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7099300" cy="93853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g7/Uy38vozo7lv7lODiH/+yduh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03875"/>
            <a:ext cx="4733100" cy="35194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/>
          <p:nvPr/>
        </p:nvSpPr>
        <p:spPr>
          <a:xfrm>
            <a:off x="1668544" y="164555"/>
            <a:ext cx="8188520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Instructions for Robot Platform Driver</a:t>
            </a:r>
            <a:endParaRPr sz="1600" dirty="0"/>
          </a:p>
        </p:txBody>
      </p:sp>
      <p:sp>
        <p:nvSpPr>
          <p:cNvPr id="122" name="Google Shape;122;p1"/>
          <p:cNvSpPr txBox="1"/>
          <p:nvPr/>
        </p:nvSpPr>
        <p:spPr>
          <a:xfrm>
            <a:off x="5257276" y="705432"/>
            <a:ext cx="6431961" cy="5632271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sz="15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 X&amp;Y and Right Stick X is for Platform Navigation Manually</a:t>
            </a:r>
            <a:endParaRPr lang="en-US" sz="1500"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lvl="0" indent="-342900">
              <a:spcBef>
                <a:spcPts val="600"/>
              </a:spcBef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sz="15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A is to move robot into Substation Pickup</a:t>
            </a:r>
            <a:endParaRPr sz="1500"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lvl="0" indent="-342900">
              <a:spcBef>
                <a:spcPts val="600"/>
              </a:spcBef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sz="15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X is to kill both platform &amp; Tophat</a:t>
            </a:r>
            <a:endParaRPr lang="en-US" sz="1500"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lvl="0" indent="-342900">
              <a:spcBef>
                <a:spcPts val="600"/>
              </a:spcBef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sz="15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Bumper, Left Trigger, Right Trigger &amp; X is Robot Reset</a:t>
            </a:r>
            <a:endParaRPr lang="en-US" sz="1500"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sz="15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Y to put robot Tophat in navigation mode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sz="15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B is to turn robot left into 180 degrees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sz="15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X is for left low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sz="15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X is for right low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sz="15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A is for left ground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sz="15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A is for right ground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sz="15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B is for left medium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sz="15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B is for right medium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sz="15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Y is for left high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sz="15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Y is for right high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sz="15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X is for center ground junction/intake position 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sz="15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A is for center low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sz="15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B is for center medium junction position 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sz="15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Y is for center high junction position</a:t>
            </a:r>
            <a:endParaRPr lang="en-US" sz="1500"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63162D-503D-5FD1-9DF7-3028C01CB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30" y="927345"/>
            <a:ext cx="4967594" cy="33241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"/>
          <p:cNvSpPr/>
          <p:nvPr/>
        </p:nvSpPr>
        <p:spPr>
          <a:xfrm>
            <a:off x="1730155" y="221013"/>
            <a:ext cx="8731690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Instructions for Robot Top Hat Driver</a:t>
            </a:r>
            <a:endParaRPr sz="1600" dirty="0"/>
          </a:p>
        </p:txBody>
      </p:sp>
      <p:sp>
        <p:nvSpPr>
          <p:cNvPr id="250" name="Google Shape;250;p4"/>
          <p:cNvSpPr txBox="1"/>
          <p:nvPr/>
        </p:nvSpPr>
        <p:spPr>
          <a:xfrm>
            <a:off x="5222525" y="682230"/>
            <a:ext cx="6523273" cy="5847714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spcBef>
                <a:spcPts val="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and Left Trigger – Move Turn Table Left</a:t>
            </a:r>
            <a:endParaRPr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and Right Trigger – Move Turn Table Right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and </a:t>
            </a: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</a:rPr>
              <a:t>Left Stick Y – Move Arm Up &amp; Down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and </a:t>
            </a: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</a:rPr>
              <a:t>Right Stick Y – Move Elbow Up &amp; Down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and DPAD UP – Move Wrist Up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and DPAD DOWN –  Move Wrist Down</a:t>
            </a:r>
            <a:endParaRPr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and DPAD LEFT –  Close Claw</a:t>
            </a:r>
            <a:endParaRPr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and DPAD RIGHT –  Open Claw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 &amp; X to substation pickup to drop in High Junction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 &amp; X to substation pickup to drop in Medium Junction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X to substation pickup and ready for Navigation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Y is to pickup from substation and preset for high junction drop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Y is to pickup from substation and drop in high junction continuously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B is to pickup from substation and preset for medium junction drop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B is to pickup from substation and drop in medium junction continuously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DPADUP is to increase the Tophat Speed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DPADDOWN is to decrease the Tophat Speed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A8C5E6-6FC4-E510-E94D-1410BF9AF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30" y="927344"/>
            <a:ext cx="4995768" cy="33429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2276</TotalTime>
  <Words>470</Words>
  <Application>Microsoft Office PowerPoint</Application>
  <PresentationFormat>Widescreen</PresentationFormat>
  <Paragraphs>37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DARMENDRA SAVARALA</dc:creator>
  <cp:lastModifiedBy>DARMENDRA SAVARALA</cp:lastModifiedBy>
  <cp:revision>22</cp:revision>
  <cp:lastPrinted>2022-12-01T03:06:20Z</cp:lastPrinted>
  <dcterms:created xsi:type="dcterms:W3CDTF">2021-11-18T18:40:23Z</dcterms:created>
  <dcterms:modified xsi:type="dcterms:W3CDTF">2022-12-06T16:29:56Z</dcterms:modified>
</cp:coreProperties>
</file>