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7099300" cy="93853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7/Uy38vozo7lv7lODiH/+yduh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-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03875"/>
            <a:ext cx="4733100" cy="35194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9925" y="4458000"/>
            <a:ext cx="5679425" cy="422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3263"/>
            <a:ext cx="6254750" cy="35194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043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86" name="Google Shape;86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7" name="Google Shape;87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88" name="Google Shape;88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93" name="Google Shape;93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95" name="Google Shape;95;p1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99" name="Google Shape;99;p1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101" name="Google Shape;101;p1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102" name="Google Shape;102;p1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3" name="Google Shape;103;p1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04" name="Google Shape;104;p1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108" name="Google Shape;108;p1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2608356" y="164555"/>
            <a:ext cx="7248708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Platform Driver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115" name="Google Shape;115;p1"/>
          <p:cNvCxnSpPr>
            <a:stCxn id="114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1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1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118" name="Google Shape;118;p1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119" name="Google Shape;119;p1"/>
          <p:cNvCxnSpPr>
            <a:stCxn id="118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1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1" name="Google Shape;121;p1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122" name="Google Shape;122;p1"/>
          <p:cNvSpPr txBox="1"/>
          <p:nvPr/>
        </p:nvSpPr>
        <p:spPr>
          <a:xfrm>
            <a:off x="6152914" y="1217060"/>
            <a:ext cx="5909723" cy="1985118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A is to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move robo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into Substation Pickup (*** robot has to stay close to your alliance zone for auto positioning)</a:t>
            </a:r>
            <a:endParaRPr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X is to stop both platform &amp;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ophat</a:t>
            </a:r>
            <a:endParaRPr lang="en-US"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 X&amp;Y and Right Stick X is for Platform Navigation Manually</a:t>
            </a:r>
            <a:endParaRPr lang="en-US" sz="1200" dirty="0"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Bumper, Left Trigger, Right Trigger &amp; X is Robot Reset</a:t>
            </a:r>
            <a:endParaRPr lang="en-US" sz="1200" dirty="0"/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A to put robot Tophat in navigation mode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600"/>
              <a:buFont typeface="Calibri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B is to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turn robo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left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into 180 degrees</a:t>
            </a:r>
            <a:endParaRPr lang="en-US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4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214" name="Google Shape;214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5" name="Google Shape;215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16" name="Google Shape;216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221" name="Google Shape;221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2" name="Google Shape;222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23" name="Google Shape;223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26" name="Google Shape;226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227" name="Google Shape;227;p4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228" name="Google Shape;228;p4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229" name="Google Shape;229;p4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230" name="Google Shape;230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1" name="Google Shape;231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2" name="Google Shape;232;p4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235" name="Google Shape;235;p4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236" name="Google Shape;236;p4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237" name="Google Shape;237;p4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38" name="Google Shape;238;p4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39" name="Google Shape;239;p4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40" name="Google Shape;240;p4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41" name="Google Shape;241;p4"/>
          <p:cNvSpPr/>
          <p:nvPr/>
        </p:nvSpPr>
        <p:spPr>
          <a:xfrm>
            <a:off x="489795" y="164452"/>
            <a:ext cx="10183817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Top Hat Driver</a:t>
            </a:r>
            <a:endParaRPr dirty="0"/>
          </a:p>
        </p:txBody>
      </p:sp>
      <p:sp>
        <p:nvSpPr>
          <p:cNvPr id="242" name="Google Shape;242;p4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243" name="Google Shape;243;p4"/>
          <p:cNvCxnSpPr>
            <a:stCxn id="242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4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p4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246" name="Google Shape;246;p4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247" name="Google Shape;247;p4"/>
          <p:cNvCxnSpPr>
            <a:stCxn id="246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4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4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250" name="Google Shape;250;p4"/>
          <p:cNvSpPr txBox="1"/>
          <p:nvPr/>
        </p:nvSpPr>
        <p:spPr>
          <a:xfrm>
            <a:off x="6419729" y="1342107"/>
            <a:ext cx="5469476" cy="4693552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spcBef>
                <a:spcPts val="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 – Move Turn Table Left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 – Move Turn Table Right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Left Stick Y – Move Arm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Right Stick Y – Move Elbow Up &amp; Down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UP – Move Wrist Up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DOWN –  Move Wrist Down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LEFT –  Close Claw</a:t>
            </a:r>
            <a:endParaRPr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DPAD RIGHT –  Open Claw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X is for left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X is for right ground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A is for left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A is for right low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B is for left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B is for right medium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 &amp; Y is for left high junction position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 &amp; Y is for right high junction position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795" y="1342107"/>
            <a:ext cx="5606205" cy="3490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4"/>
          <p:cNvGrpSpPr/>
          <p:nvPr/>
        </p:nvGrpSpPr>
        <p:grpSpPr>
          <a:xfrm>
            <a:off x="1595307" y="2986102"/>
            <a:ext cx="1744905" cy="1304700"/>
            <a:chOff x="1595307" y="2986102"/>
            <a:chExt cx="1744905" cy="1304700"/>
          </a:xfrm>
        </p:grpSpPr>
        <p:cxnSp>
          <p:nvCxnSpPr>
            <p:cNvPr id="214" name="Google Shape;214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5" name="Google Shape;215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16" name="Google Shape;216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3219542" y="2961316"/>
            <a:ext cx="1744905" cy="1304700"/>
            <a:chOff x="1595307" y="2986102"/>
            <a:chExt cx="1744905" cy="1304700"/>
          </a:xfrm>
        </p:grpSpPr>
        <p:cxnSp>
          <p:nvCxnSpPr>
            <p:cNvPr id="221" name="Google Shape;221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2" name="Google Shape;222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23" name="Google Shape;223;p4"/>
            <p:cNvSpPr txBox="1"/>
            <p:nvPr/>
          </p:nvSpPr>
          <p:spPr>
            <a:xfrm>
              <a:off x="2878822" y="3429000"/>
              <a:ext cx="4613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+X</a:t>
              </a:r>
              <a:endParaRPr/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1595307" y="3447766"/>
              <a:ext cx="440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-X</a:t>
              </a: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2181136" y="2986102"/>
              <a:ext cx="4613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+Y</a:t>
              </a:r>
              <a:endParaRPr/>
            </a:p>
          </p:txBody>
        </p:sp>
        <p:sp>
          <p:nvSpPr>
            <p:cNvPr id="226" name="Google Shape;226;p4"/>
            <p:cNvSpPr txBox="1"/>
            <p:nvPr/>
          </p:nvSpPr>
          <p:spPr>
            <a:xfrm>
              <a:off x="2199312" y="3921470"/>
              <a:ext cx="4572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-Y</a:t>
              </a:r>
              <a:endParaRPr/>
            </a:p>
          </p:txBody>
        </p:sp>
      </p:grpSp>
      <p:sp>
        <p:nvSpPr>
          <p:cNvPr id="227" name="Google Shape;227;p4"/>
          <p:cNvSpPr/>
          <p:nvPr/>
        </p:nvSpPr>
        <p:spPr>
          <a:xfrm>
            <a:off x="1769693" y="4201453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Stick</a:t>
            </a:r>
            <a:endParaRPr/>
          </a:p>
        </p:txBody>
      </p:sp>
      <p:sp>
        <p:nvSpPr>
          <p:cNvPr id="228" name="Google Shape;228;p4"/>
          <p:cNvSpPr/>
          <p:nvPr/>
        </p:nvSpPr>
        <p:spPr>
          <a:xfrm>
            <a:off x="3219542" y="4231761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Stick</a:t>
            </a:r>
            <a:endParaRPr/>
          </a:p>
        </p:txBody>
      </p:sp>
      <p:grpSp>
        <p:nvGrpSpPr>
          <p:cNvPr id="229" name="Google Shape;229;p4"/>
          <p:cNvGrpSpPr/>
          <p:nvPr/>
        </p:nvGrpSpPr>
        <p:grpSpPr>
          <a:xfrm>
            <a:off x="727260" y="2118702"/>
            <a:ext cx="2112941" cy="1212368"/>
            <a:chOff x="1504855" y="3032268"/>
            <a:chExt cx="2112941" cy="1212368"/>
          </a:xfrm>
        </p:grpSpPr>
        <p:cxnSp>
          <p:nvCxnSpPr>
            <p:cNvPr id="230" name="Google Shape;230;p4"/>
            <p:cNvCxnSpPr/>
            <p:nvPr/>
          </p:nvCxnSpPr>
          <p:spPr>
            <a:xfrm>
              <a:off x="1971413" y="3632433"/>
              <a:ext cx="1023457" cy="0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1" name="Google Shape;231;p4"/>
            <p:cNvCxnSpPr/>
            <p:nvPr/>
          </p:nvCxnSpPr>
          <p:spPr>
            <a:xfrm>
              <a:off x="2459372" y="3300401"/>
              <a:ext cx="0" cy="697619"/>
            </a:xfrm>
            <a:prstGeom prst="straightConnector1">
              <a:avLst/>
            </a:prstGeom>
            <a:noFill/>
            <a:ln w="28575" cap="flat" cmpd="sng">
              <a:solidFill>
                <a:srgbClr val="00B0F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2" name="Google Shape;232;p4"/>
            <p:cNvSpPr txBox="1"/>
            <p:nvPr/>
          </p:nvSpPr>
          <p:spPr>
            <a:xfrm>
              <a:off x="2845265" y="3491944"/>
              <a:ext cx="7725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RIGHT</a:t>
              </a: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1504855" y="3493932"/>
              <a:ext cx="59798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LEFT</a:t>
              </a:r>
              <a:endParaRPr/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2231470" y="3032268"/>
              <a:ext cx="46139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</a:t>
              </a:r>
              <a:endParaRPr/>
            </a:p>
          </p:txBody>
        </p:sp>
        <p:sp>
          <p:nvSpPr>
            <p:cNvPr id="235" name="Google Shape;235;p4"/>
            <p:cNvSpPr txBox="1"/>
            <p:nvPr/>
          </p:nvSpPr>
          <p:spPr>
            <a:xfrm>
              <a:off x="2014763" y="3967637"/>
              <a:ext cx="8682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/>
            </a:p>
          </p:txBody>
        </p:sp>
      </p:grpSp>
      <p:sp>
        <p:nvSpPr>
          <p:cNvPr id="236" name="Google Shape;236;p4"/>
          <p:cNvSpPr/>
          <p:nvPr/>
        </p:nvSpPr>
        <p:spPr>
          <a:xfrm>
            <a:off x="978064" y="1826015"/>
            <a:ext cx="144984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DPAD</a:t>
            </a:r>
            <a:endParaRPr/>
          </a:p>
        </p:txBody>
      </p:sp>
      <p:sp>
        <p:nvSpPr>
          <p:cNvPr id="237" name="Google Shape;237;p4"/>
          <p:cNvSpPr txBox="1"/>
          <p:nvPr/>
        </p:nvSpPr>
        <p:spPr>
          <a:xfrm>
            <a:off x="4888949" y="2118702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238" name="Google Shape;238;p4"/>
          <p:cNvSpPr txBox="1"/>
          <p:nvPr/>
        </p:nvSpPr>
        <p:spPr>
          <a:xfrm>
            <a:off x="5261778" y="2486045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39" name="Google Shape;239;p4"/>
          <p:cNvSpPr txBox="1"/>
          <p:nvPr/>
        </p:nvSpPr>
        <p:spPr>
          <a:xfrm>
            <a:off x="4920669" y="3117580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40" name="Google Shape;240;p4"/>
          <p:cNvSpPr txBox="1"/>
          <p:nvPr/>
        </p:nvSpPr>
        <p:spPr>
          <a:xfrm>
            <a:off x="4068233" y="2327511"/>
            <a:ext cx="4613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41" name="Google Shape;241;p4"/>
          <p:cNvSpPr/>
          <p:nvPr/>
        </p:nvSpPr>
        <p:spPr>
          <a:xfrm>
            <a:off x="489795" y="164452"/>
            <a:ext cx="10183817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Instructions for Robot Top Hat Driver</a:t>
            </a:r>
            <a:endParaRPr dirty="0"/>
          </a:p>
        </p:txBody>
      </p:sp>
      <p:sp>
        <p:nvSpPr>
          <p:cNvPr id="242" name="Google Shape;242;p4"/>
          <p:cNvSpPr/>
          <p:nvPr/>
        </p:nvSpPr>
        <p:spPr>
          <a:xfrm>
            <a:off x="3595649" y="675716"/>
            <a:ext cx="1754692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endParaRPr/>
          </a:p>
        </p:txBody>
      </p:sp>
      <p:cxnSp>
        <p:nvCxnSpPr>
          <p:cNvPr id="243" name="Google Shape;243;p4"/>
          <p:cNvCxnSpPr>
            <a:stCxn id="242" idx="4"/>
          </p:cNvCxnSpPr>
          <p:nvPr/>
        </p:nvCxnSpPr>
        <p:spPr>
          <a:xfrm>
            <a:off x="4472995" y="1020262"/>
            <a:ext cx="335400" cy="3807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4"/>
          <p:cNvCxnSpPr/>
          <p:nvPr/>
        </p:nvCxnSpPr>
        <p:spPr>
          <a:xfrm flipH="1">
            <a:off x="4960931" y="1133214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p4"/>
          <p:cNvSpPr/>
          <p:nvPr/>
        </p:nvSpPr>
        <p:spPr>
          <a:xfrm>
            <a:off x="4894682" y="806042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Bumper</a:t>
            </a:r>
            <a:endParaRPr/>
          </a:p>
        </p:txBody>
      </p:sp>
      <p:sp>
        <p:nvSpPr>
          <p:cNvPr id="246" name="Google Shape;246;p4"/>
          <p:cNvSpPr/>
          <p:nvPr/>
        </p:nvSpPr>
        <p:spPr>
          <a:xfrm>
            <a:off x="465736" y="616307"/>
            <a:ext cx="1588989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endParaRPr/>
          </a:p>
        </p:txBody>
      </p:sp>
      <p:cxnSp>
        <p:nvCxnSpPr>
          <p:cNvPr id="247" name="Google Shape;247;p4"/>
          <p:cNvCxnSpPr>
            <a:stCxn id="246" idx="4"/>
          </p:cNvCxnSpPr>
          <p:nvPr/>
        </p:nvCxnSpPr>
        <p:spPr>
          <a:xfrm>
            <a:off x="1260231" y="960853"/>
            <a:ext cx="335100" cy="4401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4"/>
          <p:cNvCxnSpPr/>
          <p:nvPr/>
        </p:nvCxnSpPr>
        <p:spPr>
          <a:xfrm flipH="1">
            <a:off x="1665316" y="1073805"/>
            <a:ext cx="531542" cy="420147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4"/>
          <p:cNvSpPr/>
          <p:nvPr/>
        </p:nvSpPr>
        <p:spPr>
          <a:xfrm>
            <a:off x="1599067" y="746633"/>
            <a:ext cx="2076133" cy="3445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</a:t>
            </a:r>
            <a:endParaRPr/>
          </a:p>
        </p:txBody>
      </p:sp>
      <p:sp>
        <p:nvSpPr>
          <p:cNvPr id="2" name="Google Shape;250;p4">
            <a:extLst>
              <a:ext uri="{FF2B5EF4-FFF2-40B4-BE49-F238E27FC236}">
                <a16:creationId xmlns:a16="http://schemas.microsoft.com/office/drawing/2014/main" id="{50421730-9507-7375-14A1-B9B54C507B4A}"/>
              </a:ext>
            </a:extLst>
          </p:cNvPr>
          <p:cNvSpPr txBox="1"/>
          <p:nvPr/>
        </p:nvSpPr>
        <p:spPr>
          <a:xfrm>
            <a:off x="6386402" y="1468667"/>
            <a:ext cx="5469476" cy="3000781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&amp; X to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pickup to drop in High Junction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Right Trigger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&amp; X to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pickup to drop in Medium Junction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X to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pickup and ready for Navigation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Y to drop in high junction from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continuously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Trigger, Right Trigger &amp; B to drop in high junction from </a:t>
            </a:r>
            <a:r>
              <a:rPr lang="en-US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substation</a:t>
            </a:r>
            <a:r>
              <a:rPr lang="en-US" b="0" i="0" u="none" strike="noStrike" cap="none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continuously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Y is to preset for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 junction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Left Bumper, Right Bumper &amp; B is to preset for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medium junction </a:t>
            </a:r>
            <a:r>
              <a:rPr lang="en-US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187208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459</Words>
  <Application>Microsoft Office PowerPoint</Application>
  <PresentationFormat>Widescreen</PresentationFormat>
  <Paragraphs>101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DARMENDRA SAVARALA</dc:creator>
  <cp:lastModifiedBy>DARMENDRA SAVARALA</cp:lastModifiedBy>
  <cp:revision>11</cp:revision>
  <cp:lastPrinted>2022-11-14T21:56:17Z</cp:lastPrinted>
  <dcterms:created xsi:type="dcterms:W3CDTF">2021-11-18T18:40:23Z</dcterms:created>
  <dcterms:modified xsi:type="dcterms:W3CDTF">2022-11-29T21:32:43Z</dcterms:modified>
</cp:coreProperties>
</file>