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98511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left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180 degrees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629399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379</Words>
  <Application>Microsoft Office PowerPoint</Application>
  <PresentationFormat>Widescreen</PresentationFormat>
  <Paragraphs>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8</cp:revision>
  <cp:lastPrinted>2022-11-14T21:56:17Z</cp:lastPrinted>
  <dcterms:created xsi:type="dcterms:W3CDTF">2021-11-18T18:40:23Z</dcterms:created>
  <dcterms:modified xsi:type="dcterms:W3CDTF">2022-11-17T18:01:16Z</dcterms:modified>
</cp:coreProperties>
</file>