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249295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move to robo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 in </a:t>
            </a:r>
            <a:r>
              <a:rPr lang="en-US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Auton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to resume High Junction Cone Pickup from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TeleOp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to resume Medium Junction Cone Pickup from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TeleOp</a:t>
            </a:r>
            <a:endParaRPr lang="en-US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</a:t>
            </a:r>
            <a:r>
              <a:rPr lang="en-US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Tophat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in navigation mode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540609" y="549606"/>
            <a:ext cx="5606205" cy="5863103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substation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high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preset for medium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preset for low/ground junction</a:t>
            </a:r>
          </a:p>
        </p:txBody>
      </p:sp>
      <p:sp>
        <p:nvSpPr>
          <p:cNvPr id="3" name="Google Shape;122;p1">
            <a:extLst>
              <a:ext uri="{FF2B5EF4-FFF2-40B4-BE49-F238E27FC236}">
                <a16:creationId xmlns:a16="http://schemas.microsoft.com/office/drawing/2014/main" id="{475EC5A9-E24E-DA2D-9FD5-8ED90C283CB8}"/>
              </a:ext>
            </a:extLst>
          </p:cNvPr>
          <p:cNvSpPr txBox="1"/>
          <p:nvPr/>
        </p:nvSpPr>
        <p:spPr>
          <a:xfrm>
            <a:off x="491836" y="5090848"/>
            <a:ext cx="5909723" cy="923289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21. Left Trigger, Right Trigger &amp; X to pickup and ready to drop in any junction</a:t>
            </a:r>
            <a:endParaRPr lang="en-US" sz="1200" dirty="0">
              <a:ea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</a:pPr>
            <a:endParaRPr lang="en-US" sz="12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</a:pPr>
            <a:r>
              <a:rPr lang="en-US" sz="12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22. 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substation continuously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416</Words>
  <Application>Microsoft Office PowerPoint</Application>
  <PresentationFormat>Widescreen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3</cp:revision>
  <dcterms:created xsi:type="dcterms:W3CDTF">2021-11-18T18:40:23Z</dcterms:created>
  <dcterms:modified xsi:type="dcterms:W3CDTF">2022-11-05T21:04:00Z</dcterms:modified>
</cp:coreProperties>
</file>