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692731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15688" y="545107"/>
            <a:ext cx="5469476" cy="6293990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to drop in any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364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7</cp:revision>
  <cp:lastPrinted>2022-11-14T21:56:17Z</cp:lastPrinted>
  <dcterms:created xsi:type="dcterms:W3CDTF">2021-11-18T18:40:23Z</dcterms:created>
  <dcterms:modified xsi:type="dcterms:W3CDTF">2022-11-14T21:59:04Z</dcterms:modified>
</cp:coreProperties>
</file>