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1D79B-4C19-4AFA-AAB8-AB7DD578CE70}" v="1" dt="2025-10-30T16:04:15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Aditi" userId="e7234b53f91c622a" providerId="LiveId" clId="{5A09E3D1-3145-4FCC-B6E0-6A912A5D9EF4}"/>
    <pc:docChg chg="modSld">
      <pc:chgData name="Sai Aditi" userId="e7234b53f91c622a" providerId="LiveId" clId="{5A09E3D1-3145-4FCC-B6E0-6A912A5D9EF4}" dt="2025-10-30T16:04:15.104" v="0"/>
      <pc:docMkLst>
        <pc:docMk/>
      </pc:docMkLst>
      <pc:sldChg chg="modSp">
        <pc:chgData name="Sai Aditi" userId="e7234b53f91c622a" providerId="LiveId" clId="{5A09E3D1-3145-4FCC-B6E0-6A912A5D9EF4}" dt="2025-10-30T16:04:15.104" v="0"/>
        <pc:sldMkLst>
          <pc:docMk/>
          <pc:sldMk cId="519586359" sldId="258"/>
        </pc:sldMkLst>
        <pc:graphicFrameChg chg="mod">
          <ac:chgData name="Sai Aditi" userId="e7234b53f91c622a" providerId="LiveId" clId="{5A09E3D1-3145-4FCC-B6E0-6A912A5D9EF4}" dt="2025-10-30T16:04:15.104" v="0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topics/artificial-intellig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SEAT ARRANGEMENT SYSTEM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7180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2117240030123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 ADITI.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Mrs.M</a:t>
                      </a:r>
                      <a:r>
                        <a:rPr lang="en-US" b="0" dirty="0"/>
                        <a:t>. BHAVANI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10/30/2025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F9F19D-9ED6-419A-DC0B-1BBE68A4E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787" y="1001038"/>
            <a:ext cx="1093101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applies core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 concepts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rule-based reasoning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Constraint Satisfaction Problems (CSP)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solve real-world allocation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educational institutions, arranging exam seating manually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time-consuming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prone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seat duplication and same-subject students sitting together.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develops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Exam Seat Arrangement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CSP concept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automatically assign seats based on defined constraints.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allocates seats by considering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room capacity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seat uniqueness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subject separation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aims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manual workload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fairness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organized seating plans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expected result is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automated, error-free, and intelligent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that simplifies exam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may include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connectivity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report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for larger institutions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845574"/>
            <a:ext cx="10822858" cy="58091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Theoretical background:</a:t>
            </a:r>
          </a:p>
          <a:p>
            <a:r>
              <a:rPr lang="en-US" sz="2600" dirty="0"/>
              <a:t>The project uses </a:t>
            </a:r>
            <a:r>
              <a:rPr lang="en-US" sz="2600" b="1" dirty="0"/>
              <a:t>AI concepts</a:t>
            </a:r>
            <a:r>
              <a:rPr lang="en-US" sz="2600" dirty="0"/>
              <a:t> like </a:t>
            </a:r>
            <a:r>
              <a:rPr lang="en-US" sz="2600" b="1" dirty="0"/>
              <a:t>rule-based reasoning</a:t>
            </a:r>
            <a:r>
              <a:rPr lang="en-US" sz="2600" dirty="0"/>
              <a:t> and </a:t>
            </a:r>
            <a:r>
              <a:rPr lang="en-US" sz="2600" b="1" dirty="0"/>
              <a:t>Constraint Satisfaction Problem (CSP)</a:t>
            </a:r>
            <a:r>
              <a:rPr lang="en-US" sz="2600" dirty="0"/>
              <a:t> for seat allocation.</a:t>
            </a:r>
          </a:p>
          <a:p>
            <a:r>
              <a:rPr lang="en-US" sz="2600" dirty="0"/>
              <a:t>In a CSP, </a:t>
            </a:r>
            <a:r>
              <a:rPr lang="en-US" sz="2600" b="1" dirty="0"/>
              <a:t>students</a:t>
            </a:r>
            <a:r>
              <a:rPr lang="en-US" sz="2600" dirty="0"/>
              <a:t>, </a:t>
            </a:r>
            <a:r>
              <a:rPr lang="en-US" sz="2600" b="1" dirty="0"/>
              <a:t>rooms</a:t>
            </a:r>
            <a:r>
              <a:rPr lang="en-US" sz="2600" dirty="0"/>
              <a:t>, and </a:t>
            </a:r>
            <a:r>
              <a:rPr lang="en-US" sz="2600" b="1" dirty="0"/>
              <a:t>seats</a:t>
            </a:r>
            <a:r>
              <a:rPr lang="en-US" sz="2600" dirty="0"/>
              <a:t> are variables with constraints such as </a:t>
            </a:r>
            <a:r>
              <a:rPr lang="en-US" sz="2600" b="1" dirty="0"/>
              <a:t>room capacity</a:t>
            </a:r>
            <a:r>
              <a:rPr lang="en-US" sz="2600" dirty="0"/>
              <a:t>, </a:t>
            </a:r>
            <a:r>
              <a:rPr lang="en-US" sz="2600" b="1" dirty="0"/>
              <a:t>seat uniqueness</a:t>
            </a:r>
            <a:r>
              <a:rPr lang="en-US" sz="2600" dirty="0"/>
              <a:t>, and </a:t>
            </a:r>
            <a:r>
              <a:rPr lang="en-US" sz="2600" b="1" dirty="0"/>
              <a:t>subject separation</a:t>
            </a:r>
            <a:r>
              <a:rPr lang="en-US" sz="2600" dirty="0"/>
              <a:t>.</a:t>
            </a:r>
          </a:p>
          <a:p>
            <a:r>
              <a:rPr lang="en-US" sz="2600" b="1" dirty="0"/>
              <a:t>AI automation</a:t>
            </a:r>
            <a:r>
              <a:rPr lang="en-US" sz="2600" dirty="0"/>
              <a:t> reduces manual effort, avoids duplication, and ensures fair and organized seating.</a:t>
            </a:r>
          </a:p>
          <a:p>
            <a:pPr marL="0" indent="0">
              <a:buNone/>
            </a:pPr>
            <a:r>
              <a:rPr lang="en-US" b="1" dirty="0"/>
              <a:t>Literature Survey:</a:t>
            </a:r>
            <a:endParaRPr lang="en-US" dirty="0"/>
          </a:p>
          <a:p>
            <a:r>
              <a:rPr lang="en-US" dirty="0"/>
              <a:t>Previous works used </a:t>
            </a:r>
            <a:r>
              <a:rPr lang="en-US" b="1" dirty="0"/>
              <a:t>rule-based</a:t>
            </a:r>
            <a:r>
              <a:rPr lang="en-US" dirty="0"/>
              <a:t> and </a:t>
            </a:r>
            <a:r>
              <a:rPr lang="en-US" b="1" dirty="0"/>
              <a:t>CSP</a:t>
            </a:r>
            <a:r>
              <a:rPr lang="en-US" dirty="0"/>
              <a:t> techniques for exam timetabling and scheduling.</a:t>
            </a:r>
          </a:p>
          <a:p>
            <a:r>
              <a:rPr lang="en-US" b="1" dirty="0"/>
              <a:t>Heuristic algorithms</a:t>
            </a:r>
            <a:r>
              <a:rPr lang="en-US" dirty="0"/>
              <a:t> (like Genetic or Simulated Annealing) are used for larger systems, but CSP suits smaller datasets due to its </a:t>
            </a:r>
            <a:r>
              <a:rPr lang="en-US" b="1" dirty="0"/>
              <a:t>simplicity and accuracy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Justification:</a:t>
            </a:r>
            <a:endParaRPr lang="en-US" dirty="0"/>
          </a:p>
          <a:p>
            <a:r>
              <a:rPr lang="en-US" sz="2600" b="1" dirty="0"/>
              <a:t>CSP</a:t>
            </a:r>
            <a:r>
              <a:rPr lang="en-US" sz="2600" dirty="0"/>
              <a:t> was chosen because it directly handles multiple constraints logically.</a:t>
            </a:r>
          </a:p>
          <a:p>
            <a:r>
              <a:rPr lang="en-US" sz="2600" dirty="0"/>
              <a:t>It provides </a:t>
            </a:r>
            <a:r>
              <a:rPr lang="en-US" sz="2600" b="1" dirty="0"/>
              <a:t>accurate, conflict-free results</a:t>
            </a:r>
            <a:r>
              <a:rPr lang="en-US" sz="2600" dirty="0"/>
              <a:t> and is easy to implement.</a:t>
            </a:r>
          </a:p>
          <a:p>
            <a:pPr marL="0" indent="0">
              <a:buNone/>
            </a:pPr>
            <a:r>
              <a:rPr lang="en-US" b="1" dirty="0"/>
              <a:t>Algorithm Explanation (with Example):</a:t>
            </a:r>
            <a:endParaRPr lang="en-US" dirty="0"/>
          </a:p>
          <a:p>
            <a:r>
              <a:rPr lang="en-US" sz="2600" dirty="0"/>
              <a:t>Take student and room details as input.</a:t>
            </a:r>
          </a:p>
          <a:p>
            <a:r>
              <a:rPr lang="en-US" sz="2600" dirty="0"/>
              <a:t>Assign each student a unique (Room, Seat) based on constraints.</a:t>
            </a:r>
          </a:p>
          <a:p>
            <a:r>
              <a:rPr lang="en-US" sz="2600" dirty="0"/>
              <a:t>Use </a:t>
            </a:r>
            <a:r>
              <a:rPr lang="en-US" sz="2600" b="1" dirty="0"/>
              <a:t>backtracking</a:t>
            </a:r>
            <a:r>
              <a:rPr lang="en-US" sz="2600" dirty="0"/>
              <a:t> to reassign if any rule is violated.</a:t>
            </a:r>
          </a:p>
          <a:p>
            <a:r>
              <a:rPr lang="en-US" sz="2600" dirty="0"/>
              <a:t>Generate a final seating plan.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5351"/>
              </p:ext>
            </p:extLst>
          </p:nvPr>
        </p:nvGraphicFramePr>
        <p:xfrm>
          <a:off x="1854200" y="2205222"/>
          <a:ext cx="8128000" cy="283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https://github.com/Saiaditip/AI_CODE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https://github.com/Saiaditip/AI_MINIPROJECT/blob/main/EXAM%20SEAT%20ARRANGEMENT%20SYSTEM.pdf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https://1drv.ms/p/c/E7234B53F91C622A/EXVMzdbjy8JDnV-xDwDA-FMBcC6iRdWpXnE_O3gTvxO0uA?e=xus24N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FC6FCF13-5EA1-89DA-2283-778D1A40C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7" y="1776557"/>
            <a:ext cx="5753903" cy="29722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648928" y="6356350"/>
            <a:ext cx="1032388" cy="365125"/>
          </a:xfrm>
        </p:spPr>
        <p:txBody>
          <a:bodyPr/>
          <a:lstStyle/>
          <a:p>
            <a:fld id="{C5480D13-07B8-4CF5-901F-BD1025D74351}" type="datetime1">
              <a:rPr lang="en-US"/>
              <a:pPr/>
              <a:t>10/30/2025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2933A-C3F2-5995-96CE-FB49AF2561C6}"/>
              </a:ext>
            </a:extLst>
          </p:cNvPr>
          <p:cNvSpPr txBox="1"/>
          <p:nvPr/>
        </p:nvSpPr>
        <p:spPr>
          <a:xfrm>
            <a:off x="342097" y="1407225"/>
            <a:ext cx="33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36567-E9B9-FA7E-E256-B178954E043B}"/>
              </a:ext>
            </a:extLst>
          </p:cNvPr>
          <p:cNvSpPr txBox="1"/>
          <p:nvPr/>
        </p:nvSpPr>
        <p:spPr>
          <a:xfrm>
            <a:off x="273271" y="4850610"/>
            <a:ext cx="8209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 algn="just"/>
            <a:r>
              <a:rPr lang="en-US" dirty="0"/>
              <a:t>This shows the program executed (python exam_seat_csp.py) inside a </a:t>
            </a:r>
            <a:r>
              <a:rPr lang="en-US" dirty="0" err="1"/>
              <a:t>VSCode</a:t>
            </a:r>
            <a:r>
              <a:rPr lang="en-US" dirty="0"/>
              <a:t> terminal. The table below is the final seating plan: columns are </a:t>
            </a:r>
            <a:r>
              <a:rPr lang="en-US" i="1" dirty="0"/>
              <a:t>Room No</a:t>
            </a:r>
            <a:r>
              <a:rPr lang="en-US" dirty="0"/>
              <a:t>, </a:t>
            </a:r>
            <a:r>
              <a:rPr lang="en-US" i="1" dirty="0"/>
              <a:t>Seat No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Register No</a:t>
            </a:r>
            <a:r>
              <a:rPr lang="en-US" dirty="0"/>
              <a:t>, and </a:t>
            </a:r>
            <a:r>
              <a:rPr lang="en-US" i="1" dirty="0"/>
              <a:t>Subject</a:t>
            </a:r>
            <a:r>
              <a:rPr lang="en-US" dirty="0"/>
              <a:t>. exit code 0 indicates successful run.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1B5E1-1588-561C-966B-949F5749B74E}"/>
              </a:ext>
            </a:extLst>
          </p:cNvPr>
          <p:cNvSpPr txBox="1"/>
          <p:nvPr/>
        </p:nvSpPr>
        <p:spPr>
          <a:xfrm>
            <a:off x="176981" y="1267326"/>
            <a:ext cx="118085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Exam Seat Arrangement System</a:t>
            </a:r>
            <a:r>
              <a:rPr lang="en-US" dirty="0"/>
              <a:t> was successfully implemented using </a:t>
            </a:r>
            <a:r>
              <a:rPr lang="en-US" b="1" dirty="0"/>
              <a:t>Constraint Satisfaction Problem (CSP)</a:t>
            </a:r>
            <a:r>
              <a:rPr lang="en-US" dirty="0"/>
              <a:t>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automatically assigns seats to students based on constraints such as </a:t>
            </a:r>
            <a:r>
              <a:rPr lang="en-US" b="1" dirty="0"/>
              <a:t>room capacity</a:t>
            </a:r>
            <a:r>
              <a:rPr lang="en-US" dirty="0"/>
              <a:t>, </a:t>
            </a:r>
            <a:r>
              <a:rPr lang="en-US" b="1" dirty="0"/>
              <a:t>seat uniqueness</a:t>
            </a:r>
            <a:r>
              <a:rPr lang="en-US" dirty="0"/>
              <a:t>, and </a:t>
            </a:r>
            <a:r>
              <a:rPr lang="en-US" b="1" dirty="0"/>
              <a:t>subject separation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clearly displays the seating plan in a tabular format showing </a:t>
            </a:r>
            <a:r>
              <a:rPr lang="en-US" b="1" dirty="0"/>
              <a:t>Room Number</a:t>
            </a:r>
            <a:r>
              <a:rPr lang="en-US" dirty="0"/>
              <a:t>, </a:t>
            </a:r>
            <a:r>
              <a:rPr lang="en-US" b="1" dirty="0"/>
              <a:t>Seat Number</a:t>
            </a:r>
            <a:r>
              <a:rPr lang="en-US" dirty="0"/>
              <a:t>, </a:t>
            </a:r>
            <a:r>
              <a:rPr lang="en-US" b="1" dirty="0"/>
              <a:t>Student Name</a:t>
            </a:r>
            <a:r>
              <a:rPr lang="en-US" dirty="0"/>
              <a:t>, </a:t>
            </a:r>
            <a:r>
              <a:rPr lang="en-US" b="1" dirty="0"/>
              <a:t>Register Number</a:t>
            </a:r>
            <a:r>
              <a:rPr lang="en-US" dirty="0"/>
              <a:t>, and </a:t>
            </a:r>
            <a:r>
              <a:rPr lang="en-US" b="1" dirty="0"/>
              <a:t>Subject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results prove that the system can efficiently </a:t>
            </a:r>
            <a:r>
              <a:rPr lang="en-US" b="1" dirty="0"/>
              <a:t>reduce manual work</a:t>
            </a:r>
            <a:r>
              <a:rPr lang="en-US" dirty="0"/>
              <a:t>, </a:t>
            </a:r>
            <a:r>
              <a:rPr lang="en-US" b="1" dirty="0"/>
              <a:t>eliminate seat duplication</a:t>
            </a:r>
            <a:r>
              <a:rPr lang="en-US" dirty="0"/>
              <a:t>, and </a:t>
            </a:r>
            <a:r>
              <a:rPr lang="en-US" b="1" dirty="0"/>
              <a:t>maintain fairness</a:t>
            </a:r>
            <a:r>
              <a:rPr lang="en-US" dirty="0"/>
              <a:t> during exam arrangements.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Execution in VS Code shows </a:t>
            </a:r>
            <a:r>
              <a:rPr lang="en-US" b="1" dirty="0"/>
              <a:t>successful seat allocation with no constraint violations</a:t>
            </a:r>
            <a:r>
              <a:rPr lang="en-US" dirty="0"/>
              <a:t> and </a:t>
            </a:r>
            <a:r>
              <a:rPr lang="en-US" b="1" dirty="0"/>
              <a:t>exit code 0</a:t>
            </a:r>
            <a:r>
              <a:rPr lang="en-US" dirty="0"/>
              <a:t>, confirming accurate functionality.</a:t>
            </a:r>
          </a:p>
          <a:p>
            <a:endParaRPr lang="en-US" b="1" dirty="0"/>
          </a:p>
          <a:p>
            <a:r>
              <a:rPr lang="en-US" b="1" dirty="0"/>
              <a:t>FUTURE ENHANCEMEN</a:t>
            </a:r>
            <a:r>
              <a:rPr lang="en-US" dirty="0"/>
              <a:t>T</a:t>
            </a:r>
            <a:r>
              <a:rPr lang="en-US" b="1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with a </a:t>
            </a:r>
            <a:r>
              <a:rPr lang="en-US" b="1" dirty="0"/>
              <a:t>database (MySQL or SQLite)</a:t>
            </a:r>
            <a:r>
              <a:rPr lang="en-US" dirty="0"/>
              <a:t> to store and fetch student and room data dynamically.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</a:t>
            </a:r>
            <a:r>
              <a:rPr lang="en-US" b="1" dirty="0"/>
              <a:t>Graphical User Interface (GUI)</a:t>
            </a:r>
            <a:r>
              <a:rPr lang="en-US" dirty="0"/>
              <a:t> or </a:t>
            </a:r>
            <a:r>
              <a:rPr lang="en-US" b="1" dirty="0"/>
              <a:t>Web Dashboard</a:t>
            </a:r>
            <a:r>
              <a:rPr lang="en-US" dirty="0"/>
              <a:t> for easy data entry and visual seat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b="1" dirty="0"/>
              <a:t>PDF/Excel export options</a:t>
            </a:r>
            <a:r>
              <a:rPr lang="en-US" dirty="0"/>
              <a:t> for printing or sharing seating charts.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</a:t>
            </a:r>
            <a:r>
              <a:rPr lang="en-US" b="1" dirty="0"/>
              <a:t>automatic reallocation</a:t>
            </a:r>
            <a:r>
              <a:rPr lang="en-US" dirty="0"/>
              <a:t> in case of absentees or last-minute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b="1" dirty="0"/>
              <a:t>advanced AI optimization algorithms</a:t>
            </a:r>
            <a:r>
              <a:rPr lang="en-US" dirty="0"/>
              <a:t> like </a:t>
            </a:r>
            <a:r>
              <a:rPr lang="en-US" b="1" dirty="0"/>
              <a:t>Genetic Algorithms</a:t>
            </a:r>
            <a:r>
              <a:rPr lang="en-US" dirty="0"/>
              <a:t> or </a:t>
            </a:r>
            <a:r>
              <a:rPr lang="en-US" b="1" dirty="0"/>
              <a:t>Heuristic Search</a:t>
            </a:r>
            <a:r>
              <a:rPr lang="en-US" dirty="0"/>
              <a:t> for large-scale institutions.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</a:t>
            </a:r>
            <a:r>
              <a:rPr lang="en-US" b="1" dirty="0"/>
              <a:t>cloud-based access</a:t>
            </a:r>
            <a:r>
              <a:rPr lang="en-US" dirty="0"/>
              <a:t> so multiple staff members can manage seating simultaneously.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0652E8D-5B1E-6E46-93C7-E48423126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98236"/>
            <a:ext cx="1106909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Russell, S., &amp; Norvig, P. (2020).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Intelligence: A Modern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(4th Edition). Pearson Education.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A standard textbook explaining AI concepts, including rule-based reasoning and CSP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Kumar, R., &amp; Singh, A. (2019). “Automated Examination Seat Allocation using AI-based Constraints.”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Journal of Computer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178, No. 34.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A journal paper on automation in exam management using AI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Education. (2023).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Artificial Intelligence (AI)?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Retrieved from: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https://www.ibm.com/topics/artificial-intelligence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Online resource providing a conceptual overview of AI and its real-world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GeeksforGeeks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(2022).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Constraint Satisfaction Problems in Artificial Intelligence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Retrieved from: https://www.geeksforgeeks.org/constraint-satisfaction-problems-in-ai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Educational article explaining CSP and backtracking algorithms in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TutorialsPoint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(2023).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– Backtracking Algorithm and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Retrieved from: https://www.tutorialspoint.com/python/python_backtracking.htm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Practical guide on implementing backtracking and constraint-based logic in Python.</a:t>
            </a: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949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 EXAM SEAT ARRANGEMENT SYSTEM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Sai Aditi</cp:lastModifiedBy>
  <cp:revision>7</cp:revision>
  <dcterms:created xsi:type="dcterms:W3CDTF">2025-10-18T08:57:34Z</dcterms:created>
  <dcterms:modified xsi:type="dcterms:W3CDTF">2025-10-30T16:04:24Z</dcterms:modified>
</cp:coreProperties>
</file>