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80" r:id="rId5"/>
    <p:sldId id="281" r:id="rId6"/>
    <p:sldId id="282" r:id="rId7"/>
    <p:sldId id="283" r:id="rId8"/>
    <p:sldId id="2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www.guru99.com/mobile-testing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7DF9C8-AA44-4DDF-A517-EE0D3ECE0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957" y="925588"/>
            <a:ext cx="10128738" cy="4968775"/>
          </a:xfrm>
        </p:spPr>
      </p:pic>
    </p:spTree>
    <p:extLst>
      <p:ext uri="{BB962C8B-B14F-4D97-AF65-F5344CB8AC3E}">
        <p14:creationId xmlns:p14="http://schemas.microsoft.com/office/powerpoint/2010/main" val="244066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6D2C-135C-418C-8ED6-7B3B04FE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bg1"/>
                </a:solidFill>
                <a:effectLst/>
              </a:rPr>
              <a:t>Compatibility testing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5C4E32-EC43-4DAF-A3F4-1D71D90F1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470" y="1669774"/>
            <a:ext cx="9594573" cy="4691269"/>
          </a:xfrm>
        </p:spPr>
      </p:pic>
    </p:spTree>
    <p:extLst>
      <p:ext uri="{BB962C8B-B14F-4D97-AF65-F5344CB8AC3E}">
        <p14:creationId xmlns:p14="http://schemas.microsoft.com/office/powerpoint/2010/main" val="187694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51384-DFF4-4ECE-AC5F-9F23D5032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608" y="613411"/>
            <a:ext cx="10353762" cy="6054676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4000" b="1" i="0" dirty="0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Compatibility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Compatibility is nothing but the capability of existing or living together. In normal life, Oil is not compatible with water, but milk can be easily combined with water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DE9F9-7686-4E4A-B4A9-90C2F5023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566" y="2469642"/>
            <a:ext cx="6414868" cy="377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46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61D71-B07E-4D1D-963D-98EFAA00D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75250"/>
            <a:ext cx="10353762" cy="5115950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40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Compatibility Testing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Compatibility Testing is a type of Software testing to check whether your software is capable of running on different hardware, operating systems, applications, network environments or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Mobile 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devices.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57B029-3D6E-4824-948C-C4886DB9D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38" y="2758953"/>
            <a:ext cx="7174522" cy="38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4C102-3FA1-464D-A269-3796572FE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779" y="557139"/>
            <a:ext cx="10353762" cy="5759255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32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Types of Compatibility Tests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8796D-F58A-4C38-A669-B5C05949C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575" y="1589649"/>
            <a:ext cx="754028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07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{65A31B1C-AC24-482A-8B02-26054B5F356D}tf55705232_win32</Template>
  <TotalTime>24</TotalTime>
  <Words>72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Goudy Old Style</vt:lpstr>
      <vt:lpstr>Source Sans Pro</vt:lpstr>
      <vt:lpstr>Wingdings 2</vt:lpstr>
      <vt:lpstr>SlateVTI</vt:lpstr>
      <vt:lpstr>PowerPoint Presentation</vt:lpstr>
      <vt:lpstr>Compatibility testing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</dc:title>
  <dc:creator>Shashwika Mekala</dc:creator>
  <cp:lastModifiedBy>Dell</cp:lastModifiedBy>
  <cp:revision>5</cp:revision>
  <dcterms:created xsi:type="dcterms:W3CDTF">2022-01-12T07:27:16Z</dcterms:created>
  <dcterms:modified xsi:type="dcterms:W3CDTF">2023-07-11T11:39:40Z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