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0C2E-45DB-86D2-EB93-AFCAA69DD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0ABB-C07A-F883-DC33-ACF6C2B4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AEFF6-E4C9-D08A-28C3-72B91A03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8B47F-B27E-2502-D3B2-AFCB1E00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061C-70E6-FAC0-6305-B8A0DBC4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9025-A0FC-FFB1-DD1A-6BF67C5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EA54-CB08-22F7-D976-EF9711E2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6DE2-53F1-DAE6-8B62-AE9D4C60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58FA-452A-B775-52D4-A34B2999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9287-C334-9FC5-1276-0A0FA6D6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7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882DA-C3EC-2F3C-5E9F-A73063F7E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362C-26E5-6812-EB0D-13ED6122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4DCA-6D38-D2DD-38C3-BFF52584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00A9-024B-0876-A2E5-1157ACF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B83C-39B9-64D2-8C36-F2613741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E2D-83EB-348D-D06C-0866732B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0080-E868-1204-268F-812C19C5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0CF13-1134-5216-ED3F-27A247AA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47A4-D02C-4A14-878B-71551D4E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70A6-63EF-CA0E-0B8E-EAD3F309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930D-706F-A69F-16F1-7199295B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9BC4-B3CF-AD56-056B-C15426D9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A569-5A27-AA8D-F0AA-BBB20B90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8CB8-DC26-EDDC-E88B-4B36C654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F547-91F0-D6BE-D57F-999D7C00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6FBD-318D-993F-4696-CE63D4E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7BA7-1FC5-C63A-EE3F-A39307B3B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49D79-0F01-3839-168F-CAF9E115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AE73-F78C-2E3E-90FF-399EA43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D9758-9907-B1CF-DF94-B50CF055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91F6-B448-A683-4934-77731CCD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EEE3-FA01-F966-F311-639CE743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6F0E-21EF-6499-6EBA-4F7E667A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D86A-29E7-2B9E-F39F-4407FDD0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DACF9-B04D-5617-12A6-3C3FBD99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C6C02-BA52-1FFC-F8AE-37B498D9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F7C86-15AE-E27A-5266-0CA2A3DF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86A0B-3DFA-B3FC-8CB5-AB7F331C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A0ADA-3283-06E1-2B4B-AA4FAA46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CE9B-7533-A7D5-4553-8C35D7FC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2846A-3CD2-B4DC-15C0-0D851F84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FFD2-10DE-6DDB-F4F1-7B5D6EA7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2019F-04B2-5120-97AC-F34FA30A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80B48-A2E1-AB12-0637-E2246B2E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09A32-9F9C-D846-7837-A3AFE7F6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DC469-6383-8580-EB10-986547F2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D3A-E532-FCAE-B5D1-A3305662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280F-BEEB-EF1C-1C49-71CF4143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0CCA0-2937-E911-7DEA-736183E5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60821-0FF4-1704-02A8-33FA805E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050A2-6AE2-8E13-AFEA-DD108ADB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6E56E-93EC-53B9-0478-5C579754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7201-2891-EBE8-9859-5165B3CF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1A066-2CC8-8A05-8B05-9F1B05036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527A-67FF-E7B0-3320-502932E85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FC65-FFE7-7E19-676F-4DE12B3F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A9699-EFC9-E22A-ABA5-FEB0DE8B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37DCE-4753-CD71-DD74-20347DFD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DB716-E30F-C25B-7120-78C2DE07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A9A9-064C-6669-9418-647864CE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0FEE-4280-5B7A-DBA6-55ECE7B60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C388-8E7F-4BE1-8565-9EFD36A95C4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EF2A-70DA-148B-83C5-7BFAD25FB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BDED-F7BE-973A-6FFB-067FBFD9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40BE-EC03-44D1-92B0-E4152D67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5C7-62E7-8C95-CB9A-9A557D54A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TRIANGLE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C74B5-2FCB-2391-6788-D388041F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8938" y="4333460"/>
            <a:ext cx="3419061" cy="1868557"/>
          </a:xfrm>
        </p:spPr>
        <p:txBody>
          <a:bodyPr/>
          <a:lstStyle/>
          <a:p>
            <a:r>
              <a:rPr lang="en-US" dirty="0"/>
              <a:t>Presented By:-</a:t>
            </a:r>
          </a:p>
          <a:p>
            <a:r>
              <a:rPr lang="en-US" dirty="0"/>
              <a:t>                 G Sai Anirudh</a:t>
            </a:r>
          </a:p>
          <a:p>
            <a:r>
              <a:rPr lang="en-US" dirty="0"/>
              <a:t>           Intern-17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0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448B-4BA6-DEC2-33FB-851303F5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7" y="365125"/>
            <a:ext cx="11635409" cy="5624858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72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2FF0-9015-DFD3-5B36-9F29897B5D6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80391" y="6881329"/>
            <a:ext cx="10515600" cy="16882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8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C246-0642-FEF3-CB33-50682174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BD4E-1777-5E77-8AD7-A81A58D4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Below are some contents in the triangle program:-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Requirements/Inputs</a:t>
            </a:r>
          </a:p>
          <a:p>
            <a:pPr marL="0" indent="0">
              <a:buNone/>
            </a:pPr>
            <a:r>
              <a:rPr lang="en-US" dirty="0"/>
              <a:t>2. Conditions</a:t>
            </a:r>
          </a:p>
          <a:p>
            <a:pPr marL="0" indent="0">
              <a:buNone/>
            </a:pPr>
            <a:r>
              <a:rPr lang="en-US" dirty="0"/>
              <a:t>3. Execution</a:t>
            </a:r>
          </a:p>
          <a:p>
            <a:pPr marL="0" indent="0">
              <a:buNone/>
            </a:pPr>
            <a:r>
              <a:rPr lang="en-US" dirty="0"/>
              <a:t>4. Results for Testcases</a:t>
            </a:r>
          </a:p>
          <a:p>
            <a:pPr marL="0" indent="0">
              <a:buNone/>
            </a:pPr>
            <a:r>
              <a:rPr lang="en-US" dirty="0"/>
              <a:t>5. Test Code</a:t>
            </a:r>
          </a:p>
          <a:p>
            <a:pPr marL="0" indent="0">
              <a:buNone/>
            </a:pPr>
            <a:r>
              <a:rPr lang="en-US" dirty="0"/>
              <a:t>6. Expected/Actual Outputs</a:t>
            </a:r>
          </a:p>
        </p:txBody>
      </p:sp>
    </p:spTree>
    <p:extLst>
      <p:ext uri="{BB962C8B-B14F-4D97-AF65-F5344CB8AC3E}">
        <p14:creationId xmlns:p14="http://schemas.microsoft.com/office/powerpoint/2010/main" val="5541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2911-F1B8-468A-63F0-2D9CB911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Requirements of Triangle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A42E-3F4D-1F19-5A8D-3C627AC0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Triangle has three sides those are treated as inputs of this program.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Number of Sides are:-</a:t>
            </a:r>
          </a:p>
          <a:p>
            <a:r>
              <a:rPr lang="en-US" dirty="0"/>
              <a:t>First Side can be input 1 =&gt; a</a:t>
            </a:r>
          </a:p>
          <a:p>
            <a:r>
              <a:rPr lang="en-US" dirty="0"/>
              <a:t>Second Side can be input 2 =&gt; b</a:t>
            </a:r>
          </a:p>
          <a:p>
            <a:r>
              <a:rPr lang="en-US" dirty="0"/>
              <a:t>Third Side can be input 3 =&gt; 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FB8A-F83D-FB13-E98E-0A493247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Conditions of Triangle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63E5-99F0-0CE6-0B2A-5BBEF182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Triangle has many types those are implemented in different statements of this program. </a:t>
            </a:r>
          </a:p>
          <a:p>
            <a:endParaRPr lang="en-US" b="1" dirty="0"/>
          </a:p>
          <a:p>
            <a:r>
              <a:rPr lang="en-US" b="1" dirty="0"/>
              <a:t>Types of Triangles are:-</a:t>
            </a:r>
          </a:p>
          <a:p>
            <a:r>
              <a:rPr lang="en-US" dirty="0"/>
              <a:t>Equilateral Triangle -&gt; a=b=c</a:t>
            </a:r>
          </a:p>
          <a:p>
            <a:r>
              <a:rPr lang="en-US" dirty="0"/>
              <a:t>Isosceles Triangle -&gt; a!=b=c or a=b!=c or a!=c=b</a:t>
            </a:r>
          </a:p>
          <a:p>
            <a:r>
              <a:rPr lang="en-US" dirty="0"/>
              <a:t>Scalene Triangle -&gt; a!=b!=c or </a:t>
            </a:r>
            <a:r>
              <a:rPr lang="en-US" dirty="0" err="1"/>
              <a:t>a+b</a:t>
            </a:r>
            <a:r>
              <a:rPr lang="en-US" dirty="0"/>
              <a:t>&gt;=c or </a:t>
            </a:r>
            <a:r>
              <a:rPr lang="en-US" dirty="0" err="1"/>
              <a:t>a+b</a:t>
            </a:r>
            <a:r>
              <a:rPr lang="en-US" dirty="0"/>
              <a:t>&lt;=c</a:t>
            </a:r>
          </a:p>
        </p:txBody>
      </p:sp>
    </p:spTree>
    <p:extLst>
      <p:ext uri="{BB962C8B-B14F-4D97-AF65-F5344CB8AC3E}">
        <p14:creationId xmlns:p14="http://schemas.microsoft.com/office/powerpoint/2010/main" val="16397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EAFE-8818-4DFD-222D-7D95734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Execution of Triangle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9D1C-3337-C621-24FD-78E3A616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program can be executed by the below software with the execution file of </a:t>
            </a:r>
            <a:r>
              <a:rPr lang="en-US" b="1" dirty="0"/>
              <a:t>triangle.exe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F2210-D561-B10B-B25B-FCC788AC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71" y="2847121"/>
            <a:ext cx="8084485" cy="34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325C-3DB7-A30D-09E6-D18421F9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Results for Testing Triangle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C73FE-5A88-0D96-304C-54CFE0663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896" y="1329092"/>
            <a:ext cx="4567449" cy="5061640"/>
          </a:xfrm>
        </p:spPr>
      </p:pic>
    </p:spTree>
    <p:extLst>
      <p:ext uri="{BB962C8B-B14F-4D97-AF65-F5344CB8AC3E}">
        <p14:creationId xmlns:p14="http://schemas.microsoft.com/office/powerpoint/2010/main" val="40039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678C-B0E5-9652-1BAD-9DFE1288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Code for Triangle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9387-F721-2B7A-2734-3158BE74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 Code:-</a:t>
            </a:r>
          </a:p>
          <a:p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if(a==b &amp;&amp; b==c &amp;&amp; a==c)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       "Equilateral Triangle";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else if(a==b &amp;&amp; a==c &amp;&amp; b!=c)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       "Isosceles Triangle";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else if(a!=b &amp;&amp; b!=c &amp;&amp; a!=c)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       “Scalene Triangle”;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else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           </a:t>
            </a:r>
            <a:r>
              <a:rPr lang="en-US" sz="2400" b="1" dirty="0">
                <a:latin typeface="Consolas" panose="020B0609020204030204" pitchFamily="49" charset="0"/>
              </a:rPr>
              <a:t>“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Invalid”;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endParaRPr lang="en-US" sz="180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2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18F0-7468-5F10-46D0-3364C0BB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Expected Outputs for Triangle Program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A3EECC-2E44-7041-A775-853C62D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596517"/>
              </p:ext>
            </p:extLst>
          </p:nvPr>
        </p:nvGraphicFramePr>
        <p:xfrm>
          <a:off x="1487557" y="1945640"/>
          <a:ext cx="89286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913">
                  <a:extLst>
                    <a:ext uri="{9D8B030D-6E8A-4147-A177-3AD203B41FA5}">
                      <a16:colId xmlns:a16="http://schemas.microsoft.com/office/drawing/2014/main" val="803621685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130543108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2177747078"/>
                    </a:ext>
                  </a:extLst>
                </a:gridCol>
                <a:gridCol w="4823792">
                  <a:extLst>
                    <a:ext uri="{9D8B030D-6E8A-4147-A177-3AD203B41FA5}">
                      <a16:colId xmlns:a16="http://schemas.microsoft.com/office/drawing/2014/main" val="135697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Input1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Input3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6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7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6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0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96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2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2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5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70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731C-ED04-4BDD-AFB4-32EB1EB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Actual Outputs for Triangle Program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8E7869-E18C-A4A8-513C-84370B8F3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758627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2320608722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798248181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655817665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941653106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37168397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669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Input3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3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 Triangle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2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3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FAIL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2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7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4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 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PASS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1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7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402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TRIANGLE PROGRAM</vt:lpstr>
      <vt:lpstr>Contents</vt:lpstr>
      <vt:lpstr>Requirements of Triangle Program</vt:lpstr>
      <vt:lpstr>Conditions of Triangle Program</vt:lpstr>
      <vt:lpstr>Execution of Triangle Program</vt:lpstr>
      <vt:lpstr>Results for Testing Triangle</vt:lpstr>
      <vt:lpstr>Code for Triangle Program</vt:lpstr>
      <vt:lpstr>Expected Outputs for Triangle Program</vt:lpstr>
      <vt:lpstr>Actual Outputs for Triangle Program </vt:lpstr>
      <vt:lpstr>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TRIANGLE PROGRAM</dc:title>
  <dc:creator>Dell</dc:creator>
  <cp:lastModifiedBy>Dell</cp:lastModifiedBy>
  <cp:revision>3</cp:revision>
  <dcterms:created xsi:type="dcterms:W3CDTF">2023-07-11T08:57:47Z</dcterms:created>
  <dcterms:modified xsi:type="dcterms:W3CDTF">2023-07-11T11:38:12Z</dcterms:modified>
</cp:coreProperties>
</file>