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5143500"/>
  <p:notesSz cx="9144000" cy="5143500"/>
  <p:embeddedFontLst>
    <p:embeddedFont>
      <p:font typeface="PFOMTJ+BebasNeue-Regular,Bold"/>
      <p:regular r:id="rId15"/>
    </p:embeddedFont>
    <p:embeddedFont>
      <p:font typeface="OBOPLT+Roboto-Bold"/>
      <p:regular r:id="rId16"/>
    </p:embeddedFont>
    <p:embeddedFont>
      <p:font typeface="FAINKG+Merriweather-Regular"/>
      <p:regular r:id="rId17"/>
    </p:embeddedFont>
    <p:embeddedFont>
      <p:font typeface="FITBPB+FranklinGothic-MediumCond"/>
      <p:regular r:id="rId18"/>
    </p:embeddedFont>
    <p:embeddedFont>
      <p:font typeface="BRJVGH+Roboto-Regular"/>
      <p:regular r:id="rId19"/>
    </p:embeddedFont>
    <p:embeddedFont>
      <p:font typeface="ILDBFD+Merriweather-Bold"/>
      <p:regular r:id="rId20"/>
    </p:embeddedFont>
    <p:embeddedFont>
      <p:font typeface="AUNOCV+Caveat-Bold"/>
      <p:regular r:id="rId21"/>
    </p:embeddedFont>
    <p:embeddedFont>
      <p:font typeface="ODACUO+Pacifico-Regular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font" Target="fonts/font1.fntdata" /><Relationship Id="rId16" Type="http://schemas.openxmlformats.org/officeDocument/2006/relationships/font" Target="fonts/font2.fntdata" /><Relationship Id="rId17" Type="http://schemas.openxmlformats.org/officeDocument/2006/relationships/font" Target="fonts/font3.fntdata" /><Relationship Id="rId18" Type="http://schemas.openxmlformats.org/officeDocument/2006/relationships/font" Target="fonts/font4.fntdata" /><Relationship Id="rId19" Type="http://schemas.openxmlformats.org/officeDocument/2006/relationships/font" Target="fonts/font5.fntdata" /><Relationship Id="rId2" Type="http://schemas.openxmlformats.org/officeDocument/2006/relationships/tableStyles" Target="tableStyles.xml" /><Relationship Id="rId20" Type="http://schemas.openxmlformats.org/officeDocument/2006/relationships/font" Target="fonts/font6.fntdata" /><Relationship Id="rId21" Type="http://schemas.openxmlformats.org/officeDocument/2006/relationships/font" Target="fonts/font7.fntdata" /><Relationship Id="rId22" Type="http://schemas.openxmlformats.org/officeDocument/2006/relationships/font" Target="fonts/font8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88798" y="228946"/>
            <a:ext cx="1930400" cy="736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500"/>
              </a:lnSpc>
              <a:spcBef>
                <a:spcPts val="0"/>
              </a:spcBef>
              <a:spcAft>
                <a:spcPts val="0"/>
              </a:spcAft>
            </a:pPr>
            <a:r>
              <a:rPr dirty="0" sz="5000">
                <a:solidFill>
                  <a:srgbClr val="002f4a"/>
                </a:solidFill>
                <a:latin typeface="PFOMTJ+BebasNeue-Regular,Bold"/>
                <a:cs typeface="PFOMTJ+BebasNeue-Regular,Bold"/>
              </a:rPr>
              <a:t>BuddyUp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1800" y="4061762"/>
            <a:ext cx="2901198" cy="6228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2f4a"/>
                </a:solidFill>
                <a:latin typeface="OBOPLT+Roboto-Bold"/>
                <a:cs typeface="OBOPLT+Roboto-Bold"/>
              </a:rPr>
              <a:t>A</a:t>
            </a:r>
            <a:r>
              <a:rPr dirty="0" sz="1400" b="1">
                <a:solidFill>
                  <a:srgbClr val="002f4a"/>
                </a:solidFill>
                <a:latin typeface="OBOPLT+Roboto-Bold"/>
                <a:cs typeface="OBOPLT+Roboto-Bold"/>
              </a:rPr>
              <a:t> </a:t>
            </a:r>
            <a:r>
              <a:rPr dirty="0" sz="1400" b="1">
                <a:solidFill>
                  <a:srgbClr val="002f4a"/>
                </a:solidFill>
                <a:latin typeface="OBOPLT+Roboto-Bold"/>
                <a:cs typeface="OBOPLT+Roboto-Bold"/>
              </a:rPr>
              <a:t>Internship</a:t>
            </a:r>
            <a:r>
              <a:rPr dirty="0" sz="1400" b="1">
                <a:solidFill>
                  <a:srgbClr val="002f4a"/>
                </a:solidFill>
                <a:latin typeface="OBOPLT+Roboto-Bold"/>
                <a:cs typeface="OBOPLT+Roboto-Bold"/>
              </a:rPr>
              <a:t> </a:t>
            </a:r>
            <a:r>
              <a:rPr dirty="0" sz="1400" b="1">
                <a:solidFill>
                  <a:srgbClr val="002f4a"/>
                </a:solidFill>
                <a:latin typeface="OBOPLT+Roboto-Bold"/>
                <a:cs typeface="OBOPLT+Roboto-Bold"/>
              </a:rPr>
              <a:t>Project</a:t>
            </a:r>
            <a:r>
              <a:rPr dirty="0" sz="1400" b="1">
                <a:solidFill>
                  <a:srgbClr val="002f4a"/>
                </a:solidFill>
                <a:latin typeface="OBOPLT+Roboto-Bold"/>
                <a:cs typeface="OBOPLT+Roboto-Bold"/>
              </a:rPr>
              <a:t> </a:t>
            </a:r>
            <a:r>
              <a:rPr dirty="0" sz="1400" b="1">
                <a:solidFill>
                  <a:srgbClr val="002f4a"/>
                </a:solidFill>
                <a:latin typeface="OBOPLT+Roboto-Bold"/>
                <a:cs typeface="OBOPLT+Roboto-Bold"/>
              </a:rPr>
              <a:t>by</a:t>
            </a:r>
            <a:r>
              <a:rPr dirty="0" sz="1400" b="1">
                <a:solidFill>
                  <a:srgbClr val="002f4a"/>
                </a:solidFill>
                <a:latin typeface="OBOPLT+Roboto-Bold"/>
                <a:cs typeface="OBOPLT+Roboto-Bold"/>
              </a:rPr>
              <a:t> </a:t>
            </a:r>
            <a:r>
              <a:rPr dirty="0" sz="1400" b="1">
                <a:solidFill>
                  <a:srgbClr val="002f4a"/>
                </a:solidFill>
                <a:latin typeface="OBOPLT+Roboto-Bold"/>
                <a:cs typeface="OBOPLT+Roboto-Bold"/>
              </a:rPr>
              <a:t>C.SaiAnjan</a:t>
            </a:r>
          </a:p>
          <a:p>
            <a:pPr marL="0" marR="0">
              <a:lnSpc>
                <a:spcPts val="1640"/>
              </a:lnSpc>
              <a:spcBef>
                <a:spcPts val="1373"/>
              </a:spcBef>
              <a:spcAft>
                <a:spcPts val="0"/>
              </a:spcAft>
            </a:pPr>
            <a:r>
              <a:rPr dirty="0" sz="1400" b="1">
                <a:solidFill>
                  <a:srgbClr val="002f4a"/>
                </a:solidFill>
                <a:latin typeface="OBOPLT+Roboto-Bold"/>
                <a:cs typeface="OBOPLT+Roboto-Bold"/>
              </a:rPr>
              <a:t>At</a:t>
            </a:r>
            <a:r>
              <a:rPr dirty="0" sz="1400" b="1">
                <a:solidFill>
                  <a:srgbClr val="002f4a"/>
                </a:solidFill>
                <a:latin typeface="OBOPLT+Roboto-Bold"/>
                <a:cs typeface="OBOPLT+Roboto-Bold"/>
              </a:rPr>
              <a:t> </a:t>
            </a:r>
            <a:r>
              <a:rPr dirty="0" sz="1400" b="1">
                <a:solidFill>
                  <a:srgbClr val="002f4a"/>
                </a:solidFill>
                <a:latin typeface="OBOPLT+Roboto-Bold"/>
                <a:cs typeface="OBOPLT+Roboto-Bold"/>
              </a:rPr>
              <a:t>Exposys</a:t>
            </a:r>
            <a:r>
              <a:rPr dirty="0" sz="1400" b="1">
                <a:solidFill>
                  <a:srgbClr val="002f4a"/>
                </a:solidFill>
                <a:latin typeface="OBOPLT+Roboto-Bold"/>
                <a:cs typeface="OBOPLT+Roboto-Bold"/>
              </a:rPr>
              <a:t> </a:t>
            </a:r>
            <a:r>
              <a:rPr dirty="0" sz="1400" b="1">
                <a:solidFill>
                  <a:srgbClr val="002f4a"/>
                </a:solidFill>
                <a:latin typeface="OBOPLT+Roboto-Bold"/>
                <a:cs typeface="OBOPLT+Roboto-Bold"/>
              </a:rPr>
              <a:t>Data</a:t>
            </a:r>
            <a:r>
              <a:rPr dirty="0" sz="1400" b="1">
                <a:solidFill>
                  <a:srgbClr val="002f4a"/>
                </a:solidFill>
                <a:latin typeface="OBOPLT+Roboto-Bold"/>
                <a:cs typeface="OBOPLT+Roboto-Bold"/>
              </a:rPr>
              <a:t> </a:t>
            </a:r>
            <a:r>
              <a:rPr dirty="0" sz="1400" b="1">
                <a:solidFill>
                  <a:srgbClr val="002f4a"/>
                </a:solidFill>
                <a:latin typeface="OBOPLT+Roboto-Bold"/>
                <a:cs typeface="OBOPLT+Roboto-Bold"/>
              </a:rPr>
              <a:t>Labs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1800" y="4814618"/>
            <a:ext cx="1789359" cy="2464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2f4a"/>
                </a:solidFill>
                <a:latin typeface="OBOPLT+Roboto-Bold"/>
                <a:cs typeface="OBOPLT+Roboto-Bold"/>
              </a:rPr>
              <a:t>Full</a:t>
            </a:r>
            <a:r>
              <a:rPr dirty="0" sz="1400" b="1">
                <a:solidFill>
                  <a:srgbClr val="002f4a"/>
                </a:solidFill>
                <a:latin typeface="OBOPLT+Roboto-Bold"/>
                <a:cs typeface="OBOPLT+Roboto-Bold"/>
              </a:rPr>
              <a:t> </a:t>
            </a:r>
            <a:r>
              <a:rPr dirty="0" sz="1400" b="1">
                <a:solidFill>
                  <a:srgbClr val="002f4a"/>
                </a:solidFill>
                <a:latin typeface="OBOPLT+Roboto-Bold"/>
                <a:cs typeface="OBOPLT+Roboto-Bold"/>
              </a:rPr>
              <a:t>Stack</a:t>
            </a:r>
            <a:r>
              <a:rPr dirty="0" sz="1400" b="1">
                <a:solidFill>
                  <a:srgbClr val="002f4a"/>
                </a:solidFill>
                <a:latin typeface="OBOPLT+Roboto-Bold"/>
                <a:cs typeface="OBOPLT+Roboto-Bold"/>
              </a:rPr>
              <a:t> </a:t>
            </a:r>
            <a:r>
              <a:rPr dirty="0" sz="1400" b="1">
                <a:solidFill>
                  <a:srgbClr val="002f4a"/>
                </a:solidFill>
                <a:latin typeface="OBOPLT+Roboto-Bold"/>
                <a:cs typeface="OBOPLT+Roboto-Bold"/>
              </a:rPr>
              <a:t>Developer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39325" y="705794"/>
            <a:ext cx="2339035" cy="4209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14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434343"/>
                </a:solidFill>
                <a:latin typeface="FAINKG+Merriweather-Regular"/>
                <a:cs typeface="FAINKG+Merriweather-Regular"/>
              </a:rPr>
              <a:t>Project</a:t>
            </a:r>
            <a:r>
              <a:rPr dirty="0" sz="2400">
                <a:solidFill>
                  <a:srgbClr val="434343"/>
                </a:solidFill>
                <a:latin typeface="FAINKG+Merriweather-Regular"/>
                <a:cs typeface="FAINKG+Merriweather-Regular"/>
              </a:rPr>
              <a:t> </a:t>
            </a:r>
            <a:r>
              <a:rPr dirty="0" sz="2400">
                <a:solidFill>
                  <a:srgbClr val="434343"/>
                </a:solidFill>
                <a:latin typeface="FAINKG+Merriweather-Regular"/>
                <a:cs typeface="FAINKG+Merriweather-Regular"/>
              </a:rPr>
              <a:t>Details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39325" y="1997603"/>
            <a:ext cx="1692366" cy="2464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434343"/>
                </a:solidFill>
                <a:latin typeface="OBOPLT+Roboto-Bold"/>
                <a:cs typeface="OBOPLT+Roboto-Bold"/>
              </a:rPr>
              <a:t>Application</a:t>
            </a:r>
            <a:r>
              <a:rPr dirty="0" sz="1400" b="1">
                <a:solidFill>
                  <a:srgbClr val="434343"/>
                </a:solidFill>
                <a:latin typeface="OBOPLT+Roboto-Bold"/>
                <a:cs typeface="OBOPLT+Roboto-Bold"/>
              </a:rPr>
              <a:t> </a:t>
            </a:r>
            <a:r>
              <a:rPr dirty="0" sz="1400" b="1">
                <a:solidFill>
                  <a:srgbClr val="434343"/>
                </a:solidFill>
                <a:latin typeface="OBOPLT+Roboto-Bold"/>
                <a:cs typeface="OBOPLT+Roboto-Bold"/>
              </a:rPr>
              <a:t>details: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70300" y="1980762"/>
            <a:ext cx="903361" cy="2464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434343"/>
                </a:solidFill>
                <a:latin typeface="OBOPLT+Roboto-Bold"/>
                <a:cs typeface="OBOPLT+Roboto-Bold"/>
              </a:rPr>
              <a:t>Features: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10000" y="2835218"/>
            <a:ext cx="2720026" cy="4704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434343"/>
                </a:solidFill>
                <a:latin typeface="FITBPB+FranklinGothic-MediumCond"/>
                <a:cs typeface="FITBPB+FranklinGothic-MediumCond"/>
              </a:rPr>
              <a:t>●</a:t>
            </a:r>
            <a:r>
              <a:rPr dirty="0" sz="1400" spc="1303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434343"/>
                </a:solidFill>
                <a:latin typeface="BRJVGH+Roboto-Regular"/>
                <a:cs typeface="BRJVGH+Roboto-Regular"/>
              </a:rPr>
              <a:t>Find</a:t>
            </a:r>
            <a:r>
              <a:rPr dirty="0" sz="1400">
                <a:solidFill>
                  <a:srgbClr val="434343"/>
                </a:solidFill>
                <a:latin typeface="BRJVGH+Roboto-Regular"/>
                <a:cs typeface="BRJVGH+Roboto-Regular"/>
              </a:rPr>
              <a:t> </a:t>
            </a:r>
            <a:r>
              <a:rPr dirty="0" sz="1400">
                <a:solidFill>
                  <a:srgbClr val="434343"/>
                </a:solidFill>
                <a:latin typeface="BRJVGH+Roboto-Regular"/>
                <a:cs typeface="BRJVGH+Roboto-Regular"/>
              </a:rPr>
              <a:t>new</a:t>
            </a:r>
            <a:r>
              <a:rPr dirty="0" sz="1400">
                <a:solidFill>
                  <a:srgbClr val="434343"/>
                </a:solidFill>
                <a:latin typeface="BRJVGH+Roboto-Regular"/>
                <a:cs typeface="BRJVGH+Roboto-Regular"/>
              </a:rPr>
              <a:t> </a:t>
            </a:r>
            <a:r>
              <a:rPr dirty="0" sz="1400">
                <a:solidFill>
                  <a:srgbClr val="434343"/>
                </a:solidFill>
                <a:latin typeface="BRJVGH+Roboto-Regular"/>
                <a:cs typeface="BRJVGH+Roboto-Regular"/>
              </a:rPr>
              <a:t>People</a:t>
            </a:r>
            <a:r>
              <a:rPr dirty="0" sz="1400">
                <a:solidFill>
                  <a:srgbClr val="434343"/>
                </a:solidFill>
                <a:latin typeface="BRJVGH+Roboto-Regular"/>
                <a:cs typeface="BRJVGH+Roboto-Regular"/>
              </a:rPr>
              <a:t> </a:t>
            </a:r>
            <a:r>
              <a:rPr dirty="0" sz="1400">
                <a:solidFill>
                  <a:srgbClr val="434343"/>
                </a:solidFill>
                <a:latin typeface="BRJVGH+Roboto-Regular"/>
                <a:cs typeface="BRJVGH+Roboto-Regular"/>
              </a:rPr>
              <a:t>with</a:t>
            </a:r>
            <a:r>
              <a:rPr dirty="0" sz="1400">
                <a:solidFill>
                  <a:srgbClr val="434343"/>
                </a:solidFill>
                <a:latin typeface="BRJVGH+Roboto-Regular"/>
                <a:cs typeface="BRJVGH+Roboto-Regular"/>
              </a:rPr>
              <a:t> </a:t>
            </a:r>
            <a:r>
              <a:rPr dirty="0" sz="1400">
                <a:solidFill>
                  <a:srgbClr val="434343"/>
                </a:solidFill>
                <a:latin typeface="BRJVGH+Roboto-Regular"/>
                <a:cs typeface="BRJVGH+Roboto-Regular"/>
              </a:rPr>
              <a:t>similar</a:t>
            </a:r>
          </a:p>
          <a:p>
            <a:pPr marL="317500" marR="0">
              <a:lnSpc>
                <a:spcPts val="1640"/>
              </a:lnSpc>
              <a:spcBef>
                <a:spcPts val="173"/>
              </a:spcBef>
              <a:spcAft>
                <a:spcPts val="0"/>
              </a:spcAft>
            </a:pPr>
            <a:r>
              <a:rPr dirty="0" sz="1400">
                <a:solidFill>
                  <a:srgbClr val="434343"/>
                </a:solidFill>
                <a:latin typeface="BRJVGH+Roboto-Regular"/>
                <a:cs typeface="BRJVGH+Roboto-Regular"/>
              </a:rPr>
              <a:t>Interests.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79025" y="2894731"/>
            <a:ext cx="2668664" cy="7371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434343"/>
                </a:solidFill>
                <a:latin typeface="FITBPB+FranklinGothic-MediumCond"/>
                <a:cs typeface="FITBPB+FranklinGothic-MediumCond"/>
              </a:rPr>
              <a:t>●</a:t>
            </a:r>
            <a:r>
              <a:rPr dirty="0" sz="1400" spc="1303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34343"/>
                </a:solidFill>
                <a:latin typeface="OBOPLT+Roboto-Bold"/>
                <a:cs typeface="OBOPLT+Roboto-Bold"/>
              </a:rPr>
              <a:t>App</a:t>
            </a:r>
            <a:r>
              <a:rPr dirty="0" sz="1400" b="1">
                <a:solidFill>
                  <a:srgbClr val="434343"/>
                </a:solidFill>
                <a:latin typeface="OBOPLT+Roboto-Bold"/>
                <a:cs typeface="OBOPLT+Roboto-Bold"/>
              </a:rPr>
              <a:t> </a:t>
            </a:r>
            <a:r>
              <a:rPr dirty="0" sz="1400" spc="-10" b="1">
                <a:solidFill>
                  <a:srgbClr val="434343"/>
                </a:solidFill>
                <a:latin typeface="OBOPLT+Roboto-Bold"/>
                <a:cs typeface="OBOPLT+Roboto-Bold"/>
              </a:rPr>
              <a:t>Title:</a:t>
            </a:r>
            <a:r>
              <a:rPr dirty="0" sz="1400">
                <a:solidFill>
                  <a:srgbClr val="434343"/>
                </a:solidFill>
                <a:latin typeface="BRJVGH+Roboto-Regular"/>
                <a:cs typeface="BRJVGH+Roboto-Regular"/>
              </a:rPr>
              <a:t>BuddyUp</a:t>
            </a:r>
          </a:p>
          <a:p>
            <a:pPr marL="0" marR="0">
              <a:lnSpc>
                <a:spcPts val="1640"/>
              </a:lnSpc>
              <a:spcBef>
                <a:spcPts val="341"/>
              </a:spcBef>
              <a:spcAft>
                <a:spcPts val="0"/>
              </a:spcAft>
            </a:pPr>
            <a:r>
              <a:rPr dirty="0" sz="1400">
                <a:solidFill>
                  <a:srgbClr val="434343"/>
                </a:solidFill>
                <a:latin typeface="FITBPB+FranklinGothic-MediumCond"/>
                <a:cs typeface="FITBPB+FranklinGothic-MediumCond"/>
              </a:rPr>
              <a:t>●</a:t>
            </a:r>
            <a:r>
              <a:rPr dirty="0" sz="1400" spc="1303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34343"/>
                </a:solidFill>
                <a:latin typeface="OBOPLT+Roboto-Bold"/>
                <a:cs typeface="OBOPLT+Roboto-Bold"/>
              </a:rPr>
              <a:t>Platform:</a:t>
            </a:r>
            <a:r>
              <a:rPr dirty="0" sz="1400">
                <a:solidFill>
                  <a:srgbClr val="434343"/>
                </a:solidFill>
                <a:latin typeface="BRJVGH+Roboto-Regular"/>
                <a:cs typeface="BRJVGH+Roboto-Regular"/>
              </a:rPr>
              <a:t>Android</a:t>
            </a:r>
          </a:p>
          <a:p>
            <a:pPr marL="0" marR="0">
              <a:lnSpc>
                <a:spcPts val="1640"/>
              </a:lnSpc>
              <a:spcBef>
                <a:spcPts val="291"/>
              </a:spcBef>
              <a:spcAft>
                <a:spcPts val="0"/>
              </a:spcAft>
            </a:pPr>
            <a:r>
              <a:rPr dirty="0" sz="1400">
                <a:solidFill>
                  <a:srgbClr val="434343"/>
                </a:solidFill>
                <a:latin typeface="FITBPB+FranklinGothic-MediumCond"/>
                <a:cs typeface="FITBPB+FranklinGothic-MediumCond"/>
              </a:rPr>
              <a:t>●</a:t>
            </a:r>
            <a:r>
              <a:rPr dirty="0" sz="1400" spc="1303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34343"/>
                </a:solidFill>
                <a:latin typeface="OBOPLT+Roboto-Bold"/>
                <a:cs typeface="OBOPLT+Roboto-Bold"/>
              </a:rPr>
              <a:t>Programing</a:t>
            </a:r>
            <a:r>
              <a:rPr dirty="0" sz="1400" b="1">
                <a:solidFill>
                  <a:srgbClr val="434343"/>
                </a:solidFill>
                <a:latin typeface="OBOPLT+Roboto-Bold"/>
                <a:cs typeface="OBOPLT+Roboto-Bold"/>
              </a:rPr>
              <a:t> </a:t>
            </a:r>
            <a:r>
              <a:rPr dirty="0" sz="1400" b="1">
                <a:solidFill>
                  <a:srgbClr val="434343"/>
                </a:solidFill>
                <a:latin typeface="OBOPLT+Roboto-Bold"/>
                <a:cs typeface="OBOPLT+Roboto-Bold"/>
              </a:rPr>
              <a:t>Language:</a:t>
            </a:r>
            <a:r>
              <a:rPr dirty="0" sz="1400">
                <a:solidFill>
                  <a:srgbClr val="434343"/>
                </a:solidFill>
                <a:latin typeface="BRJVGH+Roboto-Regular"/>
                <a:cs typeface="BRJVGH+Roboto-Regular"/>
              </a:rPr>
              <a:t>Java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110000" y="3283274"/>
            <a:ext cx="2613043" cy="11425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434343"/>
                </a:solidFill>
                <a:latin typeface="FITBPB+FranklinGothic-MediumCond"/>
                <a:cs typeface="FITBPB+FranklinGothic-MediumCond"/>
              </a:rPr>
              <a:t>●</a:t>
            </a:r>
            <a:r>
              <a:rPr dirty="0" sz="1400" spc="1303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434343"/>
                </a:solidFill>
                <a:latin typeface="BRJVGH+Roboto-Regular"/>
                <a:cs typeface="BRJVGH+Roboto-Regular"/>
              </a:rPr>
              <a:t>Can</a:t>
            </a:r>
            <a:r>
              <a:rPr dirty="0" sz="1400">
                <a:solidFill>
                  <a:srgbClr val="434343"/>
                </a:solidFill>
                <a:latin typeface="BRJVGH+Roboto-Regular"/>
                <a:cs typeface="BRJVGH+Roboto-Regular"/>
              </a:rPr>
              <a:t> </a:t>
            </a:r>
            <a:r>
              <a:rPr dirty="0" sz="1400">
                <a:solidFill>
                  <a:srgbClr val="434343"/>
                </a:solidFill>
                <a:latin typeface="BRJVGH+Roboto-Regular"/>
                <a:cs typeface="BRJVGH+Roboto-Regular"/>
              </a:rPr>
              <a:t>Say</a:t>
            </a:r>
            <a:r>
              <a:rPr dirty="0" sz="1400">
                <a:solidFill>
                  <a:srgbClr val="434343"/>
                </a:solidFill>
                <a:latin typeface="BRJVGH+Roboto-Regular"/>
                <a:cs typeface="BRJVGH+Roboto-Regular"/>
              </a:rPr>
              <a:t> </a:t>
            </a:r>
            <a:r>
              <a:rPr dirty="0" sz="1400">
                <a:solidFill>
                  <a:srgbClr val="434343"/>
                </a:solidFill>
                <a:latin typeface="BRJVGH+Roboto-Regular"/>
                <a:cs typeface="BRJVGH+Roboto-Regular"/>
              </a:rPr>
              <a:t>Hello</a:t>
            </a:r>
            <a:r>
              <a:rPr dirty="0" sz="1400">
                <a:solidFill>
                  <a:srgbClr val="434343"/>
                </a:solidFill>
                <a:latin typeface="BRJVGH+Roboto-Regular"/>
                <a:cs typeface="BRJVGH+Roboto-Regular"/>
              </a:rPr>
              <a:t> </a:t>
            </a:r>
            <a:r>
              <a:rPr dirty="0" sz="1400">
                <a:solidFill>
                  <a:srgbClr val="434343"/>
                </a:solidFill>
                <a:latin typeface="BRJVGH+Roboto-Regular"/>
                <a:cs typeface="BRJVGH+Roboto-Regular"/>
              </a:rPr>
              <a:t>and</a:t>
            </a:r>
            <a:r>
              <a:rPr dirty="0" sz="1400">
                <a:solidFill>
                  <a:srgbClr val="434343"/>
                </a:solidFill>
                <a:latin typeface="BRJVGH+Roboto-Regular"/>
                <a:cs typeface="BRJVGH+Roboto-Regular"/>
              </a:rPr>
              <a:t> </a:t>
            </a:r>
            <a:r>
              <a:rPr dirty="0" sz="1400">
                <a:solidFill>
                  <a:srgbClr val="434343"/>
                </a:solidFill>
                <a:latin typeface="BRJVGH+Roboto-Regular"/>
                <a:cs typeface="BRJVGH+Roboto-Regular"/>
              </a:rPr>
              <a:t>send</a:t>
            </a:r>
          </a:p>
          <a:p>
            <a:pPr marL="317500" marR="0">
              <a:lnSpc>
                <a:spcPts val="1640"/>
              </a:lnSpc>
              <a:spcBef>
                <a:spcPts val="173"/>
              </a:spcBef>
              <a:spcAft>
                <a:spcPts val="0"/>
              </a:spcAft>
            </a:pPr>
            <a:r>
              <a:rPr dirty="0" sz="1400">
                <a:solidFill>
                  <a:srgbClr val="434343"/>
                </a:solidFill>
                <a:latin typeface="BRJVGH+Roboto-Regular"/>
                <a:cs typeface="BRJVGH+Roboto-Regular"/>
              </a:rPr>
              <a:t>messages</a:t>
            </a:r>
            <a:r>
              <a:rPr dirty="0" sz="1400">
                <a:solidFill>
                  <a:srgbClr val="434343"/>
                </a:solidFill>
                <a:latin typeface="BRJVGH+Roboto-Regular"/>
                <a:cs typeface="BRJVGH+Roboto-Regular"/>
              </a:rPr>
              <a:t> </a:t>
            </a:r>
            <a:r>
              <a:rPr dirty="0" sz="1400">
                <a:solidFill>
                  <a:srgbClr val="434343"/>
                </a:solidFill>
                <a:latin typeface="BRJVGH+Roboto-Regular"/>
                <a:cs typeface="BRJVGH+Roboto-Regular"/>
              </a:rPr>
              <a:t>to</a:t>
            </a:r>
            <a:r>
              <a:rPr dirty="0" sz="1400">
                <a:solidFill>
                  <a:srgbClr val="434343"/>
                </a:solidFill>
                <a:latin typeface="BRJVGH+Roboto-Regular"/>
                <a:cs typeface="BRJVGH+Roboto-Regular"/>
              </a:rPr>
              <a:t> </a:t>
            </a:r>
            <a:r>
              <a:rPr dirty="0" sz="1400">
                <a:solidFill>
                  <a:srgbClr val="434343"/>
                </a:solidFill>
                <a:latin typeface="BRJVGH+Roboto-Regular"/>
                <a:cs typeface="BRJVGH+Roboto-Regular"/>
              </a:rPr>
              <a:t>People.</a:t>
            </a:r>
          </a:p>
          <a:p>
            <a:pPr marL="0" marR="0">
              <a:lnSpc>
                <a:spcPts val="1640"/>
              </a:lnSpc>
              <a:spcBef>
                <a:spcPts val="173"/>
              </a:spcBef>
              <a:spcAft>
                <a:spcPts val="0"/>
              </a:spcAft>
            </a:pPr>
            <a:r>
              <a:rPr dirty="0" sz="1400">
                <a:solidFill>
                  <a:srgbClr val="434343"/>
                </a:solidFill>
                <a:latin typeface="FITBPB+FranklinGothic-MediumCond"/>
                <a:cs typeface="FITBPB+FranklinGothic-MediumCond"/>
              </a:rPr>
              <a:t>●</a:t>
            </a:r>
            <a:r>
              <a:rPr dirty="0" sz="1400" spc="1303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434343"/>
                </a:solidFill>
                <a:latin typeface="BRJVGH+Roboto-Regular"/>
                <a:cs typeface="BRJVGH+Roboto-Regular"/>
              </a:rPr>
              <a:t>The</a:t>
            </a:r>
            <a:r>
              <a:rPr dirty="0" sz="1400">
                <a:solidFill>
                  <a:srgbClr val="434343"/>
                </a:solidFill>
                <a:latin typeface="BRJVGH+Roboto-Regular"/>
                <a:cs typeface="BRJVGH+Roboto-Regular"/>
              </a:rPr>
              <a:t> </a:t>
            </a:r>
            <a:r>
              <a:rPr dirty="0" sz="1400">
                <a:solidFill>
                  <a:srgbClr val="434343"/>
                </a:solidFill>
                <a:latin typeface="BRJVGH+Roboto-Regular"/>
                <a:cs typeface="BRJVGH+Roboto-Regular"/>
              </a:rPr>
              <a:t>App</a:t>
            </a:r>
            <a:r>
              <a:rPr dirty="0" sz="1400">
                <a:solidFill>
                  <a:srgbClr val="434343"/>
                </a:solidFill>
                <a:latin typeface="BRJVGH+Roboto-Regular"/>
                <a:cs typeface="BRJVGH+Roboto-Regular"/>
              </a:rPr>
              <a:t> </a:t>
            </a:r>
            <a:r>
              <a:rPr dirty="0" sz="1400">
                <a:solidFill>
                  <a:srgbClr val="434343"/>
                </a:solidFill>
                <a:latin typeface="BRJVGH+Roboto-Regular"/>
                <a:cs typeface="BRJVGH+Roboto-Regular"/>
              </a:rPr>
              <a:t>uses</a:t>
            </a:r>
            <a:r>
              <a:rPr dirty="0" sz="1400">
                <a:solidFill>
                  <a:srgbClr val="434343"/>
                </a:solidFill>
                <a:latin typeface="BRJVGH+Roboto-Regular"/>
                <a:cs typeface="BRJVGH+Roboto-Regular"/>
              </a:rPr>
              <a:t> </a:t>
            </a:r>
            <a:r>
              <a:rPr dirty="0" sz="1400">
                <a:solidFill>
                  <a:srgbClr val="434343"/>
                </a:solidFill>
                <a:latin typeface="BRJVGH+Roboto-Regular"/>
                <a:cs typeface="BRJVGH+Roboto-Regular"/>
              </a:rPr>
              <a:t>Firebase</a:t>
            </a:r>
            <a:r>
              <a:rPr dirty="0" sz="1400">
                <a:solidFill>
                  <a:srgbClr val="434343"/>
                </a:solidFill>
                <a:latin typeface="BRJVGH+Roboto-Regular"/>
                <a:cs typeface="BRJVGH+Roboto-Regular"/>
              </a:rPr>
              <a:t> </a:t>
            </a:r>
            <a:r>
              <a:rPr dirty="0" sz="1400">
                <a:solidFill>
                  <a:srgbClr val="434343"/>
                </a:solidFill>
                <a:latin typeface="BRJVGH+Roboto-Regular"/>
                <a:cs typeface="BRJVGH+Roboto-Regular"/>
              </a:rPr>
              <a:t>and</a:t>
            </a:r>
          </a:p>
          <a:p>
            <a:pPr marL="317500" marR="0">
              <a:lnSpc>
                <a:spcPts val="1640"/>
              </a:lnSpc>
              <a:spcBef>
                <a:spcPts val="123"/>
              </a:spcBef>
              <a:spcAft>
                <a:spcPts val="0"/>
              </a:spcAft>
            </a:pPr>
            <a:r>
              <a:rPr dirty="0" sz="1400">
                <a:solidFill>
                  <a:srgbClr val="434343"/>
                </a:solidFill>
                <a:latin typeface="BRJVGH+Roboto-Regular"/>
                <a:cs typeface="BRJVGH+Roboto-Regular"/>
              </a:rPr>
              <a:t>data</a:t>
            </a:r>
            <a:r>
              <a:rPr dirty="0" sz="1400">
                <a:solidFill>
                  <a:srgbClr val="434343"/>
                </a:solidFill>
                <a:latin typeface="BRJVGH+Roboto-Regular"/>
                <a:cs typeface="BRJVGH+Roboto-Regular"/>
              </a:rPr>
              <a:t> </a:t>
            </a:r>
            <a:r>
              <a:rPr dirty="0" sz="1400">
                <a:solidFill>
                  <a:srgbClr val="434343"/>
                </a:solidFill>
                <a:latin typeface="BRJVGH+Roboto-Regular"/>
                <a:cs typeface="BRJVGH+Roboto-Regular"/>
              </a:rPr>
              <a:t>can</a:t>
            </a:r>
            <a:r>
              <a:rPr dirty="0" sz="1400">
                <a:solidFill>
                  <a:srgbClr val="434343"/>
                </a:solidFill>
                <a:latin typeface="BRJVGH+Roboto-Regular"/>
                <a:cs typeface="BRJVGH+Roboto-Regular"/>
              </a:rPr>
              <a:t> </a:t>
            </a:r>
            <a:r>
              <a:rPr dirty="0" sz="1400">
                <a:solidFill>
                  <a:srgbClr val="434343"/>
                </a:solidFill>
                <a:latin typeface="BRJVGH+Roboto-Regular"/>
                <a:cs typeface="BRJVGH+Roboto-Regular"/>
              </a:rPr>
              <a:t>be</a:t>
            </a:r>
            <a:r>
              <a:rPr dirty="0" sz="1400">
                <a:solidFill>
                  <a:srgbClr val="434343"/>
                </a:solidFill>
                <a:latin typeface="BRJVGH+Roboto-Regular"/>
                <a:cs typeface="BRJVGH+Roboto-Regular"/>
              </a:rPr>
              <a:t> </a:t>
            </a:r>
            <a:r>
              <a:rPr dirty="0" sz="1400">
                <a:solidFill>
                  <a:srgbClr val="434343"/>
                </a:solidFill>
                <a:latin typeface="BRJVGH+Roboto-Regular"/>
                <a:cs typeface="BRJVGH+Roboto-Regular"/>
              </a:rPr>
              <a:t>accessed</a:t>
            </a:r>
            <a:r>
              <a:rPr dirty="0" sz="1400">
                <a:solidFill>
                  <a:srgbClr val="434343"/>
                </a:solidFill>
                <a:latin typeface="BRJVGH+Roboto-Regular"/>
                <a:cs typeface="BRJVGH+Roboto-Regular"/>
              </a:rPr>
              <a:t> </a:t>
            </a:r>
            <a:r>
              <a:rPr dirty="0" sz="1400">
                <a:solidFill>
                  <a:srgbClr val="434343"/>
                </a:solidFill>
                <a:latin typeface="BRJVGH+Roboto-Regular"/>
                <a:cs typeface="BRJVGH+Roboto-Regular"/>
              </a:rPr>
              <a:t>at</a:t>
            </a:r>
            <a:r>
              <a:rPr dirty="0" sz="1400">
                <a:solidFill>
                  <a:srgbClr val="434343"/>
                </a:solidFill>
                <a:latin typeface="BRJVGH+Roboto-Regular"/>
                <a:cs typeface="BRJVGH+Roboto-Regular"/>
              </a:rPr>
              <a:t> </a:t>
            </a:r>
            <a:r>
              <a:rPr dirty="0" sz="1400">
                <a:solidFill>
                  <a:srgbClr val="434343"/>
                </a:solidFill>
                <a:latin typeface="BRJVGH+Roboto-Regular"/>
                <a:cs typeface="BRJVGH+Roboto-Regular"/>
              </a:rPr>
              <a:t>all</a:t>
            </a:r>
          </a:p>
          <a:p>
            <a:pPr marL="317500" marR="0">
              <a:lnSpc>
                <a:spcPts val="1640"/>
              </a:lnSpc>
              <a:spcBef>
                <a:spcPts val="173"/>
              </a:spcBef>
              <a:spcAft>
                <a:spcPts val="0"/>
              </a:spcAft>
            </a:pPr>
            <a:r>
              <a:rPr dirty="0" sz="1400">
                <a:solidFill>
                  <a:srgbClr val="434343"/>
                </a:solidFill>
                <a:latin typeface="BRJVGH+Roboto-Regular"/>
                <a:cs typeface="BRJVGH+Roboto-Regular"/>
              </a:rPr>
              <a:t>time.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14950" y="1390339"/>
            <a:ext cx="3098901" cy="4212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1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ffffff"/>
                </a:solidFill>
                <a:latin typeface="ILDBFD+Merriweather-Bold"/>
                <a:cs typeface="ILDBFD+Merriweather-Bold"/>
              </a:rPr>
              <a:t>What</a:t>
            </a:r>
            <a:r>
              <a:rPr dirty="0" sz="2400" b="1">
                <a:solidFill>
                  <a:srgbClr val="ffffff"/>
                </a:solidFill>
                <a:latin typeface="ILDBFD+Merriweather-Bold"/>
                <a:cs typeface="ILDBFD+Merriweather-Bold"/>
              </a:rPr>
              <a:t> </a:t>
            </a:r>
            <a:r>
              <a:rPr dirty="0" sz="2400" b="1">
                <a:solidFill>
                  <a:srgbClr val="ffffff"/>
                </a:solidFill>
                <a:latin typeface="ILDBFD+Merriweather-Bold"/>
                <a:cs typeface="ILDBFD+Merriweather-Bold"/>
              </a:rPr>
              <a:t>is</a:t>
            </a:r>
            <a:r>
              <a:rPr dirty="0" sz="2400" b="1">
                <a:solidFill>
                  <a:srgbClr val="ffffff"/>
                </a:solidFill>
                <a:latin typeface="ILDBFD+Merriweather-Bold"/>
                <a:cs typeface="ILDBFD+Merriweather-Bold"/>
              </a:rPr>
              <a:t> </a:t>
            </a:r>
            <a:r>
              <a:rPr dirty="0" sz="2400" b="1">
                <a:solidFill>
                  <a:srgbClr val="ffffff"/>
                </a:solidFill>
                <a:latin typeface="ILDBFD+Merriweather-Bold"/>
                <a:cs typeface="ILDBFD+Merriweather-Bold"/>
              </a:rPr>
              <a:t>a</a:t>
            </a:r>
            <a:r>
              <a:rPr dirty="0" sz="2400" b="1">
                <a:solidFill>
                  <a:srgbClr val="ffffff"/>
                </a:solidFill>
                <a:latin typeface="ILDBFD+Merriweather-Bold"/>
                <a:cs typeface="ILDBFD+Merriweather-Bold"/>
              </a:rPr>
              <a:t> </a:t>
            </a:r>
            <a:r>
              <a:rPr dirty="0" sz="2400" b="1">
                <a:solidFill>
                  <a:srgbClr val="ffffff"/>
                </a:solidFill>
                <a:latin typeface="ILDBFD+Merriweather-Bold"/>
                <a:cs typeface="ILDBFD+Merriweather-Bold"/>
              </a:rPr>
              <a:t>Chatting?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4950" y="2111603"/>
            <a:ext cx="3354138" cy="7371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OBOPLT+Roboto-Bold"/>
                <a:cs typeface="OBOPLT+Roboto-Bold"/>
              </a:rPr>
              <a:t>Chatting</a:t>
            </a:r>
            <a:r>
              <a:rPr dirty="0" sz="1400" b="1">
                <a:solidFill>
                  <a:srgbClr val="ffffff"/>
                </a:solidFill>
                <a:latin typeface="OBOPLT+Roboto-Bold"/>
                <a:cs typeface="OBOPLT+Roboto-Bold"/>
              </a:rPr>
              <a:t> </a:t>
            </a:r>
            <a:r>
              <a:rPr dirty="0" sz="1400" b="1">
                <a:solidFill>
                  <a:srgbClr val="ffffff"/>
                </a:solidFill>
                <a:latin typeface="OBOPLT+Roboto-Bold"/>
                <a:cs typeface="OBOPLT+Roboto-Bold"/>
              </a:rPr>
              <a:t>refers</a:t>
            </a:r>
            <a:r>
              <a:rPr dirty="0" sz="1400" b="1">
                <a:solidFill>
                  <a:srgbClr val="ffffff"/>
                </a:solidFill>
                <a:latin typeface="OBOPLT+Roboto-Bold"/>
                <a:cs typeface="OBOPLT+Roboto-Bold"/>
              </a:rPr>
              <a:t> </a:t>
            </a:r>
            <a:r>
              <a:rPr dirty="0" sz="1400" b="1">
                <a:solidFill>
                  <a:srgbClr val="ffffff"/>
                </a:solidFill>
                <a:latin typeface="OBOPLT+Roboto-Bold"/>
                <a:cs typeface="OBOPLT+Roboto-Bold"/>
              </a:rPr>
              <a:t>to</a:t>
            </a:r>
            <a:r>
              <a:rPr dirty="0" sz="1400" b="1">
                <a:solidFill>
                  <a:srgbClr val="ffffff"/>
                </a:solidFill>
                <a:latin typeface="OBOPLT+Roboto-Bold"/>
                <a:cs typeface="OBOPLT+Roboto-Bold"/>
              </a:rPr>
              <a:t> </a:t>
            </a:r>
            <a:r>
              <a:rPr dirty="0" sz="1400" b="1">
                <a:solidFill>
                  <a:srgbClr val="ffffff"/>
                </a:solidFill>
                <a:latin typeface="OBOPLT+Roboto-Bold"/>
                <a:cs typeface="OBOPLT+Roboto-Bold"/>
              </a:rPr>
              <a:t>the</a:t>
            </a:r>
            <a:r>
              <a:rPr dirty="0" sz="1400" b="1">
                <a:solidFill>
                  <a:srgbClr val="ffffff"/>
                </a:solidFill>
                <a:latin typeface="OBOPLT+Roboto-Bold"/>
                <a:cs typeface="OBOPLT+Roboto-Bold"/>
              </a:rPr>
              <a:t> </a:t>
            </a:r>
            <a:r>
              <a:rPr dirty="0" sz="1400" b="1">
                <a:solidFill>
                  <a:srgbClr val="ffffff"/>
                </a:solidFill>
                <a:latin typeface="OBOPLT+Roboto-Bold"/>
                <a:cs typeface="OBOPLT+Roboto-Bold"/>
              </a:rPr>
              <a:t>process</a:t>
            </a:r>
            <a:r>
              <a:rPr dirty="0" sz="1400" b="1">
                <a:solidFill>
                  <a:srgbClr val="ffffff"/>
                </a:solidFill>
                <a:latin typeface="OBOPLT+Roboto-Bold"/>
                <a:cs typeface="OBOPLT+Roboto-Bold"/>
              </a:rPr>
              <a:t> </a:t>
            </a:r>
            <a:r>
              <a:rPr dirty="0" sz="1400" b="1">
                <a:solidFill>
                  <a:srgbClr val="ffffff"/>
                </a:solidFill>
                <a:latin typeface="OBOPLT+Roboto-Bold"/>
                <a:cs typeface="OBOPLT+Roboto-Bold"/>
              </a:rPr>
              <a:t>of</a:t>
            </a:r>
          </a:p>
          <a:p>
            <a:pPr marL="0" marR="0">
              <a:lnSpc>
                <a:spcPts val="1640"/>
              </a:lnSpc>
              <a:spcBef>
                <a:spcPts val="341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OBOPLT+Roboto-Bold"/>
                <a:cs typeface="OBOPLT+Roboto-Bold"/>
              </a:rPr>
              <a:t>communicating,</a:t>
            </a:r>
            <a:r>
              <a:rPr dirty="0" sz="1400" b="1">
                <a:solidFill>
                  <a:srgbClr val="ffffff"/>
                </a:solidFill>
                <a:latin typeface="OBOPLT+Roboto-Bold"/>
                <a:cs typeface="OBOPLT+Roboto-Bold"/>
              </a:rPr>
              <a:t> </a:t>
            </a:r>
            <a:r>
              <a:rPr dirty="0" sz="1400" b="1">
                <a:solidFill>
                  <a:srgbClr val="ffffff"/>
                </a:solidFill>
                <a:latin typeface="OBOPLT+Roboto-Bold"/>
                <a:cs typeface="OBOPLT+Roboto-Bold"/>
              </a:rPr>
              <a:t>interacting</a:t>
            </a:r>
            <a:r>
              <a:rPr dirty="0" sz="1400" b="1">
                <a:solidFill>
                  <a:srgbClr val="ffffff"/>
                </a:solidFill>
                <a:latin typeface="OBOPLT+Roboto-Bold"/>
                <a:cs typeface="OBOPLT+Roboto-Bold"/>
              </a:rPr>
              <a:t> </a:t>
            </a:r>
            <a:r>
              <a:rPr dirty="0" sz="1400" b="1">
                <a:solidFill>
                  <a:srgbClr val="ffffff"/>
                </a:solidFill>
                <a:latin typeface="OBOPLT+Roboto-Bold"/>
                <a:cs typeface="OBOPLT+Roboto-Bold"/>
              </a:rPr>
              <a:t>and/or</a:t>
            </a:r>
          </a:p>
          <a:p>
            <a:pPr marL="0" marR="0">
              <a:lnSpc>
                <a:spcPts val="1640"/>
              </a:lnSpc>
              <a:spcBef>
                <a:spcPts val="291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OBOPLT+Roboto-Bold"/>
                <a:cs typeface="OBOPLT+Roboto-Bold"/>
              </a:rPr>
              <a:t>exchanging</a:t>
            </a:r>
            <a:r>
              <a:rPr dirty="0" sz="1400" b="1">
                <a:solidFill>
                  <a:srgbClr val="ffffff"/>
                </a:solidFill>
                <a:latin typeface="OBOPLT+Roboto-Bold"/>
                <a:cs typeface="OBOPLT+Roboto-Bold"/>
              </a:rPr>
              <a:t> </a:t>
            </a:r>
            <a:r>
              <a:rPr dirty="0" sz="1400" b="1">
                <a:solidFill>
                  <a:srgbClr val="ffffff"/>
                </a:solidFill>
                <a:latin typeface="OBOPLT+Roboto-Bold"/>
                <a:cs typeface="OBOPLT+Roboto-Bold"/>
              </a:rPr>
              <a:t>messages</a:t>
            </a:r>
            <a:r>
              <a:rPr dirty="0" sz="1400" b="1">
                <a:solidFill>
                  <a:srgbClr val="ffffff"/>
                </a:solidFill>
                <a:latin typeface="OBOPLT+Roboto-Bold"/>
                <a:cs typeface="OBOPLT+Roboto-Bold"/>
              </a:rPr>
              <a:t> </a:t>
            </a:r>
            <a:r>
              <a:rPr dirty="0" sz="1400" b="1">
                <a:solidFill>
                  <a:srgbClr val="ffffff"/>
                </a:solidFill>
                <a:latin typeface="OBOPLT+Roboto-Bold"/>
                <a:cs typeface="OBOPLT+Roboto-Bold"/>
              </a:rPr>
              <a:t>over</a:t>
            </a:r>
            <a:r>
              <a:rPr dirty="0" sz="1400" b="1">
                <a:solidFill>
                  <a:srgbClr val="ffffff"/>
                </a:solidFill>
                <a:latin typeface="OBOPLT+Roboto-Bold"/>
                <a:cs typeface="OBOPLT+Roboto-Bold"/>
              </a:rPr>
              <a:t> </a:t>
            </a:r>
            <a:r>
              <a:rPr dirty="0" sz="1400" b="1">
                <a:solidFill>
                  <a:srgbClr val="ffffff"/>
                </a:solidFill>
                <a:latin typeface="OBOPLT+Roboto-Bold"/>
                <a:cs typeface="OBOPLT+Roboto-Bold"/>
              </a:rPr>
              <a:t>the</a:t>
            </a:r>
            <a:r>
              <a:rPr dirty="0" sz="1400" b="1">
                <a:solidFill>
                  <a:srgbClr val="ffffff"/>
                </a:solidFill>
                <a:latin typeface="OBOPLT+Roboto-Bold"/>
                <a:cs typeface="OBOPLT+Roboto-Bold"/>
              </a:rPr>
              <a:t> </a:t>
            </a:r>
            <a:r>
              <a:rPr dirty="0" sz="1400" b="1">
                <a:solidFill>
                  <a:srgbClr val="ffffff"/>
                </a:solidFill>
                <a:latin typeface="OBOPLT+Roboto-Bold"/>
                <a:cs typeface="OBOPLT+Roboto-Bold"/>
              </a:rPr>
              <a:t>Internet.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150" y="773023"/>
            <a:ext cx="4054316" cy="3972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250" b="1">
                <a:solidFill>
                  <a:srgbClr val="ffffff"/>
                </a:solidFill>
                <a:latin typeface="ILDBFD+Merriweather-Bold"/>
                <a:cs typeface="ILDBFD+Merriweather-Bold"/>
              </a:rPr>
              <a:t>What</a:t>
            </a:r>
            <a:r>
              <a:rPr dirty="0" sz="2250" b="1">
                <a:solidFill>
                  <a:srgbClr val="ffffff"/>
                </a:solidFill>
                <a:latin typeface="ILDBFD+Merriweather-Bold"/>
                <a:cs typeface="ILDBFD+Merriweather-Bold"/>
              </a:rPr>
              <a:t> </a:t>
            </a:r>
            <a:r>
              <a:rPr dirty="0" sz="2250" b="1">
                <a:solidFill>
                  <a:srgbClr val="ffffff"/>
                </a:solidFill>
                <a:latin typeface="ILDBFD+Merriweather-Bold"/>
                <a:cs typeface="ILDBFD+Merriweather-Bold"/>
              </a:rPr>
              <a:t>is</a:t>
            </a:r>
            <a:r>
              <a:rPr dirty="0" sz="2250" b="1">
                <a:solidFill>
                  <a:srgbClr val="ffffff"/>
                </a:solidFill>
                <a:latin typeface="ILDBFD+Merriweather-Bold"/>
                <a:cs typeface="ILDBFD+Merriweather-Bold"/>
              </a:rPr>
              <a:t> </a:t>
            </a:r>
            <a:r>
              <a:rPr dirty="0" sz="2250" b="1">
                <a:solidFill>
                  <a:srgbClr val="ffffff"/>
                </a:solidFill>
                <a:latin typeface="ILDBFD+Merriweather-Bold"/>
                <a:cs typeface="ILDBFD+Merriweather-Bold"/>
              </a:rPr>
              <a:t>a</a:t>
            </a:r>
            <a:r>
              <a:rPr dirty="0" sz="2250" b="1">
                <a:solidFill>
                  <a:srgbClr val="ffffff"/>
                </a:solidFill>
                <a:latin typeface="ILDBFD+Merriweather-Bold"/>
                <a:cs typeface="ILDBFD+Merriweather-Bold"/>
              </a:rPr>
              <a:t> </a:t>
            </a:r>
            <a:r>
              <a:rPr dirty="0" sz="2250" b="1">
                <a:solidFill>
                  <a:srgbClr val="ffffff"/>
                </a:solidFill>
                <a:latin typeface="ILDBFD+Merriweather-Bold"/>
                <a:cs typeface="ILDBFD+Merriweather-Bold"/>
              </a:rPr>
              <a:t>Chat</a:t>
            </a:r>
            <a:r>
              <a:rPr dirty="0" sz="2250" b="1">
                <a:solidFill>
                  <a:srgbClr val="ffffff"/>
                </a:solidFill>
                <a:latin typeface="ILDBFD+Merriweather-Bold"/>
                <a:cs typeface="ILDBFD+Merriweather-Bold"/>
              </a:rPr>
              <a:t> </a:t>
            </a:r>
            <a:r>
              <a:rPr dirty="0" sz="2250" b="1">
                <a:solidFill>
                  <a:srgbClr val="ffffff"/>
                </a:solidFill>
                <a:latin typeface="ILDBFD+Merriweather-Bold"/>
                <a:cs typeface="ILDBFD+Merriweather-Bold"/>
              </a:rPr>
              <a:t>Application?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3150" y="1604095"/>
            <a:ext cx="7955732" cy="12501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3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BRJVGH+Roboto-Regular"/>
                <a:cs typeface="BRJVGH+Roboto-Regular"/>
              </a:rPr>
              <a:t>Chat</a:t>
            </a:r>
            <a:r>
              <a:rPr dirty="0" sz="2000" spc="351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BRJVGH+Roboto-Regular"/>
                <a:cs typeface="BRJVGH+Roboto-Regular"/>
              </a:rPr>
              <a:t>Application</a:t>
            </a:r>
            <a:r>
              <a:rPr dirty="0" sz="2000" spc="363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BRJVGH+Roboto-Regular"/>
                <a:cs typeface="BRJVGH+Roboto-Regular"/>
              </a:rPr>
              <a:t>is</a:t>
            </a:r>
            <a:r>
              <a:rPr dirty="0" sz="2000" spc="350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BRJVGH+Roboto-Regular"/>
                <a:cs typeface="BRJVGH+Roboto-Regular"/>
              </a:rPr>
              <a:t>a</a:t>
            </a:r>
            <a:r>
              <a:rPr dirty="0" sz="2000" spc="351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BRJVGH+Roboto-Regular"/>
                <a:cs typeface="BRJVGH+Roboto-Regular"/>
              </a:rPr>
              <a:t>program</a:t>
            </a:r>
            <a:r>
              <a:rPr dirty="0" sz="2000" spc="295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BRJVGH+Roboto-Regular"/>
                <a:cs typeface="BRJVGH+Roboto-Regular"/>
              </a:rPr>
              <a:t>with</a:t>
            </a:r>
            <a:r>
              <a:rPr dirty="0" sz="2000" spc="351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BRJVGH+Roboto-Regular"/>
                <a:cs typeface="BRJVGH+Roboto-Regular"/>
              </a:rPr>
              <a:t>which</a:t>
            </a:r>
            <a:r>
              <a:rPr dirty="0" sz="2000" spc="357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BRJVGH+Roboto-Regular"/>
                <a:cs typeface="BRJVGH+Roboto-Regular"/>
              </a:rPr>
              <a:t>Users</a:t>
            </a:r>
            <a:r>
              <a:rPr dirty="0" sz="2000" spc="350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BRJVGH+Roboto-Regular"/>
                <a:cs typeface="BRJVGH+Roboto-Regular"/>
              </a:rPr>
              <a:t>can</a:t>
            </a:r>
            <a:r>
              <a:rPr dirty="0" sz="2000" spc="355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BRJVGH+Roboto-Regular"/>
                <a:cs typeface="BRJVGH+Roboto-Regular"/>
              </a:rPr>
              <a:t>communicate</a:t>
            </a:r>
          </a:p>
          <a:p>
            <a:pPr marL="0" marR="0">
              <a:lnSpc>
                <a:spcPts val="2343"/>
              </a:lnSpc>
              <a:spcBef>
                <a:spcPts val="1256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BRJVGH+Roboto-Regular"/>
                <a:cs typeface="BRJVGH+Roboto-Regular"/>
              </a:rPr>
              <a:t>directly</a:t>
            </a:r>
            <a:r>
              <a:rPr dirty="0" sz="2000" spc="231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BRJVGH+Roboto-Regular"/>
                <a:cs typeface="BRJVGH+Roboto-Regular"/>
              </a:rPr>
              <a:t>with</a:t>
            </a:r>
            <a:r>
              <a:rPr dirty="0" sz="2000" spc="233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BRJVGH+Roboto-Regular"/>
                <a:cs typeface="BRJVGH+Roboto-Regular"/>
              </a:rPr>
              <a:t>other</a:t>
            </a:r>
            <a:r>
              <a:rPr dirty="0" sz="2000" spc="233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BRJVGH+Roboto-Regular"/>
                <a:cs typeface="BRJVGH+Roboto-Regular"/>
              </a:rPr>
              <a:t>Users</a:t>
            </a:r>
            <a:r>
              <a:rPr dirty="0" sz="2000" spc="231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BRJVGH+Roboto-Regular"/>
                <a:cs typeface="BRJVGH+Roboto-Regular"/>
              </a:rPr>
              <a:t>on</a:t>
            </a:r>
            <a:r>
              <a:rPr dirty="0" sz="2000" spc="228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BRJVGH+Roboto-Regular"/>
                <a:cs typeface="BRJVGH+Roboto-Regular"/>
              </a:rPr>
              <a:t>the</a:t>
            </a:r>
            <a:r>
              <a:rPr dirty="0" sz="2000" spc="236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BRJVGH+Roboto-Regular"/>
                <a:cs typeface="BRJVGH+Roboto-Regular"/>
              </a:rPr>
              <a:t>Internet</a:t>
            </a:r>
            <a:r>
              <a:rPr dirty="0" sz="2000" spc="243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BRJVGH+Roboto-Regular"/>
                <a:cs typeface="BRJVGH+Roboto-Regular"/>
              </a:rPr>
              <a:t>who</a:t>
            </a:r>
            <a:r>
              <a:rPr dirty="0" sz="2000" spc="230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BRJVGH+Roboto-Regular"/>
                <a:cs typeface="BRJVGH+Roboto-Regular"/>
              </a:rPr>
              <a:t>are</a:t>
            </a:r>
            <a:r>
              <a:rPr dirty="0" sz="2000" spc="221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BRJVGH+Roboto-Regular"/>
                <a:cs typeface="BRJVGH+Roboto-Regular"/>
              </a:rPr>
              <a:t>online</a:t>
            </a:r>
            <a:r>
              <a:rPr dirty="0" sz="2000" spc="239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BRJVGH+Roboto-Regular"/>
                <a:cs typeface="BRJVGH+Roboto-Regular"/>
              </a:rPr>
              <a:t>through</a:t>
            </a:r>
            <a:r>
              <a:rPr dirty="0" sz="2000" spc="209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BRJVGH+Roboto-Regular"/>
                <a:cs typeface="BRJVGH+Roboto-Regular"/>
              </a:rPr>
              <a:t>the</a:t>
            </a:r>
          </a:p>
          <a:p>
            <a:pPr marL="0" marR="0">
              <a:lnSpc>
                <a:spcPts val="2343"/>
              </a:lnSpc>
              <a:spcBef>
                <a:spcPts val="1256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BRJVGH+Roboto-Regular"/>
                <a:cs typeface="BRJVGH+Roboto-Regular"/>
              </a:rPr>
              <a:t>Internet.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3150" y="2975695"/>
            <a:ext cx="7956081" cy="7929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3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BRJVGH+Roboto-Regular"/>
                <a:cs typeface="BRJVGH+Roboto-Regular"/>
              </a:rPr>
              <a:t>With</a:t>
            </a:r>
            <a:r>
              <a:rPr dirty="0" sz="2000" spc="810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BRJVGH+Roboto-Regular"/>
                <a:cs typeface="BRJVGH+Roboto-Regular"/>
              </a:rPr>
              <a:t>Chat</a:t>
            </a:r>
            <a:r>
              <a:rPr dirty="0" sz="2000" spc="807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BRJVGH+Roboto-Regular"/>
                <a:cs typeface="BRJVGH+Roboto-Regular"/>
              </a:rPr>
              <a:t>Application</a:t>
            </a:r>
            <a:r>
              <a:rPr dirty="0" sz="2000" spc="818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BRJVGH+Roboto-Regular"/>
                <a:cs typeface="BRJVGH+Roboto-Regular"/>
              </a:rPr>
              <a:t>Users</a:t>
            </a:r>
            <a:r>
              <a:rPr dirty="0" sz="2000" spc="805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BRJVGH+Roboto-Regular"/>
                <a:cs typeface="BRJVGH+Roboto-Regular"/>
              </a:rPr>
              <a:t>can</a:t>
            </a:r>
            <a:r>
              <a:rPr dirty="0" sz="2000" spc="810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BRJVGH+Roboto-Regular"/>
                <a:cs typeface="BRJVGH+Roboto-Regular"/>
              </a:rPr>
              <a:t>communicate</a:t>
            </a:r>
            <a:r>
              <a:rPr dirty="0" sz="2000" spc="811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BRJVGH+Roboto-Regular"/>
                <a:cs typeface="BRJVGH+Roboto-Regular"/>
              </a:rPr>
              <a:t>with</a:t>
            </a:r>
            <a:r>
              <a:rPr dirty="0" sz="2000" spc="806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BRJVGH+Roboto-Regular"/>
                <a:cs typeface="BRJVGH+Roboto-Regular"/>
              </a:rPr>
              <a:t>anyone,</a:t>
            </a:r>
            <a:r>
              <a:rPr dirty="0" sz="2000" spc="792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BRJVGH+Roboto-Regular"/>
                <a:cs typeface="BRJVGH+Roboto-Regular"/>
              </a:rPr>
              <a:t>at</a:t>
            </a:r>
          </a:p>
          <a:p>
            <a:pPr marL="0" marR="0">
              <a:lnSpc>
                <a:spcPts val="2343"/>
              </a:lnSpc>
              <a:spcBef>
                <a:spcPts val="1256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BRJVGH+Roboto-Regular"/>
                <a:cs typeface="BRJVGH+Roboto-Regular"/>
              </a:rPr>
              <a:t>anytime</a:t>
            </a:r>
            <a:r>
              <a:rPr dirty="0" sz="2000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BRJVGH+Roboto-Regular"/>
                <a:cs typeface="BRJVGH+Roboto-Regular"/>
              </a:rPr>
              <a:t>and</a:t>
            </a:r>
            <a:r>
              <a:rPr dirty="0" sz="2000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BRJVGH+Roboto-Regular"/>
                <a:cs typeface="BRJVGH+Roboto-Regular"/>
              </a:rPr>
              <a:t>anywhere.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3150" y="3890095"/>
            <a:ext cx="7958894" cy="7929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3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BRJVGH+Roboto-Regular"/>
                <a:cs typeface="BRJVGH+Roboto-Regular"/>
              </a:rPr>
              <a:t>BuddyUp</a:t>
            </a:r>
            <a:r>
              <a:rPr dirty="0" sz="2000" spc="371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BRJVGH+Roboto-Regular"/>
                <a:cs typeface="BRJVGH+Roboto-Regular"/>
              </a:rPr>
              <a:t>is</a:t>
            </a:r>
            <a:r>
              <a:rPr dirty="0" sz="2000" spc="355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BRJVGH+Roboto-Regular"/>
                <a:cs typeface="BRJVGH+Roboto-Regular"/>
              </a:rPr>
              <a:t>an</a:t>
            </a:r>
            <a:r>
              <a:rPr dirty="0" sz="2000" spc="356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BRJVGH+Roboto-Regular"/>
                <a:cs typeface="BRJVGH+Roboto-Regular"/>
              </a:rPr>
              <a:t>Chat</a:t>
            </a:r>
            <a:r>
              <a:rPr dirty="0" sz="2000" spc="356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BRJVGH+Roboto-Regular"/>
                <a:cs typeface="BRJVGH+Roboto-Regular"/>
              </a:rPr>
              <a:t>application</a:t>
            </a:r>
            <a:r>
              <a:rPr dirty="0" sz="2000" spc="374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BRJVGH+Roboto-Regular"/>
                <a:cs typeface="BRJVGH+Roboto-Regular"/>
              </a:rPr>
              <a:t>built</a:t>
            </a:r>
            <a:r>
              <a:rPr dirty="0" sz="2000" spc="361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BRJVGH+Roboto-Regular"/>
                <a:cs typeface="BRJVGH+Roboto-Regular"/>
              </a:rPr>
              <a:t>in</a:t>
            </a:r>
            <a:r>
              <a:rPr dirty="0" sz="2000" spc="357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BRJVGH+Roboto-Regular"/>
                <a:cs typeface="BRJVGH+Roboto-Regular"/>
              </a:rPr>
              <a:t>Android</a:t>
            </a:r>
            <a:r>
              <a:rPr dirty="0" sz="2000" spc="328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BRJVGH+Roboto-Regular"/>
                <a:cs typeface="BRJVGH+Roboto-Regular"/>
              </a:rPr>
              <a:t>Studio</a:t>
            </a:r>
            <a:r>
              <a:rPr dirty="0" sz="2000" spc="354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BRJVGH+Roboto-Regular"/>
                <a:cs typeface="BRJVGH+Roboto-Regular"/>
              </a:rPr>
              <a:t>for</a:t>
            </a:r>
            <a:r>
              <a:rPr dirty="0" sz="2000" spc="358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2000">
                <a:solidFill>
                  <a:srgbClr val="000000"/>
                </a:solidFill>
                <a:latin typeface="BRJVGH+Roboto-Regular"/>
                <a:cs typeface="BRJVGH+Roboto-Regular"/>
              </a:rPr>
              <a:t>android</a:t>
            </a:r>
          </a:p>
          <a:p>
            <a:pPr marL="0" marR="0">
              <a:lnSpc>
                <a:spcPts val="2343"/>
              </a:lnSpc>
              <a:spcBef>
                <a:spcPts val="1256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BRJVGH+Roboto-Regular"/>
                <a:cs typeface="BRJVGH+Roboto-Regular"/>
              </a:rPr>
              <a:t>devices.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150" y="576483"/>
            <a:ext cx="2794152" cy="4847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16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FAINKG+Merriweather-Regular"/>
                <a:cs typeface="FAINKG+Merriweather-Regular"/>
              </a:rPr>
              <a:t>Android</a:t>
            </a:r>
            <a:r>
              <a:rPr dirty="0" sz="2800">
                <a:solidFill>
                  <a:srgbClr val="ffffff"/>
                </a:solidFill>
                <a:latin typeface="FAINKG+Merriweather-Regular"/>
                <a:cs typeface="FAINKG+Merriweather-Regular"/>
              </a:rPr>
              <a:t> </a:t>
            </a:r>
            <a:r>
              <a:rPr dirty="0" sz="2800">
                <a:solidFill>
                  <a:srgbClr val="ffffff"/>
                </a:solidFill>
                <a:latin typeface="FAINKG+Merriweather-Regular"/>
                <a:cs typeface="FAINKG+Merriweather-Regular"/>
              </a:rPr>
              <a:t>Studio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2899" y="1625224"/>
            <a:ext cx="5505122" cy="29556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1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31394d"/>
                </a:solidFill>
                <a:latin typeface="OBOPLT+Roboto-Bold"/>
                <a:cs typeface="OBOPLT+Roboto-Bold"/>
              </a:rPr>
              <a:t>Android</a:t>
            </a:r>
            <a:r>
              <a:rPr dirty="0" sz="2400" spc="10" b="1">
                <a:solidFill>
                  <a:srgbClr val="31394d"/>
                </a:solidFill>
                <a:latin typeface="OBOPLT+Roboto-Bold"/>
                <a:cs typeface="OBOPLT+Roboto-Bold"/>
              </a:rPr>
              <a:t> </a:t>
            </a:r>
            <a:r>
              <a:rPr dirty="0" sz="2400" b="1">
                <a:solidFill>
                  <a:srgbClr val="31394d"/>
                </a:solidFill>
                <a:latin typeface="OBOPLT+Roboto-Bold"/>
                <a:cs typeface="OBOPLT+Roboto-Bold"/>
              </a:rPr>
              <a:t>Studio</a:t>
            </a:r>
            <a:r>
              <a:rPr dirty="0" sz="2400" spc="104" b="1">
                <a:solidFill>
                  <a:srgbClr val="31394d"/>
                </a:solidFill>
                <a:latin typeface="OBOPLT+Roboto-Bold"/>
                <a:cs typeface="OBOPLT+Roboto-Bold"/>
              </a:rPr>
              <a:t> </a:t>
            </a: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is</a:t>
            </a:r>
            <a:r>
              <a:rPr dirty="0" sz="2400" spc="109">
                <a:solidFill>
                  <a:srgbClr val="31394d"/>
                </a:solidFill>
                <a:latin typeface="BRJVGH+Roboto-Regular"/>
                <a:cs typeface="BRJVGH+Roboto-Regular"/>
              </a:rPr>
              <a:t> </a:t>
            </a: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the</a:t>
            </a:r>
            <a:r>
              <a:rPr dirty="0" sz="2400" spc="115">
                <a:solidFill>
                  <a:srgbClr val="31394d"/>
                </a:solidFill>
                <a:latin typeface="BRJVGH+Roboto-Regular"/>
                <a:cs typeface="BRJVGH+Roboto-Regular"/>
              </a:rPr>
              <a:t> </a:t>
            </a: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official</a:t>
            </a:r>
            <a:r>
              <a:rPr dirty="0" sz="2400" spc="-72">
                <a:solidFill>
                  <a:srgbClr val="31394d"/>
                </a:solidFill>
                <a:latin typeface="BRJVGH+Roboto-Regular"/>
                <a:cs typeface="BRJVGH+Roboto-Regular"/>
              </a:rPr>
              <a:t> </a:t>
            </a: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integrated</a:t>
            </a:r>
          </a:p>
          <a:p>
            <a:pPr marL="0" marR="0">
              <a:lnSpc>
                <a:spcPts val="2812"/>
              </a:lnSpc>
              <a:spcBef>
                <a:spcPts val="67"/>
              </a:spcBef>
              <a:spcAft>
                <a:spcPts val="0"/>
              </a:spcAft>
            </a:pP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development</a:t>
            </a:r>
            <a:r>
              <a:rPr dirty="0" sz="2400" spc="327">
                <a:solidFill>
                  <a:srgbClr val="31394d"/>
                </a:solidFill>
                <a:latin typeface="BRJVGH+Roboto-Regular"/>
                <a:cs typeface="BRJVGH+Roboto-Regular"/>
              </a:rPr>
              <a:t> </a:t>
            </a: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environment</a:t>
            </a:r>
            <a:r>
              <a:rPr dirty="0" sz="2400" spc="332">
                <a:solidFill>
                  <a:srgbClr val="31394d"/>
                </a:solidFill>
                <a:latin typeface="BRJVGH+Roboto-Regular"/>
                <a:cs typeface="BRJVGH+Roboto-Regular"/>
              </a:rPr>
              <a:t> </a:t>
            </a: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for</a:t>
            </a:r>
            <a:r>
              <a:rPr dirty="0" sz="2400" spc="331">
                <a:solidFill>
                  <a:srgbClr val="31394d"/>
                </a:solidFill>
                <a:latin typeface="BRJVGH+Roboto-Regular"/>
                <a:cs typeface="BRJVGH+Roboto-Regular"/>
              </a:rPr>
              <a:t> </a:t>
            </a: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Google's</a:t>
            </a:r>
          </a:p>
          <a:p>
            <a:pPr marL="0" marR="0">
              <a:lnSpc>
                <a:spcPts val="2812"/>
              </a:lnSpc>
              <a:spcBef>
                <a:spcPts val="67"/>
              </a:spcBef>
              <a:spcAft>
                <a:spcPts val="0"/>
              </a:spcAft>
            </a:pP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Android</a:t>
            </a:r>
            <a:r>
              <a:rPr dirty="0" sz="2400" spc="1400">
                <a:solidFill>
                  <a:srgbClr val="31394d"/>
                </a:solidFill>
                <a:latin typeface="BRJVGH+Roboto-Regular"/>
                <a:cs typeface="BRJVGH+Roboto-Regular"/>
              </a:rPr>
              <a:t> </a:t>
            </a: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operating</a:t>
            </a:r>
            <a:r>
              <a:rPr dirty="0" sz="2400" spc="1397">
                <a:solidFill>
                  <a:srgbClr val="31394d"/>
                </a:solidFill>
                <a:latin typeface="BRJVGH+Roboto-Regular"/>
                <a:cs typeface="BRJVGH+Roboto-Regular"/>
              </a:rPr>
              <a:t> </a:t>
            </a: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system,</a:t>
            </a:r>
            <a:r>
              <a:rPr dirty="0" sz="2400" spc="1430">
                <a:solidFill>
                  <a:srgbClr val="31394d"/>
                </a:solidFill>
                <a:latin typeface="BRJVGH+Roboto-Regular"/>
                <a:cs typeface="BRJVGH+Roboto-Regular"/>
              </a:rPr>
              <a:t> </a:t>
            </a: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built</a:t>
            </a:r>
            <a:r>
              <a:rPr dirty="0" sz="2400" spc="1435">
                <a:solidFill>
                  <a:srgbClr val="31394d"/>
                </a:solidFill>
                <a:latin typeface="BRJVGH+Roboto-Regular"/>
                <a:cs typeface="BRJVGH+Roboto-Regular"/>
              </a:rPr>
              <a:t> </a:t>
            </a: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on</a:t>
            </a:r>
          </a:p>
          <a:p>
            <a:pPr marL="0" marR="0">
              <a:lnSpc>
                <a:spcPts val="2812"/>
              </a:lnSpc>
              <a:spcBef>
                <a:spcPts val="67"/>
              </a:spcBef>
              <a:spcAft>
                <a:spcPts val="0"/>
              </a:spcAft>
            </a:pP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JetBrains'</a:t>
            </a:r>
            <a:r>
              <a:rPr dirty="0" sz="2400" spc="857">
                <a:solidFill>
                  <a:srgbClr val="31394d"/>
                </a:solidFill>
                <a:latin typeface="BRJVGH+Roboto-Regular"/>
                <a:cs typeface="BRJVGH+Roboto-Regular"/>
              </a:rPr>
              <a:t> </a:t>
            </a: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IntelliJ</a:t>
            </a:r>
            <a:r>
              <a:rPr dirty="0" sz="2400" spc="914">
                <a:solidFill>
                  <a:srgbClr val="31394d"/>
                </a:solidFill>
                <a:latin typeface="BRJVGH+Roboto-Regular"/>
                <a:cs typeface="BRJVGH+Roboto-Regular"/>
              </a:rPr>
              <a:t> </a:t>
            </a: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IDEA</a:t>
            </a:r>
            <a:r>
              <a:rPr dirty="0" sz="2400" spc="880">
                <a:solidFill>
                  <a:srgbClr val="31394d"/>
                </a:solidFill>
                <a:latin typeface="BRJVGH+Roboto-Regular"/>
                <a:cs typeface="BRJVGH+Roboto-Regular"/>
              </a:rPr>
              <a:t> </a:t>
            </a: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software</a:t>
            </a:r>
            <a:r>
              <a:rPr dirty="0" sz="2400" spc="876">
                <a:solidFill>
                  <a:srgbClr val="31394d"/>
                </a:solidFill>
                <a:latin typeface="BRJVGH+Roboto-Regular"/>
                <a:cs typeface="BRJVGH+Roboto-Regular"/>
              </a:rPr>
              <a:t> </a:t>
            </a: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and</a:t>
            </a:r>
          </a:p>
          <a:p>
            <a:pPr marL="0" marR="0">
              <a:lnSpc>
                <a:spcPts val="2812"/>
              </a:lnSpc>
              <a:spcBef>
                <a:spcPts val="17"/>
              </a:spcBef>
              <a:spcAft>
                <a:spcPts val="0"/>
              </a:spcAft>
            </a:pP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designed</a:t>
            </a:r>
            <a:r>
              <a:rPr dirty="0" sz="2400" spc="2445">
                <a:solidFill>
                  <a:srgbClr val="31394d"/>
                </a:solidFill>
                <a:latin typeface="BRJVGH+Roboto-Regular"/>
                <a:cs typeface="BRJVGH+Roboto-Regular"/>
              </a:rPr>
              <a:t> </a:t>
            </a: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specifically</a:t>
            </a:r>
            <a:r>
              <a:rPr dirty="0" sz="2400" spc="2368">
                <a:solidFill>
                  <a:srgbClr val="31394d"/>
                </a:solidFill>
                <a:latin typeface="BRJVGH+Roboto-Regular"/>
                <a:cs typeface="BRJVGH+Roboto-Regular"/>
              </a:rPr>
              <a:t> </a:t>
            </a: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for</a:t>
            </a:r>
            <a:r>
              <a:rPr dirty="0" sz="2400" spc="2435">
                <a:solidFill>
                  <a:srgbClr val="31394d"/>
                </a:solidFill>
                <a:latin typeface="BRJVGH+Roboto-Regular"/>
                <a:cs typeface="BRJVGH+Roboto-Regular"/>
              </a:rPr>
              <a:t> </a:t>
            </a: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Android</a:t>
            </a:r>
          </a:p>
          <a:p>
            <a:pPr marL="0" marR="0">
              <a:lnSpc>
                <a:spcPts val="2812"/>
              </a:lnSpc>
              <a:spcBef>
                <a:spcPts val="67"/>
              </a:spcBef>
              <a:spcAft>
                <a:spcPts val="0"/>
              </a:spcAft>
            </a:pP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development.</a:t>
            </a:r>
            <a:r>
              <a:rPr dirty="0" sz="2400" spc="2394">
                <a:solidFill>
                  <a:srgbClr val="31394d"/>
                </a:solidFill>
                <a:latin typeface="BRJVGH+Roboto-Regular"/>
                <a:cs typeface="BRJVGH+Roboto-Regular"/>
              </a:rPr>
              <a:t> </a:t>
            </a: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It</a:t>
            </a:r>
            <a:r>
              <a:rPr dirty="0" sz="2400" spc="2385">
                <a:solidFill>
                  <a:srgbClr val="31394d"/>
                </a:solidFill>
                <a:latin typeface="BRJVGH+Roboto-Regular"/>
                <a:cs typeface="BRJVGH+Roboto-Regular"/>
              </a:rPr>
              <a:t> </a:t>
            </a: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is</a:t>
            </a:r>
            <a:r>
              <a:rPr dirty="0" sz="2400" spc="2387">
                <a:solidFill>
                  <a:srgbClr val="31394d"/>
                </a:solidFill>
                <a:latin typeface="BRJVGH+Roboto-Regular"/>
                <a:cs typeface="BRJVGH+Roboto-Regular"/>
              </a:rPr>
              <a:t> </a:t>
            </a: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available</a:t>
            </a:r>
            <a:r>
              <a:rPr dirty="0" sz="2400" spc="2363">
                <a:solidFill>
                  <a:srgbClr val="31394d"/>
                </a:solidFill>
                <a:latin typeface="BRJVGH+Roboto-Regular"/>
                <a:cs typeface="BRJVGH+Roboto-Regular"/>
              </a:rPr>
              <a:t> </a:t>
            </a: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for</a:t>
            </a:r>
          </a:p>
          <a:p>
            <a:pPr marL="0" marR="0">
              <a:lnSpc>
                <a:spcPts val="2812"/>
              </a:lnSpc>
              <a:spcBef>
                <a:spcPts val="67"/>
              </a:spcBef>
              <a:spcAft>
                <a:spcPts val="0"/>
              </a:spcAft>
            </a:pP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download</a:t>
            </a:r>
            <a:r>
              <a:rPr dirty="0" sz="2400" spc="1152">
                <a:solidFill>
                  <a:srgbClr val="31394d"/>
                </a:solidFill>
                <a:latin typeface="BRJVGH+Roboto-Regular"/>
                <a:cs typeface="BRJVGH+Roboto-Regular"/>
              </a:rPr>
              <a:t> </a:t>
            </a: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on</a:t>
            </a:r>
            <a:r>
              <a:rPr dirty="0" sz="2400" spc="1146">
                <a:solidFill>
                  <a:srgbClr val="31394d"/>
                </a:solidFill>
                <a:latin typeface="BRJVGH+Roboto-Regular"/>
                <a:cs typeface="BRJVGH+Roboto-Regular"/>
              </a:rPr>
              <a:t> </a:t>
            </a: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Windows,</a:t>
            </a:r>
            <a:r>
              <a:rPr dirty="0" sz="2400" spc="1152">
                <a:solidFill>
                  <a:srgbClr val="31394d"/>
                </a:solidFill>
                <a:latin typeface="BRJVGH+Roboto-Regular"/>
                <a:cs typeface="BRJVGH+Roboto-Regular"/>
              </a:rPr>
              <a:t> </a:t>
            </a: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macOS</a:t>
            </a:r>
            <a:r>
              <a:rPr dirty="0" sz="2400" spc="1131">
                <a:solidFill>
                  <a:srgbClr val="31394d"/>
                </a:solidFill>
                <a:latin typeface="BRJVGH+Roboto-Regular"/>
                <a:cs typeface="BRJVGH+Roboto-Regular"/>
              </a:rPr>
              <a:t> </a:t>
            </a: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and</a:t>
            </a:r>
          </a:p>
          <a:p>
            <a:pPr marL="0" marR="0">
              <a:lnSpc>
                <a:spcPts val="2812"/>
              </a:lnSpc>
              <a:spcBef>
                <a:spcPts val="67"/>
              </a:spcBef>
              <a:spcAft>
                <a:spcPts val="0"/>
              </a:spcAft>
            </a:pP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Linux</a:t>
            </a: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 </a:t>
            </a: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based</a:t>
            </a: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 </a:t>
            </a: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operating</a:t>
            </a: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 </a:t>
            </a: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systems.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150" y="576483"/>
            <a:ext cx="2529230" cy="4847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16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FAINKG+Merriweather-Regular"/>
                <a:cs typeface="FAINKG+Merriweather-Regular"/>
              </a:rPr>
              <a:t>BuddyUp</a:t>
            </a:r>
            <a:r>
              <a:rPr dirty="0" sz="2800">
                <a:solidFill>
                  <a:srgbClr val="ffffff"/>
                </a:solidFill>
                <a:latin typeface="FAINKG+Merriweather-Regular"/>
                <a:cs typeface="FAINKG+Merriweather-Regular"/>
              </a:rPr>
              <a:t> </a:t>
            </a:r>
            <a:r>
              <a:rPr dirty="0" sz="2800">
                <a:solidFill>
                  <a:srgbClr val="ffffff"/>
                </a:solidFill>
                <a:latin typeface="FAINKG+Merriweather-Regular"/>
                <a:cs typeface="FAINKG+Merriweather-Regular"/>
              </a:rPr>
              <a:t>App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2899" y="1625224"/>
            <a:ext cx="4151111" cy="33213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1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31394d"/>
                </a:solidFill>
                <a:latin typeface="OBOPLT+Roboto-Bold"/>
                <a:cs typeface="OBOPLT+Roboto-Bold"/>
              </a:rPr>
              <a:t>BuddyUp</a:t>
            </a:r>
            <a:r>
              <a:rPr dirty="0" sz="2400" spc="956" b="1">
                <a:solidFill>
                  <a:srgbClr val="31394d"/>
                </a:solidFill>
                <a:latin typeface="OBOPLT+Roboto-Bold"/>
                <a:cs typeface="OBOPLT+Roboto-Bold"/>
              </a:rPr>
              <a:t> </a:t>
            </a: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App</a:t>
            </a:r>
            <a:r>
              <a:rPr dirty="0" sz="2400" spc="972">
                <a:solidFill>
                  <a:srgbClr val="31394d"/>
                </a:solidFill>
                <a:latin typeface="BRJVGH+Roboto-Regular"/>
                <a:cs typeface="BRJVGH+Roboto-Regular"/>
              </a:rPr>
              <a:t> </a:t>
            </a: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first</a:t>
            </a:r>
            <a:r>
              <a:rPr dirty="0" sz="2400" spc="898">
                <a:solidFill>
                  <a:srgbClr val="31394d"/>
                </a:solidFill>
                <a:latin typeface="BRJVGH+Roboto-Regular"/>
                <a:cs typeface="BRJVGH+Roboto-Regular"/>
              </a:rPr>
              <a:t> </a:t>
            </a: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requires</a:t>
            </a:r>
          </a:p>
          <a:p>
            <a:pPr marL="0" marR="0">
              <a:lnSpc>
                <a:spcPts val="2812"/>
              </a:lnSpc>
              <a:spcBef>
                <a:spcPts val="67"/>
              </a:spcBef>
              <a:spcAft>
                <a:spcPts val="0"/>
              </a:spcAft>
            </a:pP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an</a:t>
            </a:r>
            <a:r>
              <a:rPr dirty="0" sz="2400" spc="2009">
                <a:solidFill>
                  <a:srgbClr val="31394d"/>
                </a:solidFill>
                <a:latin typeface="BRJVGH+Roboto-Regular"/>
                <a:cs typeface="BRJVGH+Roboto-Regular"/>
              </a:rPr>
              <a:t> </a:t>
            </a: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account</a:t>
            </a:r>
            <a:r>
              <a:rPr dirty="0" sz="2400" spc="2012">
                <a:solidFill>
                  <a:srgbClr val="31394d"/>
                </a:solidFill>
                <a:latin typeface="BRJVGH+Roboto-Regular"/>
                <a:cs typeface="BRJVGH+Roboto-Regular"/>
              </a:rPr>
              <a:t> </a:t>
            </a: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for</a:t>
            </a:r>
            <a:r>
              <a:rPr dirty="0" sz="2400" spc="2020">
                <a:solidFill>
                  <a:srgbClr val="31394d"/>
                </a:solidFill>
                <a:latin typeface="BRJVGH+Roboto-Regular"/>
                <a:cs typeface="BRJVGH+Roboto-Regular"/>
              </a:rPr>
              <a:t> </a:t>
            </a: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user</a:t>
            </a:r>
            <a:r>
              <a:rPr dirty="0" sz="2400" spc="2020">
                <a:solidFill>
                  <a:srgbClr val="31394d"/>
                </a:solidFill>
                <a:latin typeface="BRJVGH+Roboto-Regular"/>
                <a:cs typeface="BRJVGH+Roboto-Regular"/>
              </a:rPr>
              <a:t> </a:t>
            </a: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to</a:t>
            </a:r>
          </a:p>
          <a:p>
            <a:pPr marL="0" marR="0">
              <a:lnSpc>
                <a:spcPts val="2812"/>
              </a:lnSpc>
              <a:spcBef>
                <a:spcPts val="67"/>
              </a:spcBef>
              <a:spcAft>
                <a:spcPts val="0"/>
              </a:spcAft>
            </a:pP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access</a:t>
            </a:r>
            <a:r>
              <a:rPr dirty="0" sz="2400" spc="1692">
                <a:solidFill>
                  <a:srgbClr val="31394d"/>
                </a:solidFill>
                <a:latin typeface="BRJVGH+Roboto-Regular"/>
                <a:cs typeface="BRJVGH+Roboto-Regular"/>
              </a:rPr>
              <a:t> </a:t>
            </a: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the</a:t>
            </a:r>
            <a:r>
              <a:rPr dirty="0" sz="2400" spc="1712">
                <a:solidFill>
                  <a:srgbClr val="31394d"/>
                </a:solidFill>
                <a:latin typeface="BRJVGH+Roboto-Regular"/>
                <a:cs typeface="BRJVGH+Roboto-Regular"/>
              </a:rPr>
              <a:t> </a:t>
            </a: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app</a:t>
            </a:r>
            <a:r>
              <a:rPr dirty="0" sz="2400" spc="1702">
                <a:solidFill>
                  <a:srgbClr val="31394d"/>
                </a:solidFill>
                <a:latin typeface="BRJVGH+Roboto-Regular"/>
                <a:cs typeface="BRJVGH+Roboto-Regular"/>
              </a:rPr>
              <a:t> </a:t>
            </a: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and</a:t>
            </a:r>
            <a:r>
              <a:rPr dirty="0" sz="2400" spc="1695">
                <a:solidFill>
                  <a:srgbClr val="31394d"/>
                </a:solidFill>
                <a:latin typeface="BRJVGH+Roboto-Regular"/>
                <a:cs typeface="BRJVGH+Roboto-Regular"/>
              </a:rPr>
              <a:t> </a:t>
            </a: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the</a:t>
            </a:r>
          </a:p>
          <a:p>
            <a:pPr marL="0" marR="0">
              <a:lnSpc>
                <a:spcPts val="2812"/>
              </a:lnSpc>
              <a:spcBef>
                <a:spcPts val="67"/>
              </a:spcBef>
              <a:spcAft>
                <a:spcPts val="0"/>
              </a:spcAft>
            </a:pP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messages</a:t>
            </a: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 </a:t>
            </a: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in</a:t>
            </a: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 </a:t>
            </a: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the</a:t>
            </a: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 </a:t>
            </a: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app.</a:t>
            </a:r>
          </a:p>
          <a:p>
            <a:pPr marL="0" marR="0">
              <a:lnSpc>
                <a:spcPts val="2812"/>
              </a:lnSpc>
              <a:spcBef>
                <a:spcPts val="17"/>
              </a:spcBef>
              <a:spcAft>
                <a:spcPts val="0"/>
              </a:spcAft>
            </a:pP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After</a:t>
            </a:r>
            <a:r>
              <a:rPr dirty="0" sz="2400" spc="152">
                <a:solidFill>
                  <a:srgbClr val="31394d"/>
                </a:solidFill>
                <a:latin typeface="BRJVGH+Roboto-Regular"/>
                <a:cs typeface="BRJVGH+Roboto-Regular"/>
              </a:rPr>
              <a:t> </a:t>
            </a: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Signing</a:t>
            </a:r>
            <a:r>
              <a:rPr dirty="0" sz="2400" spc="166">
                <a:solidFill>
                  <a:srgbClr val="31394d"/>
                </a:solidFill>
                <a:latin typeface="BRJVGH+Roboto-Regular"/>
                <a:cs typeface="BRJVGH+Roboto-Regular"/>
              </a:rPr>
              <a:t> </a:t>
            </a: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up</a:t>
            </a:r>
            <a:r>
              <a:rPr dirty="0" sz="2400" spc="145">
                <a:solidFill>
                  <a:srgbClr val="31394d"/>
                </a:solidFill>
                <a:latin typeface="BRJVGH+Roboto-Regular"/>
                <a:cs typeface="BRJVGH+Roboto-Regular"/>
              </a:rPr>
              <a:t> </a:t>
            </a: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the</a:t>
            </a:r>
            <a:r>
              <a:rPr dirty="0" sz="2400" spc="153">
                <a:solidFill>
                  <a:srgbClr val="31394d"/>
                </a:solidFill>
                <a:latin typeface="BRJVGH+Roboto-Regular"/>
                <a:cs typeface="BRJVGH+Roboto-Regular"/>
              </a:rPr>
              <a:t> </a:t>
            </a: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user</a:t>
            </a:r>
            <a:r>
              <a:rPr dirty="0" sz="2400" spc="150">
                <a:solidFill>
                  <a:srgbClr val="31394d"/>
                </a:solidFill>
                <a:latin typeface="BRJVGH+Roboto-Regular"/>
                <a:cs typeface="BRJVGH+Roboto-Regular"/>
              </a:rPr>
              <a:t> </a:t>
            </a: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has</a:t>
            </a:r>
          </a:p>
          <a:p>
            <a:pPr marL="0" marR="0">
              <a:lnSpc>
                <a:spcPts val="2812"/>
              </a:lnSpc>
              <a:spcBef>
                <a:spcPts val="67"/>
              </a:spcBef>
              <a:spcAft>
                <a:spcPts val="0"/>
              </a:spcAft>
            </a:pP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to</a:t>
            </a:r>
            <a:r>
              <a:rPr dirty="0" sz="2400" spc="901">
                <a:solidFill>
                  <a:srgbClr val="31394d"/>
                </a:solidFill>
                <a:latin typeface="BRJVGH+Roboto-Regular"/>
                <a:cs typeface="BRJVGH+Roboto-Regular"/>
              </a:rPr>
              <a:t> </a:t>
            </a: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select</a:t>
            </a:r>
            <a:r>
              <a:rPr dirty="0" sz="2400" spc="930">
                <a:solidFill>
                  <a:srgbClr val="31394d"/>
                </a:solidFill>
                <a:latin typeface="BRJVGH+Roboto-Regular"/>
                <a:cs typeface="BRJVGH+Roboto-Regular"/>
              </a:rPr>
              <a:t> </a:t>
            </a: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their</a:t>
            </a:r>
            <a:r>
              <a:rPr dirty="0" sz="2400" spc="935">
                <a:solidFill>
                  <a:srgbClr val="31394d"/>
                </a:solidFill>
                <a:latin typeface="BRJVGH+Roboto-Regular"/>
                <a:cs typeface="BRJVGH+Roboto-Regular"/>
              </a:rPr>
              <a:t> </a:t>
            </a: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Interest</a:t>
            </a:r>
            <a:r>
              <a:rPr dirty="0" sz="2400" spc="914">
                <a:solidFill>
                  <a:srgbClr val="31394d"/>
                </a:solidFill>
                <a:latin typeface="BRJVGH+Roboto-Regular"/>
                <a:cs typeface="BRJVGH+Roboto-Regular"/>
              </a:rPr>
              <a:t> </a:t>
            </a: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and</a:t>
            </a:r>
          </a:p>
          <a:p>
            <a:pPr marL="0" marR="0">
              <a:lnSpc>
                <a:spcPts val="2812"/>
              </a:lnSpc>
              <a:spcBef>
                <a:spcPts val="67"/>
              </a:spcBef>
              <a:spcAft>
                <a:spcPts val="0"/>
              </a:spcAft>
            </a:pP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then</a:t>
            </a:r>
            <a:r>
              <a:rPr dirty="0" sz="2400" spc="1343">
                <a:solidFill>
                  <a:srgbClr val="31394d"/>
                </a:solidFill>
                <a:latin typeface="BRJVGH+Roboto-Regular"/>
                <a:cs typeface="BRJVGH+Roboto-Regular"/>
              </a:rPr>
              <a:t> </a:t>
            </a: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can</a:t>
            </a:r>
            <a:r>
              <a:rPr dirty="0" sz="2400" spc="1318">
                <a:solidFill>
                  <a:srgbClr val="31394d"/>
                </a:solidFill>
                <a:latin typeface="BRJVGH+Roboto-Regular"/>
                <a:cs typeface="BRJVGH+Roboto-Regular"/>
              </a:rPr>
              <a:t> </a:t>
            </a: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find</a:t>
            </a:r>
            <a:r>
              <a:rPr dirty="0" sz="2400" spc="1250">
                <a:solidFill>
                  <a:srgbClr val="31394d"/>
                </a:solidFill>
                <a:latin typeface="BRJVGH+Roboto-Regular"/>
                <a:cs typeface="BRJVGH+Roboto-Regular"/>
              </a:rPr>
              <a:t> </a:t>
            </a: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people</a:t>
            </a:r>
            <a:r>
              <a:rPr dirty="0" sz="2400" spc="1355">
                <a:solidFill>
                  <a:srgbClr val="31394d"/>
                </a:solidFill>
                <a:latin typeface="BRJVGH+Roboto-Regular"/>
                <a:cs typeface="BRJVGH+Roboto-Regular"/>
              </a:rPr>
              <a:t> </a:t>
            </a: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and</a:t>
            </a:r>
          </a:p>
          <a:p>
            <a:pPr marL="0" marR="0">
              <a:lnSpc>
                <a:spcPts val="2812"/>
              </a:lnSpc>
              <a:spcBef>
                <a:spcPts val="67"/>
              </a:spcBef>
              <a:spcAft>
                <a:spcPts val="0"/>
              </a:spcAft>
            </a:pP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start</a:t>
            </a:r>
            <a:r>
              <a:rPr dirty="0" sz="2400" spc="2262">
                <a:solidFill>
                  <a:srgbClr val="31394d"/>
                </a:solidFill>
                <a:latin typeface="BRJVGH+Roboto-Regular"/>
                <a:cs typeface="BRJVGH+Roboto-Regular"/>
              </a:rPr>
              <a:t> </a:t>
            </a: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chatting</a:t>
            </a:r>
            <a:r>
              <a:rPr dirty="0" sz="2400" spc="2272">
                <a:solidFill>
                  <a:srgbClr val="31394d"/>
                </a:solidFill>
                <a:latin typeface="BRJVGH+Roboto-Regular"/>
                <a:cs typeface="BRJVGH+Roboto-Regular"/>
              </a:rPr>
              <a:t> </a:t>
            </a: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with</a:t>
            </a:r>
            <a:r>
              <a:rPr dirty="0" sz="2400" spc="2265">
                <a:solidFill>
                  <a:srgbClr val="31394d"/>
                </a:solidFill>
                <a:latin typeface="BRJVGH+Roboto-Regular"/>
                <a:cs typeface="BRJVGH+Roboto-Regular"/>
              </a:rPr>
              <a:t> </a:t>
            </a: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their</a:t>
            </a:r>
          </a:p>
          <a:p>
            <a:pPr marL="0" marR="0">
              <a:lnSpc>
                <a:spcPts val="2812"/>
              </a:lnSpc>
              <a:spcBef>
                <a:spcPts val="67"/>
              </a:spcBef>
              <a:spcAft>
                <a:spcPts val="0"/>
              </a:spcAft>
            </a:pPr>
            <a:r>
              <a:rPr dirty="0" sz="2400">
                <a:solidFill>
                  <a:srgbClr val="31394d"/>
                </a:solidFill>
                <a:latin typeface="BRJVGH+Roboto-Regular"/>
                <a:cs typeface="BRJVGH+Roboto-Regular"/>
              </a:rPr>
              <a:t>friends.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150" y="576483"/>
            <a:ext cx="3797655" cy="4847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16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FAINKG+Merriweather-Regular"/>
                <a:cs typeface="FAINKG+Merriweather-Regular"/>
              </a:rPr>
              <a:t>Features</a:t>
            </a:r>
            <a:r>
              <a:rPr dirty="0" sz="2800">
                <a:solidFill>
                  <a:srgbClr val="ffffff"/>
                </a:solidFill>
                <a:latin typeface="FAINKG+Merriweather-Regular"/>
                <a:cs typeface="FAINKG+Merriweather-Regular"/>
              </a:rPr>
              <a:t> </a:t>
            </a:r>
            <a:r>
              <a:rPr dirty="0" sz="2800">
                <a:solidFill>
                  <a:srgbClr val="ffffff"/>
                </a:solidFill>
                <a:latin typeface="FAINKG+Merriweather-Regular"/>
                <a:cs typeface="FAINKG+Merriweather-Regular"/>
              </a:rPr>
              <a:t>of</a:t>
            </a:r>
            <a:r>
              <a:rPr dirty="0" sz="2800">
                <a:solidFill>
                  <a:srgbClr val="ffffff"/>
                </a:solidFill>
                <a:latin typeface="FAINKG+Merriweather-Regular"/>
                <a:cs typeface="FAINKG+Merriweather-Regular"/>
              </a:rPr>
              <a:t> </a:t>
            </a:r>
            <a:r>
              <a:rPr dirty="0" sz="2800">
                <a:solidFill>
                  <a:srgbClr val="ffffff"/>
                </a:solidFill>
                <a:latin typeface="FAINKG+Merriweather-Regular"/>
                <a:cs typeface="FAINKG+Merriweather-Regular"/>
              </a:rPr>
              <a:t>BuddyUp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2624" y="2005249"/>
            <a:ext cx="5716703" cy="580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The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main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feature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of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the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App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is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that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you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can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find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People</a:t>
            </a:r>
          </a:p>
          <a:p>
            <a:pPr marL="0" marR="0">
              <a:lnSpc>
                <a:spcPts val="2109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with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common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interests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and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send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them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a</a:t>
            </a:r>
            <a:r>
              <a:rPr dirty="0" sz="1800" spc="-10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1800" b="1">
                <a:solidFill>
                  <a:srgbClr val="000000"/>
                </a:solidFill>
                <a:latin typeface="OBOPLT+Roboto-Bold"/>
                <a:cs typeface="OBOPLT+Roboto-Bold"/>
              </a:rPr>
              <a:t>Hello</a:t>
            </a:r>
            <a:r>
              <a:rPr dirty="0" sz="1800" b="1">
                <a:solidFill>
                  <a:srgbClr val="000000"/>
                </a:solidFill>
                <a:latin typeface="OBOPLT+Roboto-Bold"/>
                <a:cs typeface="OBOPLT+Roboto-Bold"/>
              </a:rPr>
              <a:t> 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request.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2624" y="2828209"/>
            <a:ext cx="4988654" cy="854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After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finding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People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with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common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interests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and</a:t>
            </a:r>
          </a:p>
          <a:p>
            <a:pPr marL="0" marR="0">
              <a:lnSpc>
                <a:spcPts val="2109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sending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Hello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request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Users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can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Chat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and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send</a:t>
            </a:r>
          </a:p>
          <a:p>
            <a:pPr marL="0" marR="0">
              <a:lnSpc>
                <a:spcPts val="21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Messages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to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each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other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through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the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BRJVGH+Roboto-Regular"/>
                <a:cs typeface="BRJVGH+Roboto-Regular"/>
              </a:rPr>
              <a:t>App.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91004" y="576483"/>
            <a:ext cx="2112822" cy="4847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16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FAINKG+Merriweather-Regular"/>
                <a:cs typeface="FAINKG+Merriweather-Regular"/>
              </a:rPr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3149" y="1876046"/>
            <a:ext cx="8469376" cy="15255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31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It</a:t>
            </a: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 </a:t>
            </a: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has</a:t>
            </a: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 </a:t>
            </a: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been</a:t>
            </a: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 </a:t>
            </a: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a</a:t>
            </a: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 </a:t>
            </a: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wonderful</a:t>
            </a: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 </a:t>
            </a: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experience</a:t>
            </a: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 </a:t>
            </a: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building</a:t>
            </a: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 </a:t>
            </a: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this</a:t>
            </a: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 </a:t>
            </a: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App.</a:t>
            </a: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 </a:t>
            </a: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Many</a:t>
            </a:r>
          </a:p>
          <a:p>
            <a:pPr marL="0" marR="0">
              <a:lnSpc>
                <a:spcPts val="3839"/>
              </a:lnSpc>
              <a:spcBef>
                <a:spcPts val="50"/>
              </a:spcBef>
              <a:spcAft>
                <a:spcPts val="0"/>
              </a:spcAft>
            </a:pP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more</a:t>
            </a: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 </a:t>
            </a: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features</a:t>
            </a: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 </a:t>
            </a: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can</a:t>
            </a: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 </a:t>
            </a: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be</a:t>
            </a: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 </a:t>
            </a: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added</a:t>
            </a: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 </a:t>
            </a: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this</a:t>
            </a: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 </a:t>
            </a: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App</a:t>
            </a: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 </a:t>
            </a: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like</a:t>
            </a: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 </a:t>
            </a: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last</a:t>
            </a: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 </a:t>
            </a: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seen,changing</a:t>
            </a:r>
          </a:p>
          <a:p>
            <a:pPr marL="0" marR="0">
              <a:lnSpc>
                <a:spcPts val="3840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profile</a:t>
            </a: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 </a:t>
            </a: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picture</a:t>
            </a: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 </a:t>
            </a: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and</a:t>
            </a: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 </a:t>
            </a: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message</a:t>
            </a: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 </a:t>
            </a: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delivered</a:t>
            </a: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 </a:t>
            </a: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time</a:t>
            </a: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 </a:t>
            </a: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etc.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3149" y="3339086"/>
            <a:ext cx="6680403" cy="5501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31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Thank</a:t>
            </a: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 </a:t>
            </a: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you</a:t>
            </a: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 </a:t>
            </a: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for</a:t>
            </a: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 </a:t>
            </a: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giving</a:t>
            </a: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 </a:t>
            </a: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me</a:t>
            </a: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 </a:t>
            </a: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this</a:t>
            </a: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 </a:t>
            </a: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great</a:t>
            </a: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 </a:t>
            </a:r>
            <a:r>
              <a:rPr dirty="0" sz="3200" b="1">
                <a:solidFill>
                  <a:srgbClr val="434343"/>
                </a:solidFill>
                <a:latin typeface="AUNOCV+Caveat-Bold"/>
                <a:cs typeface="AUNOCV+Caveat-Bold"/>
              </a:rPr>
              <a:t>opportunity.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56345" y="1490158"/>
            <a:ext cx="4467453" cy="16437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643"/>
              </a:lnSpc>
              <a:spcBef>
                <a:spcPts val="0"/>
              </a:spcBef>
              <a:spcAft>
                <a:spcPts val="0"/>
              </a:spcAft>
            </a:pPr>
            <a:r>
              <a:rPr dirty="0" sz="7200">
                <a:solidFill>
                  <a:srgbClr val="ffffff"/>
                </a:solidFill>
                <a:latin typeface="ODACUO+Pacifico-Regular"/>
                <a:cs typeface="ODACUO+Pacifico-Regular"/>
              </a:rPr>
              <a:t>Thank</a:t>
            </a:r>
            <a:r>
              <a:rPr dirty="0" sz="7200">
                <a:solidFill>
                  <a:srgbClr val="ffffff"/>
                </a:solidFill>
                <a:latin typeface="ODACUO+Pacifico-Regular"/>
                <a:cs typeface="ODACUO+Pacifico-Regular"/>
              </a:rPr>
              <a:t> </a:t>
            </a:r>
            <a:r>
              <a:rPr dirty="0" sz="7200">
                <a:solidFill>
                  <a:srgbClr val="ffffff"/>
                </a:solidFill>
                <a:latin typeface="ODACUO+Pacifico-Regular"/>
                <a:cs typeface="ODACUO+Pacifico-Regular"/>
              </a:rPr>
              <a:t>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2022-10-01T13:08:44-05:00</dcterms:modified>
</cp:coreProperties>
</file>