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53E2C-A8B6-4258-B644-54563314B23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972FF-2970-4CDD-BCB9-8B3633C7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972FF-2970-4CDD-BCB9-8B3633C7E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3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37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83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78AB-A6E0-4190-9DC8-A5C69F08186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E11B-7C03-4392-A0B1-102461E3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1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csedeo2\Desktop\Cerficate 2.jpg">
            <a:extLst>
              <a:ext uri="{FF2B5EF4-FFF2-40B4-BE49-F238E27FC236}">
                <a16:creationId xmlns:a16="http://schemas.microsoft.com/office/drawing/2014/main" id="{B8762844-EDCD-3004-9F96-27A9FF4C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463" y="19050"/>
            <a:ext cx="12336463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29409"/>
              </p:ext>
            </p:extLst>
          </p:nvPr>
        </p:nvGraphicFramePr>
        <p:xfrm>
          <a:off x="482600" y="419813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806405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28421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ahnschrift" panose="020B0502040204020203" pitchFamily="34" charset="0"/>
                        </a:rPr>
                        <a:t>Regd.No</a:t>
                      </a:r>
                      <a:endParaRPr lang="en-US" sz="18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ahnschrift" panose="020B0502040204020203" pitchFamily="34" charset="0"/>
                        </a:rPr>
                        <a:t>Student 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ahnschrift" panose="020B0502040204020203" pitchFamily="34" charset="0"/>
                        </a:rPr>
                        <a:t> Name</a:t>
                      </a:r>
                      <a:endParaRPr lang="en-US" sz="18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1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Condensed" panose="020B0502040204020203" pitchFamily="34" charset="0"/>
                        </a:rPr>
                        <a:t>21A81A05P1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Condensed" panose="020B0502040204020203" pitchFamily="34" charset="0"/>
                        </a:rPr>
                        <a:t>REDDY NAVYA SINDHUJA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6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Condensed" panose="020B0502040204020203" pitchFamily="34" charset="0"/>
                        </a:rPr>
                        <a:t>21A81A05P5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Condensed" panose="020B0502040204020203" pitchFamily="34" charset="0"/>
                        </a:rPr>
                        <a:t>SHAIK SUHANA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8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Condensed" panose="020B0502040204020203" pitchFamily="34" charset="0"/>
                        </a:rPr>
                        <a:t>21A81A05K2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Condensed" panose="020B0502040204020203" pitchFamily="34" charset="0"/>
                        </a:rPr>
                        <a:t>ADAPA SATISH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4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Condensed" panose="020B0502040204020203" pitchFamily="34" charset="0"/>
                        </a:rPr>
                        <a:t>21A81A05J9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hnschrift Condensed" panose="020B0502040204020203" pitchFamily="34" charset="0"/>
                        </a:rPr>
                        <a:t>ACHANTA A S SHANMUKHA SRINIVASAN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2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Condensed" panose="020B0502040204020203" pitchFamily="34" charset="0"/>
                        </a:rPr>
                        <a:t>21A81A05Q2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Condensed" panose="020B0502040204020203" pitchFamily="34" charset="0"/>
                        </a:rPr>
                        <a:t>TIPPANI ALEKYA SAI LAKSHMI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36083"/>
                  </a:ext>
                </a:extLst>
              </a:tr>
            </a:tbl>
          </a:graphicData>
        </a:graphic>
      </p:graphicFrame>
      <p:sp>
        <p:nvSpPr>
          <p:cNvPr id="6" name="Round Diagonal Corner Rectangle 5"/>
          <p:cNvSpPr/>
          <p:nvPr/>
        </p:nvSpPr>
        <p:spPr>
          <a:xfrm>
            <a:off x="748145" y="2733964"/>
            <a:ext cx="7862455" cy="794327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Title: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5765"/>
              </p:ext>
            </p:extLst>
          </p:nvPr>
        </p:nvGraphicFramePr>
        <p:xfrm>
          <a:off x="8690265" y="4198137"/>
          <a:ext cx="340129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1290">
                  <a:extLst>
                    <a:ext uri="{9D8B030D-6E8A-4147-A177-3AD203B41FA5}">
                      <a16:colId xmlns:a16="http://schemas.microsoft.com/office/drawing/2014/main" val="2659658851"/>
                    </a:ext>
                  </a:extLst>
                </a:gridCol>
              </a:tblGrid>
              <a:tr h="293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Guide: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18135"/>
                  </a:ext>
                </a:extLst>
              </a:tr>
              <a:tr h="29346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DR.G.Loshma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7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1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 I-CONTENTS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19" y="1708728"/>
            <a:ext cx="8258017" cy="4830618"/>
          </a:xfrm>
        </p:spPr>
      </p:pic>
      <p:sp>
        <p:nvSpPr>
          <p:cNvPr id="5" name="Rectangle 4"/>
          <p:cNvSpPr/>
          <p:nvPr/>
        </p:nvSpPr>
        <p:spPr>
          <a:xfrm>
            <a:off x="1833519" y="424873"/>
            <a:ext cx="8258017" cy="9882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BEST OUTGOING STUDENT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Objective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objective of this mini project is to develop a systematic and data-driven approach to identify and recognize the best student of the year based on a holistic assessment of academic performance, extracurricular engagement, leadership qualities, community involvement, and exemplary behavior. </a:t>
            </a:r>
            <a:endParaRPr lang="en-US" dirty="0" smtClean="0"/>
          </a:p>
          <a:p>
            <a:r>
              <a:rPr lang="en-US" dirty="0"/>
              <a:t>The project also seeks to enhance transparency and fairness in the selection process while encouraging students to excel in both academic and non-academic spheres.</a:t>
            </a:r>
          </a:p>
          <a:p>
            <a:r>
              <a:rPr lang="en-US" dirty="0"/>
              <a:t>this project aims to provide an unbiased and transparent method for selecting the student who has made the most significant positive impact on the school community throughout the academic year. </a:t>
            </a:r>
          </a:p>
        </p:txBody>
      </p:sp>
    </p:spTree>
    <p:extLst>
      <p:ext uri="{BB962C8B-B14F-4D97-AF65-F5344CB8AC3E}">
        <p14:creationId xmlns:p14="http://schemas.microsoft.com/office/powerpoint/2010/main" val="25664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/>
              <a:t>Scope of the "Best Student of the Year Award" Web Application: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01932"/>
          </a:xfrm>
        </p:spPr>
        <p:txBody>
          <a:bodyPr>
            <a:normAutofit fontScale="47500" lnSpcReduction="20000"/>
          </a:bodyPr>
          <a:lstStyle/>
          <a:p>
            <a:pPr>
              <a:buSzPct val="123000"/>
            </a:pPr>
            <a:r>
              <a:rPr lang="en-US" sz="3600" b="1" dirty="0"/>
              <a:t>User Registration and Authentication</a:t>
            </a:r>
            <a:r>
              <a:rPr lang="en-US" sz="3600" b="1" dirty="0" smtClean="0"/>
              <a:t>:</a:t>
            </a:r>
          </a:p>
          <a:p>
            <a:pPr marL="0" indent="0">
              <a:buSzPct val="123000"/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sz="2900" dirty="0"/>
              <a:t>Allow students to create accounts securely.</a:t>
            </a:r>
          </a:p>
          <a:p>
            <a:pPr marL="0" indent="0">
              <a:buSzPct val="123000"/>
              <a:buNone/>
            </a:pPr>
            <a:r>
              <a:rPr lang="en-US" sz="2900" dirty="0" smtClean="0"/>
              <a:t>        Implement </a:t>
            </a:r>
            <a:r>
              <a:rPr lang="en-US" sz="2900" dirty="0"/>
              <a:t>authentication mechanisms to ensure data privacy</a:t>
            </a:r>
            <a:r>
              <a:rPr lang="en-US" sz="2900" dirty="0" smtClean="0"/>
              <a:t>.</a:t>
            </a:r>
          </a:p>
          <a:p>
            <a:r>
              <a:rPr lang="en-US" sz="3600" b="1" dirty="0" smtClean="0"/>
              <a:t>Application </a:t>
            </a:r>
            <a:r>
              <a:rPr lang="en-US" sz="3600" b="1" dirty="0"/>
              <a:t>Form:</a:t>
            </a:r>
            <a:endParaRPr lang="en-US" sz="3600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900" dirty="0" smtClean="0"/>
              <a:t>Design </a:t>
            </a:r>
            <a:r>
              <a:rPr lang="en-US" sz="2900" dirty="0"/>
              <a:t>a comprehensive form for students to provide detailed information about their accomplishments, activities, and aspirations.</a:t>
            </a:r>
          </a:p>
          <a:p>
            <a:pPr marL="0" indent="0">
              <a:buNone/>
            </a:pPr>
            <a:r>
              <a:rPr lang="en-US" sz="2900" dirty="0" smtClean="0"/>
              <a:t>     Include </a:t>
            </a:r>
            <a:r>
              <a:rPr lang="en-US" sz="2900" dirty="0"/>
              <a:t>fields for academic achievements, extracurricular involvements, leadership roles, community service, and personal statements</a:t>
            </a:r>
            <a:r>
              <a:rPr lang="en-US" sz="2900" dirty="0" smtClean="0"/>
              <a:t>.</a:t>
            </a:r>
          </a:p>
          <a:p>
            <a:r>
              <a:rPr lang="en-US" sz="3600" b="1" dirty="0"/>
              <a:t>Document Upload:</a:t>
            </a:r>
            <a:endParaRPr lang="en-US" sz="3600" dirty="0"/>
          </a:p>
          <a:p>
            <a:pPr marL="0" indent="0">
              <a:buNone/>
            </a:pPr>
            <a:r>
              <a:rPr lang="en-US" sz="2900" dirty="0" smtClean="0"/>
              <a:t>     Enable </a:t>
            </a:r>
            <a:r>
              <a:rPr lang="en-US" sz="2900" dirty="0"/>
              <a:t>applicants to upload supporting documents such as transcripts, recommendation letters, and certificates.</a:t>
            </a:r>
          </a:p>
          <a:p>
            <a:pPr marL="0" indent="0">
              <a:buNone/>
            </a:pPr>
            <a:r>
              <a:rPr lang="en-US" sz="2900" dirty="0" smtClean="0"/>
              <a:t>     Implement </a:t>
            </a:r>
            <a:r>
              <a:rPr lang="en-US" sz="2900" dirty="0"/>
              <a:t>a system to securely store and manage uploaded </a:t>
            </a:r>
            <a:r>
              <a:rPr lang="en-US" sz="2900" dirty="0" smtClean="0"/>
              <a:t>files</a:t>
            </a:r>
            <a:r>
              <a:rPr lang="en-US" sz="2900" dirty="0"/>
              <a:t>.</a:t>
            </a:r>
            <a:endParaRPr lang="en-US" sz="1800" dirty="0"/>
          </a:p>
          <a:p>
            <a:pPr marL="0" indent="0">
              <a:buSzPct val="123000"/>
              <a:buNone/>
            </a:pPr>
            <a:endParaRPr lang="en-US" b="1" dirty="0" smtClean="0"/>
          </a:p>
          <a:p>
            <a:pPr marL="0" indent="0">
              <a:buSzPct val="12300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Scoring System:</a:t>
            </a:r>
          </a:p>
          <a:p>
            <a:pPr marL="0" indent="0">
              <a:buNone/>
            </a:pPr>
            <a:r>
              <a:rPr lang="en-US" sz="2000" b="1" dirty="0"/>
              <a:t>   </a:t>
            </a:r>
            <a:r>
              <a:rPr lang="en-US" sz="2000" dirty="0"/>
              <a:t>Calculate scores for each applicant based on the information they provide.</a:t>
            </a:r>
          </a:p>
          <a:p>
            <a:r>
              <a:rPr lang="en-US" sz="2800" b="1" dirty="0"/>
              <a:t>Review Panel Access: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   Create a secure login for authorized reviewers to access and evaluate applicant profiles.</a:t>
            </a:r>
          </a:p>
          <a:p>
            <a:pPr marL="0" indent="0">
              <a:buNone/>
            </a:pPr>
            <a:r>
              <a:rPr lang="en-US" sz="2000" dirty="0"/>
              <a:t>   Enable reviewers to score and provide comments on each application.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/>
              <a:t>Scope of the "Best Student of the Year Award" Web Application: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0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Management:</a:t>
            </a:r>
            <a:endParaRPr lang="en-US" dirty="0"/>
          </a:p>
          <a:p>
            <a:pPr lvl="1"/>
            <a:r>
              <a:rPr lang="en-US" dirty="0"/>
              <a:t>Set up a database to store applicant information, scores, and reviewer feedback.</a:t>
            </a:r>
          </a:p>
          <a:p>
            <a:pPr lvl="1"/>
            <a:r>
              <a:rPr lang="en-US" dirty="0"/>
              <a:t>Ensure data security and privacy in accordance with relevant regulations.</a:t>
            </a:r>
          </a:p>
          <a:p>
            <a:r>
              <a:rPr lang="en-US" b="1" dirty="0"/>
              <a:t>User Interface and Experience:</a:t>
            </a:r>
            <a:endParaRPr lang="en-US" dirty="0"/>
          </a:p>
          <a:p>
            <a:pPr lvl="1"/>
            <a:r>
              <a:rPr lang="en-US" dirty="0"/>
              <a:t>Design an intuitive and visually appealing interface for both applicants and reviewers.</a:t>
            </a:r>
          </a:p>
          <a:p>
            <a:pPr lvl="1"/>
            <a:r>
              <a:rPr lang="en-US" dirty="0"/>
              <a:t>Ensure smooth navigation and user-friendliness throughout the application.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/>
              <a:t>Scope of the "Best Student of the Year Award" Web Application: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96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257</TotalTime>
  <Words>385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Bahnschrift Condensed</vt:lpstr>
      <vt:lpstr>Calibri</vt:lpstr>
      <vt:lpstr>Times New Roman</vt:lpstr>
      <vt:lpstr>Trebuchet MS</vt:lpstr>
      <vt:lpstr>Tw Cen MT</vt:lpstr>
      <vt:lpstr>Circuit</vt:lpstr>
      <vt:lpstr>PowerPoint Presentation</vt:lpstr>
      <vt:lpstr>MINI PROJECT REVIEW I-CONTENTS</vt:lpstr>
      <vt:lpstr>PowerPoint Presentation</vt:lpstr>
      <vt:lpstr>Introduction</vt:lpstr>
      <vt:lpstr>PowerPoint Presentation</vt:lpstr>
      <vt:lpstr>Objective  </vt:lpstr>
      <vt:lpstr>Scope of the "Best Student of the Year Award" Web Application:</vt:lpstr>
      <vt:lpstr>Scope of the "Best Student of the Year Award" Web Application:</vt:lpstr>
      <vt:lpstr>Scope of the "Best Student of the Year Award" Web Application: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ACHANTA A S SHANMUKHA SRINIVASAN</dc:creator>
  <cp:lastModifiedBy>ACHANTA A S SHANMUKHA SRINIVASAN</cp:lastModifiedBy>
  <cp:revision>12</cp:revision>
  <dcterms:created xsi:type="dcterms:W3CDTF">2023-08-08T13:58:54Z</dcterms:created>
  <dcterms:modified xsi:type="dcterms:W3CDTF">2023-08-08T18:17:04Z</dcterms:modified>
</cp:coreProperties>
</file>