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20ANALYSIS%20WORKED.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16572160"/>
        <c:axId val="69521344"/>
      </c:barChart>
      <c:catAx>
        <c:axId val="11657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1344"/>
        <c:crosses val="autoZero"/>
        <c:auto val="1"/>
        <c:lblAlgn val="ctr"/>
        <c:lblOffset val="100"/>
        <c:noMultiLvlLbl val="0"/>
      </c:catAx>
      <c:valAx>
        <c:axId val="6952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7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8600" y="2854370"/>
            <a:ext cx="10020301" cy="2862322"/>
          </a:xfrm>
          <a:prstGeom prst="rect">
            <a:avLst/>
          </a:prstGeom>
          <a:noFill/>
        </p:spPr>
        <p:txBody>
          <a:bodyPr wrap="square" rtlCol="0">
            <a:spAutoFit/>
          </a:bodyPr>
          <a:lstStyle/>
          <a:p>
            <a:pPr algn="just">
              <a:lnSpc>
                <a:spcPct val="150000"/>
              </a:lnSpc>
            </a:pPr>
            <a:r>
              <a:rPr lang="en-US" sz="2400" dirty="0"/>
              <a:t>STUDENT NAME   : </a:t>
            </a:r>
            <a:r>
              <a:rPr lang="en-IN" sz="2400" dirty="0"/>
              <a:t>SAI BALAJI S</a:t>
            </a:r>
            <a:endParaRPr lang="en-US" sz="2400" dirty="0"/>
          </a:p>
          <a:p>
            <a:pPr>
              <a:lnSpc>
                <a:spcPct val="150000"/>
              </a:lnSpc>
            </a:pPr>
            <a:r>
              <a:rPr lang="en-US" sz="2400" dirty="0"/>
              <a:t>REGISTER NO        : 22130310362</a:t>
            </a:r>
            <a:r>
              <a:rPr lang="en-IN" sz="2400" dirty="0"/>
              <a:t>27</a:t>
            </a:r>
            <a:r>
              <a:rPr lang="en-US" sz="2400" dirty="0"/>
              <a:t>  / </a:t>
            </a:r>
            <a:r>
              <a:rPr lang="en-IN" sz="2400" dirty="0"/>
              <a:t>7DD661356B2E7D990DE4ED174AB02E73</a:t>
            </a:r>
            <a:r>
              <a:rPr lang="en-US" sz="2400" dirty="0"/>
              <a:t>   DEPARTMENT       : COMMERCE (B.com)</a:t>
            </a:r>
          </a:p>
          <a:p>
            <a:pPr>
              <a:lnSpc>
                <a:spcPct val="150000"/>
              </a:lnSpc>
            </a:pPr>
            <a:r>
              <a:rPr lang="en-US" sz="2400" dirty="0"/>
              <a:t>COLLEGE                : DR.AMBEDKAR GOVT ARTS COLLEGE</a:t>
            </a:r>
          </a:p>
          <a:p>
            <a:pPr>
              <a:lnSpc>
                <a:spcPct val="15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type="body" idx="1"/>
          </p:nvPr>
        </p:nvSpPr>
        <p:spPr>
          <a:xfrm>
            <a:off x="609600" y="609600"/>
            <a:ext cx="10972800" cy="3093154"/>
          </a:xfrm>
        </p:spPr>
        <p:txBody>
          <a:bodyPr/>
          <a:lstStyle/>
          <a:p>
            <a:r>
              <a:rPr lang="en-IN" sz="2400" b="1" u="sng" dirty="0"/>
              <a:t>Summary</a:t>
            </a:r>
            <a:endParaRPr lang="en-IN" dirty="0"/>
          </a:p>
          <a:p>
            <a:pPr marL="342900" indent="-342900">
              <a:lnSpc>
                <a:spcPct val="150000"/>
              </a:lnSpc>
              <a:buFont typeface="+mj-lt"/>
              <a:buAutoNum type="arabicParenR"/>
            </a:pPr>
            <a:r>
              <a:rPr lang="en-US" dirty="0"/>
              <a:t>Analyzing the performance of the employees by considering various Factors</a:t>
            </a:r>
          </a:p>
          <a:p>
            <a:pPr marL="342900" indent="-342900">
              <a:lnSpc>
                <a:spcPct val="150000"/>
              </a:lnSpc>
              <a:buFont typeface="+mj-lt"/>
              <a:buAutoNum type="arabicParenR"/>
            </a:pPr>
            <a:r>
              <a:rPr lang="en-US" dirty="0"/>
              <a:t>Using gender, performance score, rating, there achievements.</a:t>
            </a:r>
          </a:p>
          <a:p>
            <a:pPr>
              <a:lnSpc>
                <a:spcPct val="150000"/>
              </a:lnSpc>
            </a:pPr>
            <a:endParaRPr lang="en-IN" dirty="0"/>
          </a:p>
          <a:p>
            <a:pPr>
              <a:lnSpc>
                <a:spcPct val="150000"/>
              </a:lnSpc>
            </a:pPr>
            <a:r>
              <a:rPr lang="en-IN" sz="2400" b="1" u="sng" dirty="0"/>
              <a:t>Visualization</a:t>
            </a:r>
          </a:p>
          <a:p>
            <a:pPr marL="457200" indent="-457200">
              <a:lnSpc>
                <a:spcPct val="150000"/>
              </a:lnSpc>
              <a:buFont typeface="+mj-lt"/>
              <a:buAutoNum type="arabicParenR"/>
            </a:pPr>
            <a:r>
              <a:rPr lang="en-IN" sz="2000" dirty="0"/>
              <a:t>Using the features of graph and pivot table to calculate the performance analysis</a:t>
            </a:r>
          </a:p>
          <a:p>
            <a:pPr marL="457200" indent="-457200">
              <a:lnSpc>
                <a:spcPct val="150000"/>
              </a:lnSpc>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dirty="0"/>
              <a:t>This is the result of high performance employees in all </a:t>
            </a:r>
          </a:p>
          <a:p>
            <a:r>
              <a:rPr lang="en-US" sz="2400" b="1" dirty="0"/>
              <a:t>     departments</a:t>
            </a:r>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all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ORGANISATIONS </a:t>
            </a:r>
            <a:endParaRPr lang="en-IN"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F6A7000-B32F-DFE2-BF7A-9D95D0D1A9E8}"/>
              </a:ext>
            </a:extLst>
          </p:cNvPr>
          <p:cNvSpPr txBox="1"/>
          <p:nvPr/>
        </p:nvSpPr>
        <p:spPr>
          <a:xfrm>
            <a:off x="3233737"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557</Words>
  <Application>Microsoft Office PowerPoint</Application>
  <PresentationFormat>Widescreen</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thilak thilak</cp:lastModifiedBy>
  <cp:revision>24</cp:revision>
  <dcterms:created xsi:type="dcterms:W3CDTF">2024-03-29T15:07:22Z</dcterms:created>
  <dcterms:modified xsi:type="dcterms:W3CDTF">2024-09-03T08:57:00Z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