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emester%202%20-%20University%20of%20Pennsylvania\F1%20Autonomous%20racing\logfiles_car\new3\drive-download-20230521T031721Z-001\edit\odom_values_log-wp-2023-05-21-03-12-0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emester%202%20-%20University%20of%20Pennsylvania\F1%20Autonomous%20racing\logfiles_car\new3\drive-download-20230521T031721Z-001\edit\odom_values_log-wp-2023-05-21-03-12-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'odom_values_log-wp-2023-05-21-0'!$B$1</c:f>
              <c:strCache>
                <c:ptCount val="1"/>
                <c:pt idx="0">
                  <c:v>velocity_x_theoretical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'odom_values_log-wp-2023-05-21-0'!$A$2:$A$2456</c:f>
              <c:numCache>
                <c:formatCode>General</c:formatCode>
                <c:ptCount val="2455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  <c:pt idx="999">
                  <c:v>1</c:v>
                </c:pt>
                <c:pt idx="1000">
                  <c:v>1.0009999999999999</c:v>
                </c:pt>
                <c:pt idx="1001">
                  <c:v>1.002</c:v>
                </c:pt>
                <c:pt idx="1002">
                  <c:v>1.0029999999999999</c:v>
                </c:pt>
                <c:pt idx="1003">
                  <c:v>1.004</c:v>
                </c:pt>
                <c:pt idx="1004">
                  <c:v>1.0049999999999999</c:v>
                </c:pt>
                <c:pt idx="1005">
                  <c:v>1.006</c:v>
                </c:pt>
                <c:pt idx="1006">
                  <c:v>1.0069999999999999</c:v>
                </c:pt>
                <c:pt idx="1007">
                  <c:v>1.008</c:v>
                </c:pt>
                <c:pt idx="1008">
                  <c:v>1.0089999999999999</c:v>
                </c:pt>
                <c:pt idx="1009">
                  <c:v>1.01</c:v>
                </c:pt>
                <c:pt idx="1010">
                  <c:v>1.0109999999999999</c:v>
                </c:pt>
                <c:pt idx="1011">
                  <c:v>1.012</c:v>
                </c:pt>
                <c:pt idx="1012">
                  <c:v>1.0129999999999999</c:v>
                </c:pt>
                <c:pt idx="1013">
                  <c:v>1.014</c:v>
                </c:pt>
                <c:pt idx="1014">
                  <c:v>1.0149999999999999</c:v>
                </c:pt>
                <c:pt idx="1015">
                  <c:v>1.016</c:v>
                </c:pt>
                <c:pt idx="1016">
                  <c:v>1.0169999999999999</c:v>
                </c:pt>
                <c:pt idx="1017">
                  <c:v>1.018</c:v>
                </c:pt>
                <c:pt idx="1018">
                  <c:v>1.0189999999999999</c:v>
                </c:pt>
                <c:pt idx="1019">
                  <c:v>1.02</c:v>
                </c:pt>
                <c:pt idx="1020">
                  <c:v>1.0209999999999999</c:v>
                </c:pt>
                <c:pt idx="1021">
                  <c:v>1.022</c:v>
                </c:pt>
                <c:pt idx="1022">
                  <c:v>1.0229999999999999</c:v>
                </c:pt>
                <c:pt idx="1023">
                  <c:v>1.024</c:v>
                </c:pt>
                <c:pt idx="1024">
                  <c:v>1.0249999999999999</c:v>
                </c:pt>
                <c:pt idx="1025">
                  <c:v>1.026</c:v>
                </c:pt>
                <c:pt idx="1026">
                  <c:v>1.0269999999999999</c:v>
                </c:pt>
                <c:pt idx="1027">
                  <c:v>1.028</c:v>
                </c:pt>
                <c:pt idx="1028">
                  <c:v>1.0289999999999999</c:v>
                </c:pt>
                <c:pt idx="1029">
                  <c:v>1.03</c:v>
                </c:pt>
                <c:pt idx="1030">
                  <c:v>1.0309999999999999</c:v>
                </c:pt>
                <c:pt idx="1031">
                  <c:v>1.032</c:v>
                </c:pt>
                <c:pt idx="1032">
                  <c:v>1.0329999999999999</c:v>
                </c:pt>
                <c:pt idx="1033">
                  <c:v>1.034</c:v>
                </c:pt>
                <c:pt idx="1034">
                  <c:v>1.0349999999999999</c:v>
                </c:pt>
                <c:pt idx="1035">
                  <c:v>1.036</c:v>
                </c:pt>
                <c:pt idx="1036">
                  <c:v>1.0369999999999999</c:v>
                </c:pt>
                <c:pt idx="1037">
                  <c:v>1.038</c:v>
                </c:pt>
                <c:pt idx="1038">
                  <c:v>1.0389999999999999</c:v>
                </c:pt>
                <c:pt idx="1039">
                  <c:v>1.04</c:v>
                </c:pt>
                <c:pt idx="1040">
                  <c:v>1.0409999999999999</c:v>
                </c:pt>
                <c:pt idx="1041">
                  <c:v>1.042</c:v>
                </c:pt>
                <c:pt idx="1042">
                  <c:v>1.0429999999999999</c:v>
                </c:pt>
                <c:pt idx="1043">
                  <c:v>1.044</c:v>
                </c:pt>
                <c:pt idx="1044">
                  <c:v>1.0449999999999999</c:v>
                </c:pt>
                <c:pt idx="1045">
                  <c:v>1.046</c:v>
                </c:pt>
                <c:pt idx="1046">
                  <c:v>1.0469999999999999</c:v>
                </c:pt>
                <c:pt idx="1047">
                  <c:v>1.048</c:v>
                </c:pt>
                <c:pt idx="1048">
                  <c:v>1.0489999999999999</c:v>
                </c:pt>
                <c:pt idx="1049">
                  <c:v>1.05</c:v>
                </c:pt>
                <c:pt idx="1050">
                  <c:v>1.0509999999999999</c:v>
                </c:pt>
                <c:pt idx="1051">
                  <c:v>1.052</c:v>
                </c:pt>
                <c:pt idx="1052">
                  <c:v>1.0529999999999999</c:v>
                </c:pt>
                <c:pt idx="1053">
                  <c:v>1.054</c:v>
                </c:pt>
                <c:pt idx="1054">
                  <c:v>1.0549999999999999</c:v>
                </c:pt>
                <c:pt idx="1055">
                  <c:v>1.056</c:v>
                </c:pt>
                <c:pt idx="1056">
                  <c:v>1.0569999999999999</c:v>
                </c:pt>
                <c:pt idx="1057">
                  <c:v>1.0580000000000001</c:v>
                </c:pt>
                <c:pt idx="1058">
                  <c:v>1.0589999999999999</c:v>
                </c:pt>
                <c:pt idx="1059">
                  <c:v>1.06</c:v>
                </c:pt>
                <c:pt idx="1060">
                  <c:v>1.0609999999999999</c:v>
                </c:pt>
                <c:pt idx="1061">
                  <c:v>1.0620000000000001</c:v>
                </c:pt>
                <c:pt idx="1062">
                  <c:v>1.0629999999999999</c:v>
                </c:pt>
                <c:pt idx="1063">
                  <c:v>1.0640000000000001</c:v>
                </c:pt>
                <c:pt idx="1064">
                  <c:v>1.0649999999999999</c:v>
                </c:pt>
                <c:pt idx="1065">
                  <c:v>1.0660000000000001</c:v>
                </c:pt>
                <c:pt idx="1066">
                  <c:v>1.0669999999999999</c:v>
                </c:pt>
                <c:pt idx="1067">
                  <c:v>1.0680000000000001</c:v>
                </c:pt>
                <c:pt idx="1068">
                  <c:v>1.069</c:v>
                </c:pt>
                <c:pt idx="1069">
                  <c:v>1.07</c:v>
                </c:pt>
                <c:pt idx="1070">
                  <c:v>1.071</c:v>
                </c:pt>
                <c:pt idx="1071">
                  <c:v>1.0720000000000001</c:v>
                </c:pt>
                <c:pt idx="1072">
                  <c:v>1.073</c:v>
                </c:pt>
                <c:pt idx="1073">
                  <c:v>1.0740000000000001</c:v>
                </c:pt>
                <c:pt idx="1074">
                  <c:v>1.075</c:v>
                </c:pt>
                <c:pt idx="1075">
                  <c:v>1.0760000000000001</c:v>
                </c:pt>
                <c:pt idx="1076">
                  <c:v>1.077</c:v>
                </c:pt>
                <c:pt idx="1077">
                  <c:v>1.0780000000000001</c:v>
                </c:pt>
                <c:pt idx="1078">
                  <c:v>1.079</c:v>
                </c:pt>
                <c:pt idx="1079">
                  <c:v>1.08</c:v>
                </c:pt>
                <c:pt idx="1080">
                  <c:v>1.081</c:v>
                </c:pt>
                <c:pt idx="1081">
                  <c:v>1.0820000000000001</c:v>
                </c:pt>
                <c:pt idx="1082">
                  <c:v>1.083</c:v>
                </c:pt>
                <c:pt idx="1083">
                  <c:v>1.0840000000000001</c:v>
                </c:pt>
                <c:pt idx="1084">
                  <c:v>1.085</c:v>
                </c:pt>
                <c:pt idx="1085">
                  <c:v>1.0860000000000001</c:v>
                </c:pt>
                <c:pt idx="1086">
                  <c:v>1.087</c:v>
                </c:pt>
                <c:pt idx="1087">
                  <c:v>1.0880000000000001</c:v>
                </c:pt>
                <c:pt idx="1088">
                  <c:v>1.089</c:v>
                </c:pt>
                <c:pt idx="1089">
                  <c:v>1.0900000000000001</c:v>
                </c:pt>
                <c:pt idx="1090">
                  <c:v>1.091</c:v>
                </c:pt>
                <c:pt idx="1091">
                  <c:v>1.0920000000000001</c:v>
                </c:pt>
                <c:pt idx="1092">
                  <c:v>1.093</c:v>
                </c:pt>
                <c:pt idx="1093">
                  <c:v>1.0940000000000001</c:v>
                </c:pt>
                <c:pt idx="1094">
                  <c:v>1.095</c:v>
                </c:pt>
                <c:pt idx="1095">
                  <c:v>1.0960000000000001</c:v>
                </c:pt>
                <c:pt idx="1096">
                  <c:v>1.097</c:v>
                </c:pt>
                <c:pt idx="1097">
                  <c:v>1.0980000000000001</c:v>
                </c:pt>
                <c:pt idx="1098">
                  <c:v>1.099</c:v>
                </c:pt>
                <c:pt idx="1099">
                  <c:v>1.1000000000000001</c:v>
                </c:pt>
                <c:pt idx="1100">
                  <c:v>1.101</c:v>
                </c:pt>
                <c:pt idx="1101">
                  <c:v>1.1020000000000001</c:v>
                </c:pt>
                <c:pt idx="1102">
                  <c:v>1.103</c:v>
                </c:pt>
                <c:pt idx="1103">
                  <c:v>1.1040000000000001</c:v>
                </c:pt>
                <c:pt idx="1104">
                  <c:v>1.105</c:v>
                </c:pt>
                <c:pt idx="1105">
                  <c:v>1.1060000000000001</c:v>
                </c:pt>
                <c:pt idx="1106">
                  <c:v>1.107</c:v>
                </c:pt>
                <c:pt idx="1107">
                  <c:v>1.1080000000000001</c:v>
                </c:pt>
                <c:pt idx="1108">
                  <c:v>1.109</c:v>
                </c:pt>
                <c:pt idx="1109">
                  <c:v>1.1100000000000001</c:v>
                </c:pt>
                <c:pt idx="1110">
                  <c:v>1.111</c:v>
                </c:pt>
                <c:pt idx="1111">
                  <c:v>1.1120000000000001</c:v>
                </c:pt>
                <c:pt idx="1112">
                  <c:v>1.113</c:v>
                </c:pt>
                <c:pt idx="1113">
                  <c:v>1.1140000000000001</c:v>
                </c:pt>
                <c:pt idx="1114">
                  <c:v>1.115</c:v>
                </c:pt>
                <c:pt idx="1115">
                  <c:v>1.1160000000000001</c:v>
                </c:pt>
                <c:pt idx="1116">
                  <c:v>1.117</c:v>
                </c:pt>
                <c:pt idx="1117">
                  <c:v>1.1180000000000001</c:v>
                </c:pt>
                <c:pt idx="1118">
                  <c:v>1.119</c:v>
                </c:pt>
                <c:pt idx="1119">
                  <c:v>1.1200000000000001</c:v>
                </c:pt>
                <c:pt idx="1120">
                  <c:v>1.121</c:v>
                </c:pt>
                <c:pt idx="1121">
                  <c:v>1.1220000000000001</c:v>
                </c:pt>
                <c:pt idx="1122">
                  <c:v>1.123</c:v>
                </c:pt>
                <c:pt idx="1123">
                  <c:v>1.1240000000000001</c:v>
                </c:pt>
                <c:pt idx="1124">
                  <c:v>1.125</c:v>
                </c:pt>
                <c:pt idx="1125">
                  <c:v>1.1259999999999999</c:v>
                </c:pt>
                <c:pt idx="1126">
                  <c:v>1.127</c:v>
                </c:pt>
                <c:pt idx="1127">
                  <c:v>1.1279999999999999</c:v>
                </c:pt>
                <c:pt idx="1128">
                  <c:v>1.129</c:v>
                </c:pt>
                <c:pt idx="1129">
                  <c:v>1.1299999999999999</c:v>
                </c:pt>
                <c:pt idx="1130">
                  <c:v>1.131</c:v>
                </c:pt>
                <c:pt idx="1131">
                  <c:v>1.1319999999999999</c:v>
                </c:pt>
                <c:pt idx="1132">
                  <c:v>1.133</c:v>
                </c:pt>
                <c:pt idx="1133">
                  <c:v>1.1339999999999999</c:v>
                </c:pt>
                <c:pt idx="1134">
                  <c:v>1.135</c:v>
                </c:pt>
                <c:pt idx="1135">
                  <c:v>1.1359999999999999</c:v>
                </c:pt>
                <c:pt idx="1136">
                  <c:v>1.137</c:v>
                </c:pt>
                <c:pt idx="1137">
                  <c:v>1.1379999999999999</c:v>
                </c:pt>
                <c:pt idx="1138">
                  <c:v>1.139</c:v>
                </c:pt>
                <c:pt idx="1139">
                  <c:v>1.1399999999999999</c:v>
                </c:pt>
                <c:pt idx="1140">
                  <c:v>1.141</c:v>
                </c:pt>
                <c:pt idx="1141">
                  <c:v>1.1419999999999999</c:v>
                </c:pt>
                <c:pt idx="1142">
                  <c:v>1.143</c:v>
                </c:pt>
                <c:pt idx="1143">
                  <c:v>1.1439999999999999</c:v>
                </c:pt>
                <c:pt idx="1144">
                  <c:v>1.145</c:v>
                </c:pt>
                <c:pt idx="1145">
                  <c:v>1.1459999999999999</c:v>
                </c:pt>
                <c:pt idx="1146">
                  <c:v>1.147</c:v>
                </c:pt>
                <c:pt idx="1147">
                  <c:v>1.1479999999999999</c:v>
                </c:pt>
                <c:pt idx="1148">
                  <c:v>1.149</c:v>
                </c:pt>
                <c:pt idx="1149">
                  <c:v>1.1499999999999999</c:v>
                </c:pt>
                <c:pt idx="1150">
                  <c:v>1.151</c:v>
                </c:pt>
                <c:pt idx="1151">
                  <c:v>1.1519999999999999</c:v>
                </c:pt>
                <c:pt idx="1152">
                  <c:v>1.153</c:v>
                </c:pt>
                <c:pt idx="1153">
                  <c:v>1.1539999999999999</c:v>
                </c:pt>
                <c:pt idx="1154">
                  <c:v>1.155</c:v>
                </c:pt>
                <c:pt idx="1155">
                  <c:v>1.1559999999999999</c:v>
                </c:pt>
                <c:pt idx="1156">
                  <c:v>1.157</c:v>
                </c:pt>
                <c:pt idx="1157">
                  <c:v>1.1579999999999999</c:v>
                </c:pt>
                <c:pt idx="1158">
                  <c:v>1.159</c:v>
                </c:pt>
                <c:pt idx="1159">
                  <c:v>1.1599999999999999</c:v>
                </c:pt>
                <c:pt idx="1160">
                  <c:v>1.161</c:v>
                </c:pt>
                <c:pt idx="1161">
                  <c:v>1.1619999999999999</c:v>
                </c:pt>
                <c:pt idx="1162">
                  <c:v>1.163</c:v>
                </c:pt>
                <c:pt idx="1163">
                  <c:v>1.1639999999999999</c:v>
                </c:pt>
                <c:pt idx="1164">
                  <c:v>1.165</c:v>
                </c:pt>
                <c:pt idx="1165">
                  <c:v>1.1659999999999999</c:v>
                </c:pt>
                <c:pt idx="1166">
                  <c:v>1.167</c:v>
                </c:pt>
                <c:pt idx="1167">
                  <c:v>1.1679999999999999</c:v>
                </c:pt>
                <c:pt idx="1168">
                  <c:v>1.169</c:v>
                </c:pt>
                <c:pt idx="1169">
                  <c:v>1.17</c:v>
                </c:pt>
                <c:pt idx="1170">
                  <c:v>1.171</c:v>
                </c:pt>
                <c:pt idx="1171">
                  <c:v>1.1719999999999999</c:v>
                </c:pt>
                <c:pt idx="1172">
                  <c:v>1.173</c:v>
                </c:pt>
                <c:pt idx="1173">
                  <c:v>1.1739999999999999</c:v>
                </c:pt>
                <c:pt idx="1174">
                  <c:v>1.175</c:v>
                </c:pt>
                <c:pt idx="1175">
                  <c:v>1.1759999999999999</c:v>
                </c:pt>
                <c:pt idx="1176">
                  <c:v>1.177</c:v>
                </c:pt>
                <c:pt idx="1177">
                  <c:v>1.1779999999999999</c:v>
                </c:pt>
                <c:pt idx="1178">
                  <c:v>1.179</c:v>
                </c:pt>
                <c:pt idx="1179">
                  <c:v>1.18</c:v>
                </c:pt>
                <c:pt idx="1180">
                  <c:v>1.181</c:v>
                </c:pt>
                <c:pt idx="1181">
                  <c:v>1.1819999999999999</c:v>
                </c:pt>
                <c:pt idx="1182">
                  <c:v>1.1830000000000001</c:v>
                </c:pt>
                <c:pt idx="1183">
                  <c:v>1.1839999999999999</c:v>
                </c:pt>
                <c:pt idx="1184">
                  <c:v>1.1850000000000001</c:v>
                </c:pt>
                <c:pt idx="1185">
                  <c:v>1.1859999999999999</c:v>
                </c:pt>
                <c:pt idx="1186">
                  <c:v>1.1870000000000001</c:v>
                </c:pt>
                <c:pt idx="1187">
                  <c:v>1.1879999999999999</c:v>
                </c:pt>
                <c:pt idx="1188">
                  <c:v>1.1890000000000001</c:v>
                </c:pt>
                <c:pt idx="1189">
                  <c:v>1.19</c:v>
                </c:pt>
                <c:pt idx="1190">
                  <c:v>1.1910000000000001</c:v>
                </c:pt>
                <c:pt idx="1191">
                  <c:v>1.1919999999999999</c:v>
                </c:pt>
                <c:pt idx="1192">
                  <c:v>1.1930000000000001</c:v>
                </c:pt>
                <c:pt idx="1193">
                  <c:v>1.194</c:v>
                </c:pt>
                <c:pt idx="1194">
                  <c:v>1.1950000000000001</c:v>
                </c:pt>
                <c:pt idx="1195">
                  <c:v>1.196</c:v>
                </c:pt>
                <c:pt idx="1196">
                  <c:v>1.1970000000000001</c:v>
                </c:pt>
                <c:pt idx="1197">
                  <c:v>1.198</c:v>
                </c:pt>
                <c:pt idx="1198">
                  <c:v>1.1990000000000001</c:v>
                </c:pt>
                <c:pt idx="1199">
                  <c:v>1.2</c:v>
                </c:pt>
                <c:pt idx="1200">
                  <c:v>1.2010000000000001</c:v>
                </c:pt>
                <c:pt idx="1201">
                  <c:v>1.202</c:v>
                </c:pt>
                <c:pt idx="1202">
                  <c:v>1.2030000000000001</c:v>
                </c:pt>
                <c:pt idx="1203">
                  <c:v>1.204</c:v>
                </c:pt>
                <c:pt idx="1204">
                  <c:v>1.2050000000000001</c:v>
                </c:pt>
                <c:pt idx="1205">
                  <c:v>1.206</c:v>
                </c:pt>
                <c:pt idx="1206">
                  <c:v>1.2070000000000001</c:v>
                </c:pt>
                <c:pt idx="1207">
                  <c:v>1.208</c:v>
                </c:pt>
                <c:pt idx="1208">
                  <c:v>1.2090000000000001</c:v>
                </c:pt>
                <c:pt idx="1209">
                  <c:v>1.21</c:v>
                </c:pt>
                <c:pt idx="1210">
                  <c:v>1.2110000000000001</c:v>
                </c:pt>
                <c:pt idx="1211">
                  <c:v>1.212</c:v>
                </c:pt>
                <c:pt idx="1212">
                  <c:v>1.2130000000000001</c:v>
                </c:pt>
                <c:pt idx="1213">
                  <c:v>1.214</c:v>
                </c:pt>
                <c:pt idx="1214">
                  <c:v>1.2150000000000001</c:v>
                </c:pt>
                <c:pt idx="1215">
                  <c:v>1.216</c:v>
                </c:pt>
                <c:pt idx="1216">
                  <c:v>1.2170000000000001</c:v>
                </c:pt>
                <c:pt idx="1217">
                  <c:v>1.218</c:v>
                </c:pt>
                <c:pt idx="1218">
                  <c:v>1.2190000000000001</c:v>
                </c:pt>
                <c:pt idx="1219">
                  <c:v>1.22</c:v>
                </c:pt>
                <c:pt idx="1220">
                  <c:v>1.2210000000000001</c:v>
                </c:pt>
                <c:pt idx="1221">
                  <c:v>1.222</c:v>
                </c:pt>
                <c:pt idx="1222">
                  <c:v>1.2230000000000001</c:v>
                </c:pt>
                <c:pt idx="1223">
                  <c:v>1.224</c:v>
                </c:pt>
                <c:pt idx="1224">
                  <c:v>1.2250000000000001</c:v>
                </c:pt>
                <c:pt idx="1225">
                  <c:v>1.226</c:v>
                </c:pt>
                <c:pt idx="1226">
                  <c:v>1.2270000000000001</c:v>
                </c:pt>
                <c:pt idx="1227">
                  <c:v>1.228</c:v>
                </c:pt>
                <c:pt idx="1228">
                  <c:v>1.2290000000000001</c:v>
                </c:pt>
                <c:pt idx="1229">
                  <c:v>1.23</c:v>
                </c:pt>
                <c:pt idx="1230">
                  <c:v>1.2310000000000001</c:v>
                </c:pt>
                <c:pt idx="1231">
                  <c:v>1.232</c:v>
                </c:pt>
                <c:pt idx="1232">
                  <c:v>1.2330000000000001</c:v>
                </c:pt>
                <c:pt idx="1233">
                  <c:v>1.234</c:v>
                </c:pt>
                <c:pt idx="1234">
                  <c:v>1.2350000000000001</c:v>
                </c:pt>
                <c:pt idx="1235">
                  <c:v>1.236</c:v>
                </c:pt>
                <c:pt idx="1236">
                  <c:v>1.2370000000000001</c:v>
                </c:pt>
                <c:pt idx="1237">
                  <c:v>1.238</c:v>
                </c:pt>
                <c:pt idx="1238">
                  <c:v>1.2390000000000001</c:v>
                </c:pt>
                <c:pt idx="1239">
                  <c:v>1.24</c:v>
                </c:pt>
                <c:pt idx="1240">
                  <c:v>1.2410000000000001</c:v>
                </c:pt>
                <c:pt idx="1241">
                  <c:v>1.242</c:v>
                </c:pt>
                <c:pt idx="1242">
                  <c:v>1.2430000000000001</c:v>
                </c:pt>
                <c:pt idx="1243">
                  <c:v>1.244</c:v>
                </c:pt>
                <c:pt idx="1244">
                  <c:v>1.2450000000000001</c:v>
                </c:pt>
                <c:pt idx="1245">
                  <c:v>1.246</c:v>
                </c:pt>
                <c:pt idx="1246">
                  <c:v>1.2470000000000001</c:v>
                </c:pt>
                <c:pt idx="1247">
                  <c:v>1.248</c:v>
                </c:pt>
                <c:pt idx="1248">
                  <c:v>1.2490000000000001</c:v>
                </c:pt>
                <c:pt idx="1249">
                  <c:v>1.25</c:v>
                </c:pt>
                <c:pt idx="1250">
                  <c:v>1.2509999999999999</c:v>
                </c:pt>
                <c:pt idx="1251">
                  <c:v>1.252</c:v>
                </c:pt>
                <c:pt idx="1252">
                  <c:v>1.2529999999999999</c:v>
                </c:pt>
                <c:pt idx="1253">
                  <c:v>1.254</c:v>
                </c:pt>
                <c:pt idx="1254">
                  <c:v>1.2549999999999999</c:v>
                </c:pt>
                <c:pt idx="1255">
                  <c:v>1.256</c:v>
                </c:pt>
                <c:pt idx="1256">
                  <c:v>1.2569999999999999</c:v>
                </c:pt>
                <c:pt idx="1257">
                  <c:v>1.258</c:v>
                </c:pt>
                <c:pt idx="1258">
                  <c:v>1.2589999999999999</c:v>
                </c:pt>
                <c:pt idx="1259">
                  <c:v>1.26</c:v>
                </c:pt>
                <c:pt idx="1260">
                  <c:v>1.2609999999999999</c:v>
                </c:pt>
                <c:pt idx="1261">
                  <c:v>1.262</c:v>
                </c:pt>
                <c:pt idx="1262">
                  <c:v>1.2629999999999999</c:v>
                </c:pt>
                <c:pt idx="1263">
                  <c:v>1.264</c:v>
                </c:pt>
                <c:pt idx="1264">
                  <c:v>1.2649999999999999</c:v>
                </c:pt>
                <c:pt idx="1265">
                  <c:v>1.266</c:v>
                </c:pt>
                <c:pt idx="1266">
                  <c:v>1.2669999999999999</c:v>
                </c:pt>
                <c:pt idx="1267">
                  <c:v>1.268</c:v>
                </c:pt>
                <c:pt idx="1268">
                  <c:v>1.2689999999999999</c:v>
                </c:pt>
                <c:pt idx="1269">
                  <c:v>1.27</c:v>
                </c:pt>
                <c:pt idx="1270">
                  <c:v>1.2709999999999999</c:v>
                </c:pt>
                <c:pt idx="1271">
                  <c:v>1.272</c:v>
                </c:pt>
                <c:pt idx="1272">
                  <c:v>1.2729999999999999</c:v>
                </c:pt>
                <c:pt idx="1273">
                  <c:v>1.274</c:v>
                </c:pt>
                <c:pt idx="1274">
                  <c:v>1.2749999999999999</c:v>
                </c:pt>
                <c:pt idx="1275">
                  <c:v>1.276</c:v>
                </c:pt>
                <c:pt idx="1276">
                  <c:v>1.2769999999999999</c:v>
                </c:pt>
                <c:pt idx="1277">
                  <c:v>1.278</c:v>
                </c:pt>
                <c:pt idx="1278">
                  <c:v>1.2789999999999999</c:v>
                </c:pt>
                <c:pt idx="1279">
                  <c:v>1.28</c:v>
                </c:pt>
                <c:pt idx="1280">
                  <c:v>1.2809999999999999</c:v>
                </c:pt>
                <c:pt idx="1281">
                  <c:v>1.282</c:v>
                </c:pt>
                <c:pt idx="1282">
                  <c:v>1.2829999999999999</c:v>
                </c:pt>
                <c:pt idx="1283">
                  <c:v>1.284</c:v>
                </c:pt>
                <c:pt idx="1284">
                  <c:v>1.2849999999999999</c:v>
                </c:pt>
                <c:pt idx="1285">
                  <c:v>1.286</c:v>
                </c:pt>
                <c:pt idx="1286">
                  <c:v>1.2869999999999999</c:v>
                </c:pt>
                <c:pt idx="1287">
                  <c:v>1.288</c:v>
                </c:pt>
                <c:pt idx="1288">
                  <c:v>1.2889999999999999</c:v>
                </c:pt>
                <c:pt idx="1289">
                  <c:v>1.29</c:v>
                </c:pt>
                <c:pt idx="1290">
                  <c:v>1.2909999999999999</c:v>
                </c:pt>
                <c:pt idx="1291">
                  <c:v>1.292</c:v>
                </c:pt>
                <c:pt idx="1292">
                  <c:v>1.2929999999999999</c:v>
                </c:pt>
                <c:pt idx="1293">
                  <c:v>1.294</c:v>
                </c:pt>
                <c:pt idx="1294">
                  <c:v>1.2949999999999999</c:v>
                </c:pt>
                <c:pt idx="1295">
                  <c:v>1.296</c:v>
                </c:pt>
                <c:pt idx="1296">
                  <c:v>1.2969999999999999</c:v>
                </c:pt>
                <c:pt idx="1297">
                  <c:v>1.298</c:v>
                </c:pt>
                <c:pt idx="1298">
                  <c:v>1.2989999999999999</c:v>
                </c:pt>
                <c:pt idx="1299">
                  <c:v>1.3</c:v>
                </c:pt>
                <c:pt idx="1300">
                  <c:v>1.3009999999999999</c:v>
                </c:pt>
                <c:pt idx="1301">
                  <c:v>1.302</c:v>
                </c:pt>
                <c:pt idx="1302">
                  <c:v>1.3029999999999999</c:v>
                </c:pt>
                <c:pt idx="1303">
                  <c:v>1.304</c:v>
                </c:pt>
                <c:pt idx="1304">
                  <c:v>1.3049999999999999</c:v>
                </c:pt>
                <c:pt idx="1305">
                  <c:v>1.306</c:v>
                </c:pt>
                <c:pt idx="1306">
                  <c:v>1.3069999999999999</c:v>
                </c:pt>
                <c:pt idx="1307">
                  <c:v>1.3080000000000001</c:v>
                </c:pt>
                <c:pt idx="1308">
                  <c:v>1.3089999999999999</c:v>
                </c:pt>
                <c:pt idx="1309">
                  <c:v>1.31</c:v>
                </c:pt>
                <c:pt idx="1310">
                  <c:v>1.3109999999999999</c:v>
                </c:pt>
                <c:pt idx="1311">
                  <c:v>1.3120000000000001</c:v>
                </c:pt>
                <c:pt idx="1312">
                  <c:v>1.3129999999999999</c:v>
                </c:pt>
                <c:pt idx="1313">
                  <c:v>1.3140000000000001</c:v>
                </c:pt>
                <c:pt idx="1314">
                  <c:v>1.3149999999999999</c:v>
                </c:pt>
                <c:pt idx="1315">
                  <c:v>1.3160000000000001</c:v>
                </c:pt>
                <c:pt idx="1316">
                  <c:v>1.3169999999999999</c:v>
                </c:pt>
                <c:pt idx="1317">
                  <c:v>1.3180000000000001</c:v>
                </c:pt>
                <c:pt idx="1318">
                  <c:v>1.319</c:v>
                </c:pt>
                <c:pt idx="1319">
                  <c:v>1.32</c:v>
                </c:pt>
                <c:pt idx="1320">
                  <c:v>1.321</c:v>
                </c:pt>
                <c:pt idx="1321">
                  <c:v>1.3220000000000001</c:v>
                </c:pt>
                <c:pt idx="1322">
                  <c:v>1.323</c:v>
                </c:pt>
                <c:pt idx="1323">
                  <c:v>1.3240000000000001</c:v>
                </c:pt>
                <c:pt idx="1324">
                  <c:v>1.325</c:v>
                </c:pt>
                <c:pt idx="1325">
                  <c:v>1.3260000000000001</c:v>
                </c:pt>
                <c:pt idx="1326">
                  <c:v>1.327</c:v>
                </c:pt>
                <c:pt idx="1327">
                  <c:v>1.3280000000000001</c:v>
                </c:pt>
                <c:pt idx="1328">
                  <c:v>1.329</c:v>
                </c:pt>
                <c:pt idx="1329">
                  <c:v>1.33</c:v>
                </c:pt>
                <c:pt idx="1330">
                  <c:v>1.331</c:v>
                </c:pt>
                <c:pt idx="1331">
                  <c:v>1.3320000000000001</c:v>
                </c:pt>
                <c:pt idx="1332">
                  <c:v>1.333</c:v>
                </c:pt>
                <c:pt idx="1333">
                  <c:v>1.3340000000000001</c:v>
                </c:pt>
                <c:pt idx="1334">
                  <c:v>1.335</c:v>
                </c:pt>
                <c:pt idx="1335">
                  <c:v>1.3360000000000001</c:v>
                </c:pt>
                <c:pt idx="1336">
                  <c:v>1.337</c:v>
                </c:pt>
                <c:pt idx="1337">
                  <c:v>1.3380000000000001</c:v>
                </c:pt>
                <c:pt idx="1338">
                  <c:v>1.339</c:v>
                </c:pt>
                <c:pt idx="1339">
                  <c:v>1.34</c:v>
                </c:pt>
                <c:pt idx="1340">
                  <c:v>1.341</c:v>
                </c:pt>
                <c:pt idx="1341">
                  <c:v>1.3420000000000001</c:v>
                </c:pt>
                <c:pt idx="1342">
                  <c:v>1.343</c:v>
                </c:pt>
                <c:pt idx="1343">
                  <c:v>1.3440000000000001</c:v>
                </c:pt>
                <c:pt idx="1344">
                  <c:v>1.345</c:v>
                </c:pt>
                <c:pt idx="1345">
                  <c:v>1.3460000000000001</c:v>
                </c:pt>
                <c:pt idx="1346">
                  <c:v>1.347</c:v>
                </c:pt>
                <c:pt idx="1347">
                  <c:v>1.3480000000000001</c:v>
                </c:pt>
                <c:pt idx="1348">
                  <c:v>1.349</c:v>
                </c:pt>
                <c:pt idx="1349">
                  <c:v>1.35</c:v>
                </c:pt>
                <c:pt idx="1350">
                  <c:v>1.351</c:v>
                </c:pt>
                <c:pt idx="1351">
                  <c:v>1.3520000000000001</c:v>
                </c:pt>
                <c:pt idx="1352">
                  <c:v>1.353</c:v>
                </c:pt>
                <c:pt idx="1353">
                  <c:v>1.3540000000000001</c:v>
                </c:pt>
                <c:pt idx="1354">
                  <c:v>1.355</c:v>
                </c:pt>
                <c:pt idx="1355">
                  <c:v>1.3560000000000001</c:v>
                </c:pt>
                <c:pt idx="1356">
                  <c:v>1.357</c:v>
                </c:pt>
                <c:pt idx="1357">
                  <c:v>1.3580000000000001</c:v>
                </c:pt>
                <c:pt idx="1358">
                  <c:v>1.359</c:v>
                </c:pt>
                <c:pt idx="1359">
                  <c:v>1.36</c:v>
                </c:pt>
                <c:pt idx="1360">
                  <c:v>1.361</c:v>
                </c:pt>
                <c:pt idx="1361">
                  <c:v>1.3620000000000001</c:v>
                </c:pt>
                <c:pt idx="1362">
                  <c:v>1.363</c:v>
                </c:pt>
                <c:pt idx="1363">
                  <c:v>1.3640000000000001</c:v>
                </c:pt>
                <c:pt idx="1364">
                  <c:v>1.365</c:v>
                </c:pt>
                <c:pt idx="1365">
                  <c:v>1.3660000000000001</c:v>
                </c:pt>
                <c:pt idx="1366">
                  <c:v>1.367</c:v>
                </c:pt>
                <c:pt idx="1367">
                  <c:v>1.3680000000000001</c:v>
                </c:pt>
                <c:pt idx="1368">
                  <c:v>1.369</c:v>
                </c:pt>
                <c:pt idx="1369">
                  <c:v>1.37</c:v>
                </c:pt>
                <c:pt idx="1370">
                  <c:v>1.371</c:v>
                </c:pt>
                <c:pt idx="1371">
                  <c:v>1.3720000000000001</c:v>
                </c:pt>
                <c:pt idx="1372">
                  <c:v>1.373</c:v>
                </c:pt>
                <c:pt idx="1373">
                  <c:v>1.3740000000000001</c:v>
                </c:pt>
                <c:pt idx="1374">
                  <c:v>1.375</c:v>
                </c:pt>
                <c:pt idx="1375">
                  <c:v>1.3759999999999999</c:v>
                </c:pt>
                <c:pt idx="1376">
                  <c:v>1.377</c:v>
                </c:pt>
                <c:pt idx="1377">
                  <c:v>1.3779999999999999</c:v>
                </c:pt>
                <c:pt idx="1378">
                  <c:v>1.379</c:v>
                </c:pt>
                <c:pt idx="1379">
                  <c:v>1.38</c:v>
                </c:pt>
                <c:pt idx="1380">
                  <c:v>1.381</c:v>
                </c:pt>
                <c:pt idx="1381">
                  <c:v>1.3819999999999999</c:v>
                </c:pt>
                <c:pt idx="1382">
                  <c:v>1.383</c:v>
                </c:pt>
                <c:pt idx="1383">
                  <c:v>1.3839999999999999</c:v>
                </c:pt>
                <c:pt idx="1384">
                  <c:v>1.385</c:v>
                </c:pt>
                <c:pt idx="1385">
                  <c:v>1.3859999999999999</c:v>
                </c:pt>
                <c:pt idx="1386">
                  <c:v>1.387</c:v>
                </c:pt>
                <c:pt idx="1387">
                  <c:v>1.3879999999999999</c:v>
                </c:pt>
                <c:pt idx="1388">
                  <c:v>1.389</c:v>
                </c:pt>
                <c:pt idx="1389">
                  <c:v>1.39</c:v>
                </c:pt>
                <c:pt idx="1390">
                  <c:v>1.391</c:v>
                </c:pt>
                <c:pt idx="1391">
                  <c:v>1.3919999999999999</c:v>
                </c:pt>
                <c:pt idx="1392">
                  <c:v>1.393</c:v>
                </c:pt>
                <c:pt idx="1393">
                  <c:v>1.3939999999999999</c:v>
                </c:pt>
                <c:pt idx="1394">
                  <c:v>1.395</c:v>
                </c:pt>
                <c:pt idx="1395">
                  <c:v>1.3959999999999999</c:v>
                </c:pt>
                <c:pt idx="1396">
                  <c:v>1.397</c:v>
                </c:pt>
                <c:pt idx="1397">
                  <c:v>1.3979999999999999</c:v>
                </c:pt>
                <c:pt idx="1398">
                  <c:v>1.399</c:v>
                </c:pt>
                <c:pt idx="1399">
                  <c:v>1.4</c:v>
                </c:pt>
                <c:pt idx="1400">
                  <c:v>1.401</c:v>
                </c:pt>
                <c:pt idx="1401">
                  <c:v>1.4019999999999999</c:v>
                </c:pt>
                <c:pt idx="1402">
                  <c:v>1.403</c:v>
                </c:pt>
                <c:pt idx="1403">
                  <c:v>1.4039999999999999</c:v>
                </c:pt>
                <c:pt idx="1404">
                  <c:v>1.405</c:v>
                </c:pt>
                <c:pt idx="1405">
                  <c:v>1.4059999999999999</c:v>
                </c:pt>
                <c:pt idx="1406">
                  <c:v>1.407</c:v>
                </c:pt>
                <c:pt idx="1407">
                  <c:v>1.4079999999999999</c:v>
                </c:pt>
                <c:pt idx="1408">
                  <c:v>1.409</c:v>
                </c:pt>
                <c:pt idx="1409">
                  <c:v>1.41</c:v>
                </c:pt>
                <c:pt idx="1410">
                  <c:v>1.411</c:v>
                </c:pt>
                <c:pt idx="1411">
                  <c:v>1.4119999999999999</c:v>
                </c:pt>
                <c:pt idx="1412">
                  <c:v>1.413</c:v>
                </c:pt>
                <c:pt idx="1413">
                  <c:v>1.4139999999999999</c:v>
                </c:pt>
                <c:pt idx="1414">
                  <c:v>1.415</c:v>
                </c:pt>
                <c:pt idx="1415">
                  <c:v>1.4159999999999999</c:v>
                </c:pt>
                <c:pt idx="1416">
                  <c:v>1.417</c:v>
                </c:pt>
                <c:pt idx="1417">
                  <c:v>1.4179999999999999</c:v>
                </c:pt>
                <c:pt idx="1418">
                  <c:v>1.419</c:v>
                </c:pt>
                <c:pt idx="1419">
                  <c:v>1.42</c:v>
                </c:pt>
                <c:pt idx="1420">
                  <c:v>1.421</c:v>
                </c:pt>
                <c:pt idx="1421">
                  <c:v>1.4219999999999999</c:v>
                </c:pt>
                <c:pt idx="1422">
                  <c:v>1.423</c:v>
                </c:pt>
                <c:pt idx="1423">
                  <c:v>1.4239999999999999</c:v>
                </c:pt>
                <c:pt idx="1424">
                  <c:v>1.425</c:v>
                </c:pt>
                <c:pt idx="1425">
                  <c:v>1.4259999999999999</c:v>
                </c:pt>
                <c:pt idx="1426">
                  <c:v>1.427</c:v>
                </c:pt>
                <c:pt idx="1427">
                  <c:v>1.4279999999999999</c:v>
                </c:pt>
                <c:pt idx="1428">
                  <c:v>1.429</c:v>
                </c:pt>
                <c:pt idx="1429">
                  <c:v>1.43</c:v>
                </c:pt>
                <c:pt idx="1430">
                  <c:v>1.431</c:v>
                </c:pt>
                <c:pt idx="1431">
                  <c:v>1.4319999999999999</c:v>
                </c:pt>
                <c:pt idx="1432">
                  <c:v>1.4330000000000001</c:v>
                </c:pt>
                <c:pt idx="1433">
                  <c:v>1.4339999999999999</c:v>
                </c:pt>
                <c:pt idx="1434">
                  <c:v>1.4350000000000001</c:v>
                </c:pt>
                <c:pt idx="1435">
                  <c:v>1.4359999999999999</c:v>
                </c:pt>
                <c:pt idx="1436">
                  <c:v>1.4370000000000001</c:v>
                </c:pt>
                <c:pt idx="1437">
                  <c:v>1.4379999999999999</c:v>
                </c:pt>
                <c:pt idx="1438">
                  <c:v>1.4390000000000001</c:v>
                </c:pt>
                <c:pt idx="1439">
                  <c:v>1.44</c:v>
                </c:pt>
                <c:pt idx="1440">
                  <c:v>1.4410000000000001</c:v>
                </c:pt>
                <c:pt idx="1441">
                  <c:v>1.4419999999999999</c:v>
                </c:pt>
                <c:pt idx="1442">
                  <c:v>1.4430000000000001</c:v>
                </c:pt>
                <c:pt idx="1443">
                  <c:v>1.444</c:v>
                </c:pt>
                <c:pt idx="1444">
                  <c:v>1.4450000000000001</c:v>
                </c:pt>
                <c:pt idx="1445">
                  <c:v>1.446</c:v>
                </c:pt>
                <c:pt idx="1446">
                  <c:v>1.4470000000000001</c:v>
                </c:pt>
                <c:pt idx="1447">
                  <c:v>1.448</c:v>
                </c:pt>
                <c:pt idx="1448">
                  <c:v>1.4490000000000001</c:v>
                </c:pt>
                <c:pt idx="1449">
                  <c:v>1.45</c:v>
                </c:pt>
                <c:pt idx="1450">
                  <c:v>1.4510000000000001</c:v>
                </c:pt>
                <c:pt idx="1451">
                  <c:v>1.452</c:v>
                </c:pt>
                <c:pt idx="1452">
                  <c:v>1.4530000000000001</c:v>
                </c:pt>
                <c:pt idx="1453">
                  <c:v>1.454</c:v>
                </c:pt>
                <c:pt idx="1454">
                  <c:v>1.4550000000000001</c:v>
                </c:pt>
                <c:pt idx="1455">
                  <c:v>1.456</c:v>
                </c:pt>
                <c:pt idx="1456">
                  <c:v>1.4570000000000001</c:v>
                </c:pt>
                <c:pt idx="1457">
                  <c:v>1.458</c:v>
                </c:pt>
                <c:pt idx="1458">
                  <c:v>1.4590000000000001</c:v>
                </c:pt>
                <c:pt idx="1459">
                  <c:v>1.46</c:v>
                </c:pt>
                <c:pt idx="1460">
                  <c:v>1.4610000000000001</c:v>
                </c:pt>
                <c:pt idx="1461">
                  <c:v>1.462</c:v>
                </c:pt>
                <c:pt idx="1462">
                  <c:v>1.4630000000000001</c:v>
                </c:pt>
                <c:pt idx="1463">
                  <c:v>1.464</c:v>
                </c:pt>
                <c:pt idx="1464">
                  <c:v>1.4650000000000001</c:v>
                </c:pt>
                <c:pt idx="1465">
                  <c:v>1.466</c:v>
                </c:pt>
                <c:pt idx="1466">
                  <c:v>1.4670000000000001</c:v>
                </c:pt>
                <c:pt idx="1467">
                  <c:v>1.468</c:v>
                </c:pt>
                <c:pt idx="1468">
                  <c:v>1.4690000000000001</c:v>
                </c:pt>
                <c:pt idx="1469">
                  <c:v>1.47</c:v>
                </c:pt>
                <c:pt idx="1470">
                  <c:v>1.4710000000000001</c:v>
                </c:pt>
                <c:pt idx="1471">
                  <c:v>1.472</c:v>
                </c:pt>
                <c:pt idx="1472">
                  <c:v>1.4730000000000001</c:v>
                </c:pt>
                <c:pt idx="1473">
                  <c:v>1.474</c:v>
                </c:pt>
                <c:pt idx="1474">
                  <c:v>1.4750000000000001</c:v>
                </c:pt>
                <c:pt idx="1475">
                  <c:v>1.476</c:v>
                </c:pt>
                <c:pt idx="1476">
                  <c:v>1.4770000000000001</c:v>
                </c:pt>
                <c:pt idx="1477">
                  <c:v>1.478</c:v>
                </c:pt>
                <c:pt idx="1478">
                  <c:v>1.4790000000000001</c:v>
                </c:pt>
                <c:pt idx="1479">
                  <c:v>1.48</c:v>
                </c:pt>
                <c:pt idx="1480">
                  <c:v>1.4810000000000001</c:v>
                </c:pt>
                <c:pt idx="1481">
                  <c:v>1.482</c:v>
                </c:pt>
                <c:pt idx="1482">
                  <c:v>1.4830000000000001</c:v>
                </c:pt>
                <c:pt idx="1483">
                  <c:v>1.484</c:v>
                </c:pt>
                <c:pt idx="1484">
                  <c:v>1.4850000000000001</c:v>
                </c:pt>
                <c:pt idx="1485">
                  <c:v>1.486</c:v>
                </c:pt>
                <c:pt idx="1486">
                  <c:v>1.4870000000000001</c:v>
                </c:pt>
                <c:pt idx="1487">
                  <c:v>1.488</c:v>
                </c:pt>
                <c:pt idx="1488">
                  <c:v>1.4890000000000001</c:v>
                </c:pt>
                <c:pt idx="1489">
                  <c:v>1.49</c:v>
                </c:pt>
                <c:pt idx="1490">
                  <c:v>1.4910000000000001</c:v>
                </c:pt>
                <c:pt idx="1491">
                  <c:v>1.492</c:v>
                </c:pt>
                <c:pt idx="1492">
                  <c:v>1.4930000000000001</c:v>
                </c:pt>
                <c:pt idx="1493">
                  <c:v>1.494</c:v>
                </c:pt>
                <c:pt idx="1494">
                  <c:v>1.4950000000000001</c:v>
                </c:pt>
                <c:pt idx="1495">
                  <c:v>1.496</c:v>
                </c:pt>
                <c:pt idx="1496">
                  <c:v>1.4970000000000001</c:v>
                </c:pt>
                <c:pt idx="1497">
                  <c:v>1.498</c:v>
                </c:pt>
                <c:pt idx="1498">
                  <c:v>1.4990000000000001</c:v>
                </c:pt>
                <c:pt idx="1499">
                  <c:v>1.5</c:v>
                </c:pt>
                <c:pt idx="1500">
                  <c:v>1.5009999999999999</c:v>
                </c:pt>
                <c:pt idx="1501">
                  <c:v>1.502</c:v>
                </c:pt>
                <c:pt idx="1502">
                  <c:v>1.5029999999999999</c:v>
                </c:pt>
                <c:pt idx="1503">
                  <c:v>1.504</c:v>
                </c:pt>
                <c:pt idx="1504">
                  <c:v>1.5049999999999999</c:v>
                </c:pt>
                <c:pt idx="1505">
                  <c:v>1.506</c:v>
                </c:pt>
                <c:pt idx="1506">
                  <c:v>1.5069999999999999</c:v>
                </c:pt>
                <c:pt idx="1507">
                  <c:v>1.508</c:v>
                </c:pt>
                <c:pt idx="1508">
                  <c:v>1.5089999999999999</c:v>
                </c:pt>
                <c:pt idx="1509">
                  <c:v>1.51</c:v>
                </c:pt>
                <c:pt idx="1510">
                  <c:v>1.5109999999999999</c:v>
                </c:pt>
                <c:pt idx="1511">
                  <c:v>1.512</c:v>
                </c:pt>
                <c:pt idx="1512">
                  <c:v>1.5129999999999999</c:v>
                </c:pt>
                <c:pt idx="1513">
                  <c:v>1.514</c:v>
                </c:pt>
                <c:pt idx="1514">
                  <c:v>1.5149999999999999</c:v>
                </c:pt>
                <c:pt idx="1515">
                  <c:v>1.516</c:v>
                </c:pt>
                <c:pt idx="1516">
                  <c:v>1.5169999999999999</c:v>
                </c:pt>
                <c:pt idx="1517">
                  <c:v>1.518</c:v>
                </c:pt>
                <c:pt idx="1518">
                  <c:v>1.5189999999999999</c:v>
                </c:pt>
                <c:pt idx="1519">
                  <c:v>1.52</c:v>
                </c:pt>
                <c:pt idx="1520">
                  <c:v>1.5209999999999999</c:v>
                </c:pt>
                <c:pt idx="1521">
                  <c:v>1.522</c:v>
                </c:pt>
                <c:pt idx="1522">
                  <c:v>1.5229999999999999</c:v>
                </c:pt>
                <c:pt idx="1523">
                  <c:v>1.524</c:v>
                </c:pt>
                <c:pt idx="1524">
                  <c:v>1.5249999999999999</c:v>
                </c:pt>
                <c:pt idx="1525">
                  <c:v>1.526</c:v>
                </c:pt>
                <c:pt idx="1526">
                  <c:v>1.5269999999999999</c:v>
                </c:pt>
                <c:pt idx="1527">
                  <c:v>1.528</c:v>
                </c:pt>
                <c:pt idx="1528">
                  <c:v>1.5289999999999999</c:v>
                </c:pt>
                <c:pt idx="1529">
                  <c:v>1.53</c:v>
                </c:pt>
                <c:pt idx="1530">
                  <c:v>1.5309999999999999</c:v>
                </c:pt>
                <c:pt idx="1531">
                  <c:v>1.532</c:v>
                </c:pt>
                <c:pt idx="1532">
                  <c:v>1.5329999999999999</c:v>
                </c:pt>
                <c:pt idx="1533">
                  <c:v>1.534</c:v>
                </c:pt>
                <c:pt idx="1534">
                  <c:v>1.5349999999999999</c:v>
                </c:pt>
                <c:pt idx="1535">
                  <c:v>1.536</c:v>
                </c:pt>
                <c:pt idx="1536">
                  <c:v>1.5369999999999999</c:v>
                </c:pt>
                <c:pt idx="1537">
                  <c:v>1.538</c:v>
                </c:pt>
                <c:pt idx="1538">
                  <c:v>1.5389999999999999</c:v>
                </c:pt>
                <c:pt idx="1539">
                  <c:v>1.54</c:v>
                </c:pt>
                <c:pt idx="1540">
                  <c:v>1.5409999999999999</c:v>
                </c:pt>
                <c:pt idx="1541">
                  <c:v>1.542</c:v>
                </c:pt>
                <c:pt idx="1542">
                  <c:v>1.5429999999999999</c:v>
                </c:pt>
                <c:pt idx="1543">
                  <c:v>1.544</c:v>
                </c:pt>
                <c:pt idx="1544">
                  <c:v>1.5449999999999999</c:v>
                </c:pt>
                <c:pt idx="1545">
                  <c:v>1.546</c:v>
                </c:pt>
                <c:pt idx="1546">
                  <c:v>1.5469999999999999</c:v>
                </c:pt>
                <c:pt idx="1547">
                  <c:v>1.548</c:v>
                </c:pt>
                <c:pt idx="1548">
                  <c:v>1.5489999999999999</c:v>
                </c:pt>
                <c:pt idx="1549">
                  <c:v>1.55</c:v>
                </c:pt>
                <c:pt idx="1550">
                  <c:v>1.5509999999999999</c:v>
                </c:pt>
                <c:pt idx="1551">
                  <c:v>1.552</c:v>
                </c:pt>
                <c:pt idx="1552">
                  <c:v>1.5529999999999999</c:v>
                </c:pt>
                <c:pt idx="1553">
                  <c:v>1.554</c:v>
                </c:pt>
                <c:pt idx="1554">
                  <c:v>1.5549999999999999</c:v>
                </c:pt>
                <c:pt idx="1555">
                  <c:v>1.556</c:v>
                </c:pt>
                <c:pt idx="1556">
                  <c:v>1.5569999999999999</c:v>
                </c:pt>
                <c:pt idx="1557">
                  <c:v>1.5580000000000001</c:v>
                </c:pt>
                <c:pt idx="1558">
                  <c:v>1.5589999999999999</c:v>
                </c:pt>
                <c:pt idx="1559">
                  <c:v>1.56</c:v>
                </c:pt>
                <c:pt idx="1560">
                  <c:v>1.5609999999999999</c:v>
                </c:pt>
                <c:pt idx="1561">
                  <c:v>1.5620000000000001</c:v>
                </c:pt>
                <c:pt idx="1562">
                  <c:v>1.5629999999999999</c:v>
                </c:pt>
                <c:pt idx="1563">
                  <c:v>1.5640000000000001</c:v>
                </c:pt>
                <c:pt idx="1564">
                  <c:v>1.5649999999999999</c:v>
                </c:pt>
                <c:pt idx="1565">
                  <c:v>1.5660000000000001</c:v>
                </c:pt>
                <c:pt idx="1566">
                  <c:v>1.5669999999999999</c:v>
                </c:pt>
                <c:pt idx="1567">
                  <c:v>1.5680000000000001</c:v>
                </c:pt>
                <c:pt idx="1568">
                  <c:v>1.569</c:v>
                </c:pt>
                <c:pt idx="1569">
                  <c:v>1.57</c:v>
                </c:pt>
                <c:pt idx="1570">
                  <c:v>1.571</c:v>
                </c:pt>
                <c:pt idx="1571">
                  <c:v>1.5720000000000001</c:v>
                </c:pt>
                <c:pt idx="1572">
                  <c:v>1.573</c:v>
                </c:pt>
                <c:pt idx="1573">
                  <c:v>1.5740000000000001</c:v>
                </c:pt>
                <c:pt idx="1574">
                  <c:v>1.575</c:v>
                </c:pt>
                <c:pt idx="1575">
                  <c:v>1.5760000000000001</c:v>
                </c:pt>
                <c:pt idx="1576">
                  <c:v>1.577</c:v>
                </c:pt>
                <c:pt idx="1577">
                  <c:v>1.5780000000000001</c:v>
                </c:pt>
                <c:pt idx="1578">
                  <c:v>1.579</c:v>
                </c:pt>
                <c:pt idx="1579">
                  <c:v>1.58</c:v>
                </c:pt>
                <c:pt idx="1580">
                  <c:v>1.581</c:v>
                </c:pt>
                <c:pt idx="1581">
                  <c:v>1.5820000000000001</c:v>
                </c:pt>
                <c:pt idx="1582">
                  <c:v>1.583</c:v>
                </c:pt>
                <c:pt idx="1583">
                  <c:v>1.5840000000000001</c:v>
                </c:pt>
                <c:pt idx="1584">
                  <c:v>1.585</c:v>
                </c:pt>
                <c:pt idx="1585">
                  <c:v>1.5860000000000001</c:v>
                </c:pt>
                <c:pt idx="1586">
                  <c:v>1.587</c:v>
                </c:pt>
                <c:pt idx="1587">
                  <c:v>1.5880000000000001</c:v>
                </c:pt>
                <c:pt idx="1588">
                  <c:v>1.589</c:v>
                </c:pt>
                <c:pt idx="1589">
                  <c:v>1.59</c:v>
                </c:pt>
                <c:pt idx="1590">
                  <c:v>1.591</c:v>
                </c:pt>
                <c:pt idx="1591">
                  <c:v>1.5920000000000001</c:v>
                </c:pt>
                <c:pt idx="1592">
                  <c:v>1.593</c:v>
                </c:pt>
                <c:pt idx="1593">
                  <c:v>1.5940000000000001</c:v>
                </c:pt>
                <c:pt idx="1594">
                  <c:v>1.595</c:v>
                </c:pt>
                <c:pt idx="1595">
                  <c:v>1.5960000000000001</c:v>
                </c:pt>
                <c:pt idx="1596">
                  <c:v>1.597</c:v>
                </c:pt>
                <c:pt idx="1597">
                  <c:v>1.5980000000000001</c:v>
                </c:pt>
                <c:pt idx="1598">
                  <c:v>1.599</c:v>
                </c:pt>
                <c:pt idx="1599">
                  <c:v>1.6</c:v>
                </c:pt>
                <c:pt idx="1600">
                  <c:v>1.601</c:v>
                </c:pt>
                <c:pt idx="1601">
                  <c:v>1.6020000000000001</c:v>
                </c:pt>
                <c:pt idx="1602">
                  <c:v>1.603</c:v>
                </c:pt>
                <c:pt idx="1603">
                  <c:v>1.6040000000000001</c:v>
                </c:pt>
                <c:pt idx="1604">
                  <c:v>1.605</c:v>
                </c:pt>
                <c:pt idx="1605">
                  <c:v>1.6060000000000001</c:v>
                </c:pt>
                <c:pt idx="1606">
                  <c:v>1.607</c:v>
                </c:pt>
                <c:pt idx="1607">
                  <c:v>1.6080000000000001</c:v>
                </c:pt>
                <c:pt idx="1608">
                  <c:v>1.609</c:v>
                </c:pt>
                <c:pt idx="1609">
                  <c:v>1.61</c:v>
                </c:pt>
                <c:pt idx="1610">
                  <c:v>1.611</c:v>
                </c:pt>
                <c:pt idx="1611">
                  <c:v>1.6120000000000001</c:v>
                </c:pt>
                <c:pt idx="1612">
                  <c:v>1.613</c:v>
                </c:pt>
                <c:pt idx="1613">
                  <c:v>1.6140000000000001</c:v>
                </c:pt>
                <c:pt idx="1614">
                  <c:v>1.615</c:v>
                </c:pt>
                <c:pt idx="1615">
                  <c:v>1.6160000000000001</c:v>
                </c:pt>
                <c:pt idx="1616">
                  <c:v>1.617</c:v>
                </c:pt>
                <c:pt idx="1617">
                  <c:v>1.6180000000000001</c:v>
                </c:pt>
                <c:pt idx="1618">
                  <c:v>1.619</c:v>
                </c:pt>
                <c:pt idx="1619">
                  <c:v>1.62</c:v>
                </c:pt>
                <c:pt idx="1620">
                  <c:v>1.621</c:v>
                </c:pt>
                <c:pt idx="1621">
                  <c:v>1.6220000000000001</c:v>
                </c:pt>
                <c:pt idx="1622">
                  <c:v>1.623</c:v>
                </c:pt>
                <c:pt idx="1623">
                  <c:v>1.6240000000000001</c:v>
                </c:pt>
                <c:pt idx="1624">
                  <c:v>1.625</c:v>
                </c:pt>
                <c:pt idx="1625">
                  <c:v>1.6259999999999999</c:v>
                </c:pt>
                <c:pt idx="1626">
                  <c:v>1.627</c:v>
                </c:pt>
                <c:pt idx="1627">
                  <c:v>1.6279999999999999</c:v>
                </c:pt>
                <c:pt idx="1628">
                  <c:v>1.629</c:v>
                </c:pt>
                <c:pt idx="1629">
                  <c:v>1.63</c:v>
                </c:pt>
                <c:pt idx="1630">
                  <c:v>1.631</c:v>
                </c:pt>
                <c:pt idx="1631">
                  <c:v>1.6319999999999999</c:v>
                </c:pt>
                <c:pt idx="1632">
                  <c:v>1.633</c:v>
                </c:pt>
                <c:pt idx="1633">
                  <c:v>1.6339999999999999</c:v>
                </c:pt>
                <c:pt idx="1634">
                  <c:v>1.635</c:v>
                </c:pt>
                <c:pt idx="1635">
                  <c:v>1.6359999999999999</c:v>
                </c:pt>
                <c:pt idx="1636">
                  <c:v>1.637</c:v>
                </c:pt>
                <c:pt idx="1637">
                  <c:v>1.6379999999999999</c:v>
                </c:pt>
                <c:pt idx="1638">
                  <c:v>1.639</c:v>
                </c:pt>
                <c:pt idx="1639">
                  <c:v>1.64</c:v>
                </c:pt>
                <c:pt idx="1640">
                  <c:v>1.641</c:v>
                </c:pt>
                <c:pt idx="1641">
                  <c:v>1.6419999999999999</c:v>
                </c:pt>
                <c:pt idx="1642">
                  <c:v>1.643</c:v>
                </c:pt>
                <c:pt idx="1643">
                  <c:v>1.6439999999999999</c:v>
                </c:pt>
                <c:pt idx="1644">
                  <c:v>1.645</c:v>
                </c:pt>
                <c:pt idx="1645">
                  <c:v>1.6459999999999999</c:v>
                </c:pt>
                <c:pt idx="1646">
                  <c:v>1.647</c:v>
                </c:pt>
                <c:pt idx="1647">
                  <c:v>1.6479999999999999</c:v>
                </c:pt>
                <c:pt idx="1648">
                  <c:v>1.649</c:v>
                </c:pt>
                <c:pt idx="1649">
                  <c:v>1.65</c:v>
                </c:pt>
                <c:pt idx="1650">
                  <c:v>1.651</c:v>
                </c:pt>
                <c:pt idx="1651">
                  <c:v>1.6519999999999999</c:v>
                </c:pt>
                <c:pt idx="1652">
                  <c:v>1.653</c:v>
                </c:pt>
                <c:pt idx="1653">
                  <c:v>1.6539999999999999</c:v>
                </c:pt>
                <c:pt idx="1654">
                  <c:v>1.655</c:v>
                </c:pt>
                <c:pt idx="1655">
                  <c:v>1.6559999999999999</c:v>
                </c:pt>
                <c:pt idx="1656">
                  <c:v>1.657</c:v>
                </c:pt>
                <c:pt idx="1657">
                  <c:v>1.6579999999999999</c:v>
                </c:pt>
                <c:pt idx="1658">
                  <c:v>1.659</c:v>
                </c:pt>
                <c:pt idx="1659">
                  <c:v>1.66</c:v>
                </c:pt>
                <c:pt idx="1660">
                  <c:v>1.661</c:v>
                </c:pt>
                <c:pt idx="1661">
                  <c:v>1.6619999999999999</c:v>
                </c:pt>
                <c:pt idx="1662">
                  <c:v>1.663</c:v>
                </c:pt>
                <c:pt idx="1663">
                  <c:v>1.6639999999999999</c:v>
                </c:pt>
                <c:pt idx="1664">
                  <c:v>1.665</c:v>
                </c:pt>
                <c:pt idx="1665">
                  <c:v>1.6659999999999999</c:v>
                </c:pt>
                <c:pt idx="1666">
                  <c:v>1.667</c:v>
                </c:pt>
                <c:pt idx="1667">
                  <c:v>1.6679999999999999</c:v>
                </c:pt>
                <c:pt idx="1668">
                  <c:v>1.669</c:v>
                </c:pt>
                <c:pt idx="1669">
                  <c:v>1.67</c:v>
                </c:pt>
                <c:pt idx="1670">
                  <c:v>1.671</c:v>
                </c:pt>
                <c:pt idx="1671">
                  <c:v>1.6719999999999999</c:v>
                </c:pt>
                <c:pt idx="1672">
                  <c:v>1.673</c:v>
                </c:pt>
                <c:pt idx="1673">
                  <c:v>1.6739999999999999</c:v>
                </c:pt>
                <c:pt idx="1674">
                  <c:v>1.675</c:v>
                </c:pt>
                <c:pt idx="1675">
                  <c:v>1.6759999999999999</c:v>
                </c:pt>
                <c:pt idx="1676">
                  <c:v>1.677</c:v>
                </c:pt>
                <c:pt idx="1677">
                  <c:v>1.6779999999999999</c:v>
                </c:pt>
                <c:pt idx="1678">
                  <c:v>1.679</c:v>
                </c:pt>
                <c:pt idx="1679">
                  <c:v>1.68</c:v>
                </c:pt>
                <c:pt idx="1680">
                  <c:v>1.681</c:v>
                </c:pt>
                <c:pt idx="1681">
                  <c:v>1.6819999999999999</c:v>
                </c:pt>
                <c:pt idx="1682">
                  <c:v>1.6830000000000001</c:v>
                </c:pt>
                <c:pt idx="1683">
                  <c:v>1.6839999999999999</c:v>
                </c:pt>
                <c:pt idx="1684">
                  <c:v>1.6850000000000001</c:v>
                </c:pt>
                <c:pt idx="1685">
                  <c:v>1.6859999999999999</c:v>
                </c:pt>
                <c:pt idx="1686">
                  <c:v>1.6870000000000001</c:v>
                </c:pt>
                <c:pt idx="1687">
                  <c:v>1.6879999999999999</c:v>
                </c:pt>
                <c:pt idx="1688">
                  <c:v>1.6890000000000001</c:v>
                </c:pt>
                <c:pt idx="1689">
                  <c:v>1.69</c:v>
                </c:pt>
                <c:pt idx="1690">
                  <c:v>1.6910000000000001</c:v>
                </c:pt>
                <c:pt idx="1691">
                  <c:v>1.6919999999999999</c:v>
                </c:pt>
                <c:pt idx="1692">
                  <c:v>1.6930000000000001</c:v>
                </c:pt>
                <c:pt idx="1693">
                  <c:v>1.694</c:v>
                </c:pt>
                <c:pt idx="1694">
                  <c:v>1.6950000000000001</c:v>
                </c:pt>
                <c:pt idx="1695">
                  <c:v>1.696</c:v>
                </c:pt>
                <c:pt idx="1696">
                  <c:v>1.6970000000000001</c:v>
                </c:pt>
                <c:pt idx="1697">
                  <c:v>1.698</c:v>
                </c:pt>
                <c:pt idx="1698">
                  <c:v>1.6990000000000001</c:v>
                </c:pt>
                <c:pt idx="1699">
                  <c:v>1.7</c:v>
                </c:pt>
                <c:pt idx="1700">
                  <c:v>1.7010000000000001</c:v>
                </c:pt>
                <c:pt idx="1701">
                  <c:v>1.702</c:v>
                </c:pt>
                <c:pt idx="1702">
                  <c:v>1.7030000000000001</c:v>
                </c:pt>
                <c:pt idx="1703">
                  <c:v>1.704</c:v>
                </c:pt>
                <c:pt idx="1704">
                  <c:v>1.7050000000000001</c:v>
                </c:pt>
                <c:pt idx="1705">
                  <c:v>1.706</c:v>
                </c:pt>
                <c:pt idx="1706">
                  <c:v>1.7070000000000001</c:v>
                </c:pt>
                <c:pt idx="1707">
                  <c:v>1.708</c:v>
                </c:pt>
                <c:pt idx="1708">
                  <c:v>1.7090000000000001</c:v>
                </c:pt>
                <c:pt idx="1709">
                  <c:v>1.71</c:v>
                </c:pt>
                <c:pt idx="1710">
                  <c:v>1.7110000000000001</c:v>
                </c:pt>
                <c:pt idx="1711">
                  <c:v>1.712</c:v>
                </c:pt>
                <c:pt idx="1712">
                  <c:v>1.7130000000000001</c:v>
                </c:pt>
                <c:pt idx="1713">
                  <c:v>1.714</c:v>
                </c:pt>
                <c:pt idx="1714">
                  <c:v>1.7150000000000001</c:v>
                </c:pt>
                <c:pt idx="1715">
                  <c:v>1.716</c:v>
                </c:pt>
                <c:pt idx="1716">
                  <c:v>1.7170000000000001</c:v>
                </c:pt>
                <c:pt idx="1717">
                  <c:v>1.718</c:v>
                </c:pt>
                <c:pt idx="1718">
                  <c:v>1.7190000000000001</c:v>
                </c:pt>
                <c:pt idx="1719">
                  <c:v>1.72</c:v>
                </c:pt>
                <c:pt idx="1720">
                  <c:v>1.7210000000000001</c:v>
                </c:pt>
                <c:pt idx="1721">
                  <c:v>1.722</c:v>
                </c:pt>
                <c:pt idx="1722">
                  <c:v>1.7230000000000001</c:v>
                </c:pt>
                <c:pt idx="1723">
                  <c:v>1.724</c:v>
                </c:pt>
                <c:pt idx="1724">
                  <c:v>1.7250000000000001</c:v>
                </c:pt>
                <c:pt idx="1725">
                  <c:v>1.726</c:v>
                </c:pt>
                <c:pt idx="1726">
                  <c:v>1.7270000000000001</c:v>
                </c:pt>
                <c:pt idx="1727">
                  <c:v>1.728</c:v>
                </c:pt>
                <c:pt idx="1728">
                  <c:v>1.7290000000000001</c:v>
                </c:pt>
                <c:pt idx="1729">
                  <c:v>1.73</c:v>
                </c:pt>
                <c:pt idx="1730">
                  <c:v>1.7310000000000001</c:v>
                </c:pt>
                <c:pt idx="1731">
                  <c:v>1.732</c:v>
                </c:pt>
                <c:pt idx="1732">
                  <c:v>1.7330000000000001</c:v>
                </c:pt>
                <c:pt idx="1733">
                  <c:v>1.734</c:v>
                </c:pt>
                <c:pt idx="1734">
                  <c:v>1.7350000000000001</c:v>
                </c:pt>
                <c:pt idx="1735">
                  <c:v>1.736</c:v>
                </c:pt>
                <c:pt idx="1736">
                  <c:v>1.7370000000000001</c:v>
                </c:pt>
                <c:pt idx="1737">
                  <c:v>1.738</c:v>
                </c:pt>
                <c:pt idx="1738">
                  <c:v>1.7390000000000001</c:v>
                </c:pt>
                <c:pt idx="1739">
                  <c:v>1.74</c:v>
                </c:pt>
                <c:pt idx="1740">
                  <c:v>1.7410000000000001</c:v>
                </c:pt>
                <c:pt idx="1741">
                  <c:v>1.742</c:v>
                </c:pt>
                <c:pt idx="1742">
                  <c:v>1.7430000000000001</c:v>
                </c:pt>
                <c:pt idx="1743">
                  <c:v>1.744</c:v>
                </c:pt>
                <c:pt idx="1744">
                  <c:v>1.7450000000000001</c:v>
                </c:pt>
                <c:pt idx="1745">
                  <c:v>1.746</c:v>
                </c:pt>
                <c:pt idx="1746">
                  <c:v>1.7470000000000001</c:v>
                </c:pt>
                <c:pt idx="1747">
                  <c:v>1.748</c:v>
                </c:pt>
                <c:pt idx="1748">
                  <c:v>1.7490000000000001</c:v>
                </c:pt>
                <c:pt idx="1749">
                  <c:v>1.75</c:v>
                </c:pt>
                <c:pt idx="1750">
                  <c:v>1.7509999999999999</c:v>
                </c:pt>
                <c:pt idx="1751">
                  <c:v>1.752</c:v>
                </c:pt>
                <c:pt idx="1752">
                  <c:v>1.7529999999999999</c:v>
                </c:pt>
                <c:pt idx="1753">
                  <c:v>1.754</c:v>
                </c:pt>
                <c:pt idx="1754">
                  <c:v>1.7549999999999999</c:v>
                </c:pt>
                <c:pt idx="1755">
                  <c:v>1.756</c:v>
                </c:pt>
                <c:pt idx="1756">
                  <c:v>1.7569999999999999</c:v>
                </c:pt>
                <c:pt idx="1757">
                  <c:v>1.758</c:v>
                </c:pt>
                <c:pt idx="1758">
                  <c:v>1.7589999999999999</c:v>
                </c:pt>
                <c:pt idx="1759">
                  <c:v>1.76</c:v>
                </c:pt>
                <c:pt idx="1760">
                  <c:v>1.7609999999999999</c:v>
                </c:pt>
                <c:pt idx="1761">
                  <c:v>1.762</c:v>
                </c:pt>
                <c:pt idx="1762">
                  <c:v>1.7629999999999999</c:v>
                </c:pt>
                <c:pt idx="1763">
                  <c:v>1.764</c:v>
                </c:pt>
                <c:pt idx="1764">
                  <c:v>1.7649999999999999</c:v>
                </c:pt>
                <c:pt idx="1765">
                  <c:v>1.766</c:v>
                </c:pt>
                <c:pt idx="1766">
                  <c:v>1.7669999999999999</c:v>
                </c:pt>
                <c:pt idx="1767">
                  <c:v>1.768</c:v>
                </c:pt>
                <c:pt idx="1768">
                  <c:v>1.7689999999999999</c:v>
                </c:pt>
                <c:pt idx="1769">
                  <c:v>1.77</c:v>
                </c:pt>
                <c:pt idx="1770">
                  <c:v>1.7709999999999999</c:v>
                </c:pt>
                <c:pt idx="1771">
                  <c:v>1.772</c:v>
                </c:pt>
                <c:pt idx="1772">
                  <c:v>1.7729999999999999</c:v>
                </c:pt>
                <c:pt idx="1773">
                  <c:v>1.774</c:v>
                </c:pt>
                <c:pt idx="1774">
                  <c:v>1.7749999999999999</c:v>
                </c:pt>
                <c:pt idx="1775">
                  <c:v>1.776</c:v>
                </c:pt>
                <c:pt idx="1776">
                  <c:v>1.7769999999999999</c:v>
                </c:pt>
                <c:pt idx="1777">
                  <c:v>1.778</c:v>
                </c:pt>
                <c:pt idx="1778">
                  <c:v>1.7789999999999999</c:v>
                </c:pt>
                <c:pt idx="1779">
                  <c:v>1.78</c:v>
                </c:pt>
                <c:pt idx="1780">
                  <c:v>1.7809999999999999</c:v>
                </c:pt>
                <c:pt idx="1781">
                  <c:v>1.782</c:v>
                </c:pt>
                <c:pt idx="1782">
                  <c:v>1.7829999999999999</c:v>
                </c:pt>
                <c:pt idx="1783">
                  <c:v>1.784</c:v>
                </c:pt>
                <c:pt idx="1784">
                  <c:v>1.7849999999999999</c:v>
                </c:pt>
                <c:pt idx="1785">
                  <c:v>1.786</c:v>
                </c:pt>
                <c:pt idx="1786">
                  <c:v>1.7869999999999999</c:v>
                </c:pt>
                <c:pt idx="1787">
                  <c:v>1.788</c:v>
                </c:pt>
                <c:pt idx="1788">
                  <c:v>1.7889999999999999</c:v>
                </c:pt>
                <c:pt idx="1789">
                  <c:v>1.79</c:v>
                </c:pt>
                <c:pt idx="1790">
                  <c:v>1.7909999999999999</c:v>
                </c:pt>
                <c:pt idx="1791">
                  <c:v>1.792</c:v>
                </c:pt>
                <c:pt idx="1792">
                  <c:v>1.7929999999999999</c:v>
                </c:pt>
                <c:pt idx="1793">
                  <c:v>1.794</c:v>
                </c:pt>
                <c:pt idx="1794">
                  <c:v>1.7949999999999999</c:v>
                </c:pt>
                <c:pt idx="1795">
                  <c:v>1.796</c:v>
                </c:pt>
                <c:pt idx="1796">
                  <c:v>1.7969999999999999</c:v>
                </c:pt>
                <c:pt idx="1797">
                  <c:v>1.798</c:v>
                </c:pt>
                <c:pt idx="1798">
                  <c:v>1.7989999999999999</c:v>
                </c:pt>
                <c:pt idx="1799">
                  <c:v>1.8</c:v>
                </c:pt>
                <c:pt idx="1800">
                  <c:v>1.8009999999999999</c:v>
                </c:pt>
                <c:pt idx="1801">
                  <c:v>1.802</c:v>
                </c:pt>
                <c:pt idx="1802">
                  <c:v>1.8029999999999999</c:v>
                </c:pt>
                <c:pt idx="1803">
                  <c:v>1.804</c:v>
                </c:pt>
                <c:pt idx="1804">
                  <c:v>1.8049999999999999</c:v>
                </c:pt>
                <c:pt idx="1805">
                  <c:v>1.806</c:v>
                </c:pt>
                <c:pt idx="1806">
                  <c:v>1.8069999999999999</c:v>
                </c:pt>
                <c:pt idx="1807">
                  <c:v>1.8080000000000001</c:v>
                </c:pt>
                <c:pt idx="1808">
                  <c:v>1.8089999999999999</c:v>
                </c:pt>
                <c:pt idx="1809">
                  <c:v>1.81</c:v>
                </c:pt>
                <c:pt idx="1810">
                  <c:v>1.8109999999999999</c:v>
                </c:pt>
                <c:pt idx="1811">
                  <c:v>1.8120000000000001</c:v>
                </c:pt>
                <c:pt idx="1812">
                  <c:v>1.8129999999999999</c:v>
                </c:pt>
                <c:pt idx="1813">
                  <c:v>1.8140000000000001</c:v>
                </c:pt>
                <c:pt idx="1814">
                  <c:v>1.8149999999999999</c:v>
                </c:pt>
                <c:pt idx="1815">
                  <c:v>1.8160000000000001</c:v>
                </c:pt>
                <c:pt idx="1816">
                  <c:v>1.8169999999999999</c:v>
                </c:pt>
                <c:pt idx="1817">
                  <c:v>1.8180000000000001</c:v>
                </c:pt>
                <c:pt idx="1818">
                  <c:v>1.819</c:v>
                </c:pt>
                <c:pt idx="1819">
                  <c:v>1.82</c:v>
                </c:pt>
                <c:pt idx="1820">
                  <c:v>1.821</c:v>
                </c:pt>
                <c:pt idx="1821">
                  <c:v>1.8220000000000001</c:v>
                </c:pt>
                <c:pt idx="1822">
                  <c:v>1.823</c:v>
                </c:pt>
                <c:pt idx="1823">
                  <c:v>1.8240000000000001</c:v>
                </c:pt>
                <c:pt idx="1824">
                  <c:v>1.825</c:v>
                </c:pt>
                <c:pt idx="1825">
                  <c:v>1.8260000000000001</c:v>
                </c:pt>
                <c:pt idx="1826">
                  <c:v>1.827</c:v>
                </c:pt>
                <c:pt idx="1827">
                  <c:v>1.8280000000000001</c:v>
                </c:pt>
                <c:pt idx="1828">
                  <c:v>1.829</c:v>
                </c:pt>
                <c:pt idx="1829">
                  <c:v>1.83</c:v>
                </c:pt>
                <c:pt idx="1830">
                  <c:v>1.831</c:v>
                </c:pt>
                <c:pt idx="1831">
                  <c:v>1.8320000000000001</c:v>
                </c:pt>
                <c:pt idx="1832">
                  <c:v>1.833</c:v>
                </c:pt>
                <c:pt idx="1833">
                  <c:v>1.8340000000000001</c:v>
                </c:pt>
                <c:pt idx="1834">
                  <c:v>1.835</c:v>
                </c:pt>
                <c:pt idx="1835">
                  <c:v>1.8360000000000001</c:v>
                </c:pt>
                <c:pt idx="1836">
                  <c:v>1.837</c:v>
                </c:pt>
                <c:pt idx="1837">
                  <c:v>1.8380000000000001</c:v>
                </c:pt>
                <c:pt idx="1838">
                  <c:v>1.839</c:v>
                </c:pt>
                <c:pt idx="1839">
                  <c:v>1.84</c:v>
                </c:pt>
                <c:pt idx="1840">
                  <c:v>1.841</c:v>
                </c:pt>
                <c:pt idx="1841">
                  <c:v>1.8420000000000001</c:v>
                </c:pt>
                <c:pt idx="1842">
                  <c:v>1.843</c:v>
                </c:pt>
                <c:pt idx="1843">
                  <c:v>1.8440000000000001</c:v>
                </c:pt>
                <c:pt idx="1844">
                  <c:v>1.845</c:v>
                </c:pt>
                <c:pt idx="1845">
                  <c:v>1.8460000000000001</c:v>
                </c:pt>
                <c:pt idx="1846">
                  <c:v>1.847</c:v>
                </c:pt>
                <c:pt idx="1847">
                  <c:v>1.8480000000000001</c:v>
                </c:pt>
                <c:pt idx="1848">
                  <c:v>1.849</c:v>
                </c:pt>
                <c:pt idx="1849">
                  <c:v>1.85</c:v>
                </c:pt>
                <c:pt idx="1850">
                  <c:v>1.851</c:v>
                </c:pt>
                <c:pt idx="1851">
                  <c:v>1.8520000000000001</c:v>
                </c:pt>
                <c:pt idx="1852">
                  <c:v>1.853</c:v>
                </c:pt>
                <c:pt idx="1853">
                  <c:v>1.8540000000000001</c:v>
                </c:pt>
                <c:pt idx="1854">
                  <c:v>1.855</c:v>
                </c:pt>
                <c:pt idx="1855">
                  <c:v>1.8560000000000001</c:v>
                </c:pt>
                <c:pt idx="1856">
                  <c:v>1.857</c:v>
                </c:pt>
                <c:pt idx="1857">
                  <c:v>1.8580000000000001</c:v>
                </c:pt>
                <c:pt idx="1858">
                  <c:v>1.859</c:v>
                </c:pt>
                <c:pt idx="1859">
                  <c:v>1.86</c:v>
                </c:pt>
                <c:pt idx="1860">
                  <c:v>1.861</c:v>
                </c:pt>
                <c:pt idx="1861">
                  <c:v>1.8620000000000001</c:v>
                </c:pt>
                <c:pt idx="1862">
                  <c:v>1.863</c:v>
                </c:pt>
                <c:pt idx="1863">
                  <c:v>1.8640000000000001</c:v>
                </c:pt>
                <c:pt idx="1864">
                  <c:v>1.865</c:v>
                </c:pt>
                <c:pt idx="1865">
                  <c:v>1.8660000000000001</c:v>
                </c:pt>
                <c:pt idx="1866">
                  <c:v>1.867</c:v>
                </c:pt>
                <c:pt idx="1867">
                  <c:v>1.8680000000000001</c:v>
                </c:pt>
                <c:pt idx="1868">
                  <c:v>1.869</c:v>
                </c:pt>
                <c:pt idx="1869">
                  <c:v>1.87</c:v>
                </c:pt>
                <c:pt idx="1870">
                  <c:v>1.871</c:v>
                </c:pt>
                <c:pt idx="1871">
                  <c:v>1.8720000000000001</c:v>
                </c:pt>
                <c:pt idx="1872">
                  <c:v>1.873</c:v>
                </c:pt>
                <c:pt idx="1873">
                  <c:v>1.8740000000000001</c:v>
                </c:pt>
                <c:pt idx="1874">
                  <c:v>1.875</c:v>
                </c:pt>
                <c:pt idx="1875">
                  <c:v>1.8759999999999999</c:v>
                </c:pt>
                <c:pt idx="1876">
                  <c:v>1.877</c:v>
                </c:pt>
                <c:pt idx="1877">
                  <c:v>1.8779999999999999</c:v>
                </c:pt>
                <c:pt idx="1878">
                  <c:v>1.879</c:v>
                </c:pt>
                <c:pt idx="1879">
                  <c:v>1.88</c:v>
                </c:pt>
                <c:pt idx="1880">
                  <c:v>1.881</c:v>
                </c:pt>
                <c:pt idx="1881">
                  <c:v>1.8819999999999999</c:v>
                </c:pt>
                <c:pt idx="1882">
                  <c:v>1.883</c:v>
                </c:pt>
                <c:pt idx="1883">
                  <c:v>1.8839999999999999</c:v>
                </c:pt>
                <c:pt idx="1884">
                  <c:v>1.885</c:v>
                </c:pt>
                <c:pt idx="1885">
                  <c:v>1.8859999999999999</c:v>
                </c:pt>
                <c:pt idx="1886">
                  <c:v>1.887</c:v>
                </c:pt>
                <c:pt idx="1887">
                  <c:v>1.8879999999999999</c:v>
                </c:pt>
                <c:pt idx="1888">
                  <c:v>1.889</c:v>
                </c:pt>
                <c:pt idx="1889">
                  <c:v>1.89</c:v>
                </c:pt>
                <c:pt idx="1890">
                  <c:v>1.891</c:v>
                </c:pt>
                <c:pt idx="1891">
                  <c:v>1.8919999999999999</c:v>
                </c:pt>
                <c:pt idx="1892">
                  <c:v>1.893</c:v>
                </c:pt>
                <c:pt idx="1893">
                  <c:v>1.8939999999999999</c:v>
                </c:pt>
                <c:pt idx="1894">
                  <c:v>1.895</c:v>
                </c:pt>
                <c:pt idx="1895">
                  <c:v>1.8959999999999999</c:v>
                </c:pt>
                <c:pt idx="1896">
                  <c:v>1.897</c:v>
                </c:pt>
                <c:pt idx="1897">
                  <c:v>1.8979999999999999</c:v>
                </c:pt>
                <c:pt idx="1898">
                  <c:v>1.899</c:v>
                </c:pt>
                <c:pt idx="1899">
                  <c:v>1.9</c:v>
                </c:pt>
                <c:pt idx="1900">
                  <c:v>1.901</c:v>
                </c:pt>
                <c:pt idx="1901">
                  <c:v>1.9019999999999999</c:v>
                </c:pt>
                <c:pt idx="1902">
                  <c:v>1.903</c:v>
                </c:pt>
                <c:pt idx="1903">
                  <c:v>1.9039999999999999</c:v>
                </c:pt>
                <c:pt idx="1904">
                  <c:v>1.905</c:v>
                </c:pt>
                <c:pt idx="1905">
                  <c:v>1.9059999999999999</c:v>
                </c:pt>
                <c:pt idx="1906">
                  <c:v>1.907</c:v>
                </c:pt>
                <c:pt idx="1907">
                  <c:v>1.9079999999999999</c:v>
                </c:pt>
                <c:pt idx="1908">
                  <c:v>1.909</c:v>
                </c:pt>
                <c:pt idx="1909">
                  <c:v>1.91</c:v>
                </c:pt>
                <c:pt idx="1910">
                  <c:v>1.911</c:v>
                </c:pt>
                <c:pt idx="1911">
                  <c:v>1.9119999999999999</c:v>
                </c:pt>
                <c:pt idx="1912">
                  <c:v>1.913</c:v>
                </c:pt>
                <c:pt idx="1913">
                  <c:v>1.9139999999999999</c:v>
                </c:pt>
                <c:pt idx="1914">
                  <c:v>1.915</c:v>
                </c:pt>
                <c:pt idx="1915">
                  <c:v>1.9159999999999999</c:v>
                </c:pt>
                <c:pt idx="1916">
                  <c:v>1.917</c:v>
                </c:pt>
                <c:pt idx="1917">
                  <c:v>1.9179999999999999</c:v>
                </c:pt>
                <c:pt idx="1918">
                  <c:v>1.919</c:v>
                </c:pt>
                <c:pt idx="1919">
                  <c:v>1.92</c:v>
                </c:pt>
                <c:pt idx="1920">
                  <c:v>1.921</c:v>
                </c:pt>
                <c:pt idx="1921">
                  <c:v>1.9219999999999999</c:v>
                </c:pt>
                <c:pt idx="1922">
                  <c:v>1.923</c:v>
                </c:pt>
                <c:pt idx="1923">
                  <c:v>1.9239999999999999</c:v>
                </c:pt>
                <c:pt idx="1924">
                  <c:v>1.925</c:v>
                </c:pt>
                <c:pt idx="1925">
                  <c:v>1.9259999999999999</c:v>
                </c:pt>
                <c:pt idx="1926">
                  <c:v>1.927</c:v>
                </c:pt>
                <c:pt idx="1927">
                  <c:v>1.9279999999999999</c:v>
                </c:pt>
                <c:pt idx="1928">
                  <c:v>1.929</c:v>
                </c:pt>
                <c:pt idx="1929">
                  <c:v>1.93</c:v>
                </c:pt>
                <c:pt idx="1930">
                  <c:v>1.931</c:v>
                </c:pt>
                <c:pt idx="1931">
                  <c:v>1.9319999999999999</c:v>
                </c:pt>
                <c:pt idx="1932">
                  <c:v>1.9330000000000001</c:v>
                </c:pt>
                <c:pt idx="1933">
                  <c:v>1.9339999999999999</c:v>
                </c:pt>
                <c:pt idx="1934">
                  <c:v>1.9350000000000001</c:v>
                </c:pt>
                <c:pt idx="1935">
                  <c:v>1.9359999999999999</c:v>
                </c:pt>
                <c:pt idx="1936">
                  <c:v>1.9370000000000001</c:v>
                </c:pt>
                <c:pt idx="1937">
                  <c:v>1.9379999999999999</c:v>
                </c:pt>
                <c:pt idx="1938">
                  <c:v>1.9390000000000001</c:v>
                </c:pt>
                <c:pt idx="1939">
                  <c:v>1.94</c:v>
                </c:pt>
                <c:pt idx="1940">
                  <c:v>1.9410000000000001</c:v>
                </c:pt>
                <c:pt idx="1941">
                  <c:v>1.9419999999999999</c:v>
                </c:pt>
                <c:pt idx="1942">
                  <c:v>1.9430000000000001</c:v>
                </c:pt>
                <c:pt idx="1943">
                  <c:v>1.944</c:v>
                </c:pt>
                <c:pt idx="1944">
                  <c:v>1.9450000000000001</c:v>
                </c:pt>
                <c:pt idx="1945">
                  <c:v>1.946</c:v>
                </c:pt>
                <c:pt idx="1946">
                  <c:v>1.9470000000000001</c:v>
                </c:pt>
                <c:pt idx="1947">
                  <c:v>1.948</c:v>
                </c:pt>
                <c:pt idx="1948">
                  <c:v>1.9490000000000001</c:v>
                </c:pt>
                <c:pt idx="1949">
                  <c:v>1.95</c:v>
                </c:pt>
                <c:pt idx="1950">
                  <c:v>1.9510000000000001</c:v>
                </c:pt>
                <c:pt idx="1951">
                  <c:v>1.952</c:v>
                </c:pt>
                <c:pt idx="1952">
                  <c:v>1.9530000000000001</c:v>
                </c:pt>
                <c:pt idx="1953">
                  <c:v>1.954</c:v>
                </c:pt>
                <c:pt idx="1954">
                  <c:v>1.9550000000000001</c:v>
                </c:pt>
                <c:pt idx="1955">
                  <c:v>1.956</c:v>
                </c:pt>
                <c:pt idx="1956">
                  <c:v>1.9570000000000001</c:v>
                </c:pt>
                <c:pt idx="1957">
                  <c:v>1.958</c:v>
                </c:pt>
                <c:pt idx="1958">
                  <c:v>1.9590000000000001</c:v>
                </c:pt>
                <c:pt idx="1959">
                  <c:v>1.96</c:v>
                </c:pt>
                <c:pt idx="1960">
                  <c:v>1.9610000000000001</c:v>
                </c:pt>
                <c:pt idx="1961">
                  <c:v>1.962</c:v>
                </c:pt>
                <c:pt idx="1962">
                  <c:v>1.9630000000000001</c:v>
                </c:pt>
                <c:pt idx="1963">
                  <c:v>1.964</c:v>
                </c:pt>
                <c:pt idx="1964">
                  <c:v>1.9650000000000001</c:v>
                </c:pt>
                <c:pt idx="1965">
                  <c:v>1.966</c:v>
                </c:pt>
                <c:pt idx="1966">
                  <c:v>1.9670000000000001</c:v>
                </c:pt>
                <c:pt idx="1967">
                  <c:v>1.968</c:v>
                </c:pt>
                <c:pt idx="1968">
                  <c:v>1.9690000000000001</c:v>
                </c:pt>
                <c:pt idx="1969">
                  <c:v>1.97</c:v>
                </c:pt>
                <c:pt idx="1970">
                  <c:v>1.9710000000000001</c:v>
                </c:pt>
                <c:pt idx="1971">
                  <c:v>1.972</c:v>
                </c:pt>
                <c:pt idx="1972">
                  <c:v>1.9730000000000001</c:v>
                </c:pt>
                <c:pt idx="1973">
                  <c:v>1.974</c:v>
                </c:pt>
                <c:pt idx="1974">
                  <c:v>1.9750000000000001</c:v>
                </c:pt>
                <c:pt idx="1975">
                  <c:v>1.976</c:v>
                </c:pt>
                <c:pt idx="1976">
                  <c:v>1.9770000000000001</c:v>
                </c:pt>
                <c:pt idx="1977">
                  <c:v>1.978</c:v>
                </c:pt>
                <c:pt idx="1978">
                  <c:v>1.9790000000000001</c:v>
                </c:pt>
                <c:pt idx="1979">
                  <c:v>1.98</c:v>
                </c:pt>
                <c:pt idx="1980">
                  <c:v>1.9810000000000001</c:v>
                </c:pt>
                <c:pt idx="1981">
                  <c:v>1.982</c:v>
                </c:pt>
                <c:pt idx="1982">
                  <c:v>1.9830000000000001</c:v>
                </c:pt>
                <c:pt idx="1983">
                  <c:v>1.984</c:v>
                </c:pt>
                <c:pt idx="1984">
                  <c:v>1.9850000000000001</c:v>
                </c:pt>
                <c:pt idx="1985">
                  <c:v>1.986</c:v>
                </c:pt>
                <c:pt idx="1986">
                  <c:v>1.9870000000000001</c:v>
                </c:pt>
                <c:pt idx="1987">
                  <c:v>1.988</c:v>
                </c:pt>
                <c:pt idx="1988">
                  <c:v>1.9890000000000001</c:v>
                </c:pt>
                <c:pt idx="1989">
                  <c:v>1.99</c:v>
                </c:pt>
                <c:pt idx="1990">
                  <c:v>1.9910000000000001</c:v>
                </c:pt>
                <c:pt idx="1991">
                  <c:v>1.992</c:v>
                </c:pt>
                <c:pt idx="1992">
                  <c:v>1.9930000000000001</c:v>
                </c:pt>
                <c:pt idx="1993">
                  <c:v>1.994</c:v>
                </c:pt>
                <c:pt idx="1994">
                  <c:v>1.9950000000000001</c:v>
                </c:pt>
                <c:pt idx="1995">
                  <c:v>1.996</c:v>
                </c:pt>
                <c:pt idx="1996">
                  <c:v>1.9970000000000001</c:v>
                </c:pt>
                <c:pt idx="1997">
                  <c:v>1.998</c:v>
                </c:pt>
                <c:pt idx="1998">
                  <c:v>1.9990000000000001</c:v>
                </c:pt>
                <c:pt idx="1999">
                  <c:v>2</c:v>
                </c:pt>
                <c:pt idx="2000">
                  <c:v>2.0009999999999999</c:v>
                </c:pt>
                <c:pt idx="2001">
                  <c:v>2.0019999999999998</c:v>
                </c:pt>
                <c:pt idx="2002">
                  <c:v>2.0030000000000001</c:v>
                </c:pt>
                <c:pt idx="2003">
                  <c:v>2.004</c:v>
                </c:pt>
                <c:pt idx="2004">
                  <c:v>2.0049999999999999</c:v>
                </c:pt>
                <c:pt idx="2005">
                  <c:v>2.0059999999999998</c:v>
                </c:pt>
                <c:pt idx="2006">
                  <c:v>2.0070000000000001</c:v>
                </c:pt>
                <c:pt idx="2007">
                  <c:v>2.008</c:v>
                </c:pt>
                <c:pt idx="2008">
                  <c:v>2.0089999999999999</c:v>
                </c:pt>
                <c:pt idx="2009">
                  <c:v>2.0099999999999998</c:v>
                </c:pt>
                <c:pt idx="2010">
                  <c:v>2.0110000000000001</c:v>
                </c:pt>
                <c:pt idx="2011">
                  <c:v>2.012</c:v>
                </c:pt>
                <c:pt idx="2012">
                  <c:v>2.0129999999999999</c:v>
                </c:pt>
                <c:pt idx="2013">
                  <c:v>2.0139999999999998</c:v>
                </c:pt>
                <c:pt idx="2014">
                  <c:v>2.0150000000000001</c:v>
                </c:pt>
                <c:pt idx="2015">
                  <c:v>2.016</c:v>
                </c:pt>
                <c:pt idx="2016">
                  <c:v>2.0169999999999999</c:v>
                </c:pt>
                <c:pt idx="2017">
                  <c:v>2.0179999999999998</c:v>
                </c:pt>
                <c:pt idx="2018">
                  <c:v>2.0190000000000001</c:v>
                </c:pt>
                <c:pt idx="2019">
                  <c:v>2.02</c:v>
                </c:pt>
                <c:pt idx="2020">
                  <c:v>2.0209999999999999</c:v>
                </c:pt>
                <c:pt idx="2021">
                  <c:v>2.0219999999999998</c:v>
                </c:pt>
                <c:pt idx="2022">
                  <c:v>2.0230000000000001</c:v>
                </c:pt>
                <c:pt idx="2023">
                  <c:v>2.024</c:v>
                </c:pt>
                <c:pt idx="2024">
                  <c:v>2.0249999999999999</c:v>
                </c:pt>
                <c:pt idx="2025">
                  <c:v>2.0259999999999998</c:v>
                </c:pt>
                <c:pt idx="2026">
                  <c:v>2.0270000000000001</c:v>
                </c:pt>
                <c:pt idx="2027">
                  <c:v>2.028</c:v>
                </c:pt>
                <c:pt idx="2028">
                  <c:v>2.0289999999999999</c:v>
                </c:pt>
                <c:pt idx="2029">
                  <c:v>2.0299999999999998</c:v>
                </c:pt>
                <c:pt idx="2030">
                  <c:v>2.0310000000000001</c:v>
                </c:pt>
                <c:pt idx="2031">
                  <c:v>2.032</c:v>
                </c:pt>
                <c:pt idx="2032">
                  <c:v>2.0329999999999999</c:v>
                </c:pt>
                <c:pt idx="2033">
                  <c:v>2.0339999999999998</c:v>
                </c:pt>
                <c:pt idx="2034">
                  <c:v>2.0350000000000001</c:v>
                </c:pt>
                <c:pt idx="2035">
                  <c:v>2.036</c:v>
                </c:pt>
                <c:pt idx="2036">
                  <c:v>2.0369999999999999</c:v>
                </c:pt>
                <c:pt idx="2037">
                  <c:v>2.0379999999999998</c:v>
                </c:pt>
                <c:pt idx="2038">
                  <c:v>2.0390000000000001</c:v>
                </c:pt>
                <c:pt idx="2039">
                  <c:v>2.04</c:v>
                </c:pt>
                <c:pt idx="2040">
                  <c:v>2.0409999999999999</c:v>
                </c:pt>
                <c:pt idx="2041">
                  <c:v>2.0419999999999998</c:v>
                </c:pt>
                <c:pt idx="2042">
                  <c:v>2.0430000000000001</c:v>
                </c:pt>
                <c:pt idx="2043">
                  <c:v>2.044</c:v>
                </c:pt>
                <c:pt idx="2044">
                  <c:v>2.0449999999999999</c:v>
                </c:pt>
                <c:pt idx="2045">
                  <c:v>2.0459999999999998</c:v>
                </c:pt>
                <c:pt idx="2046">
                  <c:v>2.0470000000000002</c:v>
                </c:pt>
                <c:pt idx="2047">
                  <c:v>2.048</c:v>
                </c:pt>
                <c:pt idx="2048">
                  <c:v>2.0489999999999999</c:v>
                </c:pt>
                <c:pt idx="2049">
                  <c:v>2.0499999999999998</c:v>
                </c:pt>
                <c:pt idx="2050">
                  <c:v>2.0510000000000002</c:v>
                </c:pt>
                <c:pt idx="2051">
                  <c:v>2.052</c:v>
                </c:pt>
                <c:pt idx="2052">
                  <c:v>2.0529999999999999</c:v>
                </c:pt>
                <c:pt idx="2053">
                  <c:v>2.0539999999999998</c:v>
                </c:pt>
                <c:pt idx="2054">
                  <c:v>2.0550000000000002</c:v>
                </c:pt>
                <c:pt idx="2055">
                  <c:v>2.056</c:v>
                </c:pt>
                <c:pt idx="2056">
                  <c:v>2.0569999999999999</c:v>
                </c:pt>
                <c:pt idx="2057">
                  <c:v>2.0579999999999998</c:v>
                </c:pt>
                <c:pt idx="2058">
                  <c:v>2.0590000000000002</c:v>
                </c:pt>
                <c:pt idx="2059">
                  <c:v>2.06</c:v>
                </c:pt>
                <c:pt idx="2060">
                  <c:v>2.0609999999999999</c:v>
                </c:pt>
                <c:pt idx="2061">
                  <c:v>2.0619999999999998</c:v>
                </c:pt>
                <c:pt idx="2062">
                  <c:v>2.0630000000000002</c:v>
                </c:pt>
                <c:pt idx="2063">
                  <c:v>2.0640000000000001</c:v>
                </c:pt>
                <c:pt idx="2064">
                  <c:v>2.0649999999999999</c:v>
                </c:pt>
                <c:pt idx="2065">
                  <c:v>2.0659999999999998</c:v>
                </c:pt>
                <c:pt idx="2066">
                  <c:v>2.0670000000000002</c:v>
                </c:pt>
                <c:pt idx="2067">
                  <c:v>2.0680000000000001</c:v>
                </c:pt>
                <c:pt idx="2068">
                  <c:v>2.069</c:v>
                </c:pt>
                <c:pt idx="2069">
                  <c:v>2.0699999999999998</c:v>
                </c:pt>
                <c:pt idx="2070">
                  <c:v>2.0710000000000002</c:v>
                </c:pt>
                <c:pt idx="2071">
                  <c:v>2.0720000000000001</c:v>
                </c:pt>
                <c:pt idx="2072">
                  <c:v>2.073</c:v>
                </c:pt>
                <c:pt idx="2073">
                  <c:v>2.0739999999999998</c:v>
                </c:pt>
                <c:pt idx="2074">
                  <c:v>2.0750000000000002</c:v>
                </c:pt>
                <c:pt idx="2075">
                  <c:v>2.0760000000000001</c:v>
                </c:pt>
                <c:pt idx="2076">
                  <c:v>2.077</c:v>
                </c:pt>
                <c:pt idx="2077">
                  <c:v>2.0779999999999998</c:v>
                </c:pt>
                <c:pt idx="2078">
                  <c:v>2.0790000000000002</c:v>
                </c:pt>
                <c:pt idx="2079">
                  <c:v>2.08</c:v>
                </c:pt>
                <c:pt idx="2080">
                  <c:v>2.081</c:v>
                </c:pt>
                <c:pt idx="2081">
                  <c:v>2.0819999999999999</c:v>
                </c:pt>
                <c:pt idx="2082">
                  <c:v>2.0830000000000002</c:v>
                </c:pt>
                <c:pt idx="2083">
                  <c:v>2.0840000000000001</c:v>
                </c:pt>
                <c:pt idx="2084">
                  <c:v>2.085</c:v>
                </c:pt>
                <c:pt idx="2085">
                  <c:v>2.0859999999999999</c:v>
                </c:pt>
                <c:pt idx="2086">
                  <c:v>2.0870000000000002</c:v>
                </c:pt>
                <c:pt idx="2087">
                  <c:v>2.0880000000000001</c:v>
                </c:pt>
                <c:pt idx="2088">
                  <c:v>2.089</c:v>
                </c:pt>
                <c:pt idx="2089">
                  <c:v>2.09</c:v>
                </c:pt>
                <c:pt idx="2090">
                  <c:v>2.0910000000000002</c:v>
                </c:pt>
                <c:pt idx="2091">
                  <c:v>2.0920000000000001</c:v>
                </c:pt>
                <c:pt idx="2092">
                  <c:v>2.093</c:v>
                </c:pt>
                <c:pt idx="2093">
                  <c:v>2.0939999999999999</c:v>
                </c:pt>
                <c:pt idx="2094">
                  <c:v>2.0950000000000002</c:v>
                </c:pt>
                <c:pt idx="2095">
                  <c:v>2.0960000000000001</c:v>
                </c:pt>
                <c:pt idx="2096">
                  <c:v>2.097</c:v>
                </c:pt>
                <c:pt idx="2097">
                  <c:v>2.0979999999999999</c:v>
                </c:pt>
                <c:pt idx="2098">
                  <c:v>2.0990000000000002</c:v>
                </c:pt>
                <c:pt idx="2099">
                  <c:v>2.1</c:v>
                </c:pt>
                <c:pt idx="2100">
                  <c:v>2.101</c:v>
                </c:pt>
                <c:pt idx="2101">
                  <c:v>2.1019999999999999</c:v>
                </c:pt>
                <c:pt idx="2102">
                  <c:v>2.1030000000000002</c:v>
                </c:pt>
                <c:pt idx="2103">
                  <c:v>2.1040000000000001</c:v>
                </c:pt>
                <c:pt idx="2104">
                  <c:v>2.105</c:v>
                </c:pt>
                <c:pt idx="2105">
                  <c:v>2.1059999999999999</c:v>
                </c:pt>
                <c:pt idx="2106">
                  <c:v>2.1070000000000002</c:v>
                </c:pt>
                <c:pt idx="2107">
                  <c:v>2.1080000000000001</c:v>
                </c:pt>
                <c:pt idx="2108">
                  <c:v>2.109</c:v>
                </c:pt>
                <c:pt idx="2109">
                  <c:v>2.11</c:v>
                </c:pt>
                <c:pt idx="2110">
                  <c:v>2.1110000000000002</c:v>
                </c:pt>
                <c:pt idx="2111">
                  <c:v>2.1120000000000001</c:v>
                </c:pt>
                <c:pt idx="2112">
                  <c:v>2.113</c:v>
                </c:pt>
                <c:pt idx="2113">
                  <c:v>2.1139999999999999</c:v>
                </c:pt>
                <c:pt idx="2114">
                  <c:v>2.1150000000000002</c:v>
                </c:pt>
                <c:pt idx="2115">
                  <c:v>2.1160000000000001</c:v>
                </c:pt>
                <c:pt idx="2116">
                  <c:v>2.117</c:v>
                </c:pt>
                <c:pt idx="2117">
                  <c:v>2.1179999999999999</c:v>
                </c:pt>
                <c:pt idx="2118">
                  <c:v>2.1190000000000002</c:v>
                </c:pt>
                <c:pt idx="2119">
                  <c:v>2.12</c:v>
                </c:pt>
                <c:pt idx="2120">
                  <c:v>2.121</c:v>
                </c:pt>
                <c:pt idx="2121">
                  <c:v>2.1219999999999999</c:v>
                </c:pt>
                <c:pt idx="2122">
                  <c:v>2.1230000000000002</c:v>
                </c:pt>
                <c:pt idx="2123">
                  <c:v>2.1240000000000001</c:v>
                </c:pt>
                <c:pt idx="2124">
                  <c:v>2.125</c:v>
                </c:pt>
                <c:pt idx="2125">
                  <c:v>2.1259999999999999</c:v>
                </c:pt>
                <c:pt idx="2126">
                  <c:v>2.1269999999999998</c:v>
                </c:pt>
                <c:pt idx="2127">
                  <c:v>2.1280000000000001</c:v>
                </c:pt>
                <c:pt idx="2128">
                  <c:v>2.129</c:v>
                </c:pt>
                <c:pt idx="2129">
                  <c:v>2.13</c:v>
                </c:pt>
                <c:pt idx="2130">
                  <c:v>2.1309999999999998</c:v>
                </c:pt>
                <c:pt idx="2131">
                  <c:v>2.1320000000000001</c:v>
                </c:pt>
                <c:pt idx="2132">
                  <c:v>2.133</c:v>
                </c:pt>
                <c:pt idx="2133">
                  <c:v>2.1339999999999999</c:v>
                </c:pt>
                <c:pt idx="2134">
                  <c:v>2.1349999999999998</c:v>
                </c:pt>
                <c:pt idx="2135">
                  <c:v>2.1360000000000001</c:v>
                </c:pt>
                <c:pt idx="2136">
                  <c:v>2.137</c:v>
                </c:pt>
                <c:pt idx="2137">
                  <c:v>2.1379999999999999</c:v>
                </c:pt>
                <c:pt idx="2138">
                  <c:v>2.1389999999999998</c:v>
                </c:pt>
                <c:pt idx="2139">
                  <c:v>2.14</c:v>
                </c:pt>
                <c:pt idx="2140">
                  <c:v>2.141</c:v>
                </c:pt>
                <c:pt idx="2141">
                  <c:v>2.1419999999999999</c:v>
                </c:pt>
                <c:pt idx="2142">
                  <c:v>2.1429999999999998</c:v>
                </c:pt>
                <c:pt idx="2143">
                  <c:v>2.1440000000000001</c:v>
                </c:pt>
                <c:pt idx="2144">
                  <c:v>2.145</c:v>
                </c:pt>
                <c:pt idx="2145">
                  <c:v>2.1459999999999999</c:v>
                </c:pt>
                <c:pt idx="2146">
                  <c:v>2.1469999999999998</c:v>
                </c:pt>
                <c:pt idx="2147">
                  <c:v>2.1480000000000001</c:v>
                </c:pt>
                <c:pt idx="2148">
                  <c:v>2.149</c:v>
                </c:pt>
                <c:pt idx="2149">
                  <c:v>2.15</c:v>
                </c:pt>
                <c:pt idx="2150">
                  <c:v>2.1509999999999998</c:v>
                </c:pt>
                <c:pt idx="2151">
                  <c:v>2.1520000000000001</c:v>
                </c:pt>
                <c:pt idx="2152">
                  <c:v>2.153</c:v>
                </c:pt>
                <c:pt idx="2153">
                  <c:v>2.1539999999999999</c:v>
                </c:pt>
                <c:pt idx="2154">
                  <c:v>2.1549999999999998</c:v>
                </c:pt>
                <c:pt idx="2155">
                  <c:v>2.1560000000000001</c:v>
                </c:pt>
                <c:pt idx="2156">
                  <c:v>2.157</c:v>
                </c:pt>
                <c:pt idx="2157">
                  <c:v>2.1579999999999999</c:v>
                </c:pt>
                <c:pt idx="2158">
                  <c:v>2.1589999999999998</c:v>
                </c:pt>
                <c:pt idx="2159">
                  <c:v>2.16</c:v>
                </c:pt>
                <c:pt idx="2160">
                  <c:v>2.161</c:v>
                </c:pt>
                <c:pt idx="2161">
                  <c:v>2.1619999999999999</c:v>
                </c:pt>
                <c:pt idx="2162">
                  <c:v>2.1629999999999998</c:v>
                </c:pt>
                <c:pt idx="2163">
                  <c:v>2.1640000000000001</c:v>
                </c:pt>
                <c:pt idx="2164">
                  <c:v>2.165</c:v>
                </c:pt>
                <c:pt idx="2165">
                  <c:v>2.1659999999999999</c:v>
                </c:pt>
                <c:pt idx="2166">
                  <c:v>2.1669999999999998</c:v>
                </c:pt>
                <c:pt idx="2167">
                  <c:v>2.1680000000000001</c:v>
                </c:pt>
                <c:pt idx="2168">
                  <c:v>2.169</c:v>
                </c:pt>
                <c:pt idx="2169">
                  <c:v>2.17</c:v>
                </c:pt>
                <c:pt idx="2170">
                  <c:v>2.1709999999999998</c:v>
                </c:pt>
                <c:pt idx="2171">
                  <c:v>2.1720000000000002</c:v>
                </c:pt>
                <c:pt idx="2172">
                  <c:v>2.173</c:v>
                </c:pt>
                <c:pt idx="2173">
                  <c:v>2.1739999999999999</c:v>
                </c:pt>
                <c:pt idx="2174">
                  <c:v>2.1749999999999998</c:v>
                </c:pt>
                <c:pt idx="2175">
                  <c:v>2.1760000000000002</c:v>
                </c:pt>
                <c:pt idx="2176">
                  <c:v>2.177</c:v>
                </c:pt>
                <c:pt idx="2177">
                  <c:v>2.1779999999999999</c:v>
                </c:pt>
                <c:pt idx="2178">
                  <c:v>2.1789999999999998</c:v>
                </c:pt>
                <c:pt idx="2179">
                  <c:v>2.1800000000000002</c:v>
                </c:pt>
                <c:pt idx="2180">
                  <c:v>2.181</c:v>
                </c:pt>
                <c:pt idx="2181">
                  <c:v>2.1819999999999999</c:v>
                </c:pt>
                <c:pt idx="2182">
                  <c:v>2.1829999999999998</c:v>
                </c:pt>
                <c:pt idx="2183">
                  <c:v>2.1840000000000002</c:v>
                </c:pt>
                <c:pt idx="2184">
                  <c:v>2.1850000000000001</c:v>
                </c:pt>
                <c:pt idx="2185">
                  <c:v>2.1859999999999999</c:v>
                </c:pt>
                <c:pt idx="2186">
                  <c:v>2.1869999999999998</c:v>
                </c:pt>
                <c:pt idx="2187">
                  <c:v>2.1880000000000002</c:v>
                </c:pt>
                <c:pt idx="2188">
                  <c:v>2.1890000000000001</c:v>
                </c:pt>
                <c:pt idx="2189">
                  <c:v>2.19</c:v>
                </c:pt>
                <c:pt idx="2190">
                  <c:v>2.1909999999999998</c:v>
                </c:pt>
                <c:pt idx="2191">
                  <c:v>2.1920000000000002</c:v>
                </c:pt>
                <c:pt idx="2192">
                  <c:v>2.1930000000000001</c:v>
                </c:pt>
                <c:pt idx="2193">
                  <c:v>2.194</c:v>
                </c:pt>
                <c:pt idx="2194">
                  <c:v>2.1949999999999998</c:v>
                </c:pt>
                <c:pt idx="2195">
                  <c:v>2.1960000000000002</c:v>
                </c:pt>
                <c:pt idx="2196">
                  <c:v>2.1970000000000001</c:v>
                </c:pt>
                <c:pt idx="2197">
                  <c:v>2.198</c:v>
                </c:pt>
                <c:pt idx="2198">
                  <c:v>2.1989999999999998</c:v>
                </c:pt>
                <c:pt idx="2199">
                  <c:v>2.2000000000000002</c:v>
                </c:pt>
                <c:pt idx="2200">
                  <c:v>2.2010000000000001</c:v>
                </c:pt>
                <c:pt idx="2201">
                  <c:v>2.202</c:v>
                </c:pt>
                <c:pt idx="2202">
                  <c:v>2.2029999999999998</c:v>
                </c:pt>
                <c:pt idx="2203">
                  <c:v>2.2040000000000002</c:v>
                </c:pt>
                <c:pt idx="2204">
                  <c:v>2.2050000000000001</c:v>
                </c:pt>
                <c:pt idx="2205">
                  <c:v>2.206</c:v>
                </c:pt>
                <c:pt idx="2206">
                  <c:v>2.2069999999999999</c:v>
                </c:pt>
                <c:pt idx="2207">
                  <c:v>2.2080000000000002</c:v>
                </c:pt>
                <c:pt idx="2208">
                  <c:v>2.2090000000000001</c:v>
                </c:pt>
                <c:pt idx="2209">
                  <c:v>2.21</c:v>
                </c:pt>
                <c:pt idx="2210">
                  <c:v>2.2109999999999999</c:v>
                </c:pt>
                <c:pt idx="2211">
                  <c:v>2.2120000000000002</c:v>
                </c:pt>
                <c:pt idx="2212">
                  <c:v>2.2130000000000001</c:v>
                </c:pt>
                <c:pt idx="2213">
                  <c:v>2.214</c:v>
                </c:pt>
                <c:pt idx="2214">
                  <c:v>2.2149999999999999</c:v>
                </c:pt>
                <c:pt idx="2215">
                  <c:v>2.2160000000000002</c:v>
                </c:pt>
                <c:pt idx="2216">
                  <c:v>2.2170000000000001</c:v>
                </c:pt>
                <c:pt idx="2217">
                  <c:v>2.218</c:v>
                </c:pt>
                <c:pt idx="2218">
                  <c:v>2.2189999999999999</c:v>
                </c:pt>
                <c:pt idx="2219">
                  <c:v>2.2200000000000002</c:v>
                </c:pt>
                <c:pt idx="2220">
                  <c:v>2.2210000000000001</c:v>
                </c:pt>
                <c:pt idx="2221">
                  <c:v>2.222</c:v>
                </c:pt>
                <c:pt idx="2222">
                  <c:v>2.2229999999999999</c:v>
                </c:pt>
                <c:pt idx="2223">
                  <c:v>2.2240000000000002</c:v>
                </c:pt>
                <c:pt idx="2224">
                  <c:v>2.2250000000000001</c:v>
                </c:pt>
                <c:pt idx="2225">
                  <c:v>2.226</c:v>
                </c:pt>
                <c:pt idx="2226">
                  <c:v>2.2269999999999999</c:v>
                </c:pt>
                <c:pt idx="2227">
                  <c:v>2.2280000000000002</c:v>
                </c:pt>
                <c:pt idx="2228">
                  <c:v>2.2290000000000001</c:v>
                </c:pt>
                <c:pt idx="2229">
                  <c:v>2.23</c:v>
                </c:pt>
                <c:pt idx="2230">
                  <c:v>2.2309999999999999</c:v>
                </c:pt>
                <c:pt idx="2231">
                  <c:v>2.2320000000000002</c:v>
                </c:pt>
                <c:pt idx="2232">
                  <c:v>2.2330000000000001</c:v>
                </c:pt>
                <c:pt idx="2233">
                  <c:v>2.234</c:v>
                </c:pt>
                <c:pt idx="2234">
                  <c:v>2.2349999999999999</c:v>
                </c:pt>
                <c:pt idx="2235">
                  <c:v>2.2360000000000002</c:v>
                </c:pt>
                <c:pt idx="2236">
                  <c:v>2.2370000000000001</c:v>
                </c:pt>
                <c:pt idx="2237">
                  <c:v>2.238</c:v>
                </c:pt>
                <c:pt idx="2238">
                  <c:v>2.2389999999999999</c:v>
                </c:pt>
                <c:pt idx="2239">
                  <c:v>2.2400000000000002</c:v>
                </c:pt>
                <c:pt idx="2240">
                  <c:v>2.2410000000000001</c:v>
                </c:pt>
                <c:pt idx="2241">
                  <c:v>2.242</c:v>
                </c:pt>
                <c:pt idx="2242">
                  <c:v>2.2429999999999999</c:v>
                </c:pt>
                <c:pt idx="2243">
                  <c:v>2.2440000000000002</c:v>
                </c:pt>
                <c:pt idx="2244">
                  <c:v>2.2450000000000001</c:v>
                </c:pt>
                <c:pt idx="2245">
                  <c:v>2.246</c:v>
                </c:pt>
                <c:pt idx="2246">
                  <c:v>2.2469999999999999</c:v>
                </c:pt>
                <c:pt idx="2247">
                  <c:v>2.2480000000000002</c:v>
                </c:pt>
                <c:pt idx="2248">
                  <c:v>2.2490000000000001</c:v>
                </c:pt>
                <c:pt idx="2249">
                  <c:v>2.25</c:v>
                </c:pt>
                <c:pt idx="2250">
                  <c:v>2.2509999999999999</c:v>
                </c:pt>
                <c:pt idx="2251">
                  <c:v>2.2519999999999998</c:v>
                </c:pt>
                <c:pt idx="2252">
                  <c:v>2.2530000000000001</c:v>
                </c:pt>
                <c:pt idx="2253">
                  <c:v>2.254</c:v>
                </c:pt>
                <c:pt idx="2254">
                  <c:v>2.2549999999999999</c:v>
                </c:pt>
                <c:pt idx="2255">
                  <c:v>2.2559999999999998</c:v>
                </c:pt>
                <c:pt idx="2256">
                  <c:v>2.2570000000000001</c:v>
                </c:pt>
                <c:pt idx="2257">
                  <c:v>2.258</c:v>
                </c:pt>
                <c:pt idx="2258">
                  <c:v>2.2589999999999999</c:v>
                </c:pt>
                <c:pt idx="2259">
                  <c:v>2.2599999999999998</c:v>
                </c:pt>
                <c:pt idx="2260">
                  <c:v>2.2610000000000001</c:v>
                </c:pt>
                <c:pt idx="2261">
                  <c:v>2.262</c:v>
                </c:pt>
                <c:pt idx="2262">
                  <c:v>2.2629999999999999</c:v>
                </c:pt>
                <c:pt idx="2263">
                  <c:v>2.2639999999999998</c:v>
                </c:pt>
                <c:pt idx="2264">
                  <c:v>2.2650000000000001</c:v>
                </c:pt>
                <c:pt idx="2265">
                  <c:v>2.266</c:v>
                </c:pt>
                <c:pt idx="2266">
                  <c:v>2.2669999999999999</c:v>
                </c:pt>
                <c:pt idx="2267">
                  <c:v>2.2679999999999998</c:v>
                </c:pt>
                <c:pt idx="2268">
                  <c:v>2.2690000000000001</c:v>
                </c:pt>
                <c:pt idx="2269">
                  <c:v>2.27</c:v>
                </c:pt>
                <c:pt idx="2270">
                  <c:v>2.2709999999999999</c:v>
                </c:pt>
                <c:pt idx="2271">
                  <c:v>2.2719999999999998</c:v>
                </c:pt>
                <c:pt idx="2272">
                  <c:v>2.2730000000000001</c:v>
                </c:pt>
                <c:pt idx="2273">
                  <c:v>2.274</c:v>
                </c:pt>
                <c:pt idx="2274">
                  <c:v>2.2749999999999999</c:v>
                </c:pt>
                <c:pt idx="2275">
                  <c:v>2.2759999999999998</c:v>
                </c:pt>
                <c:pt idx="2276">
                  <c:v>2.2770000000000001</c:v>
                </c:pt>
                <c:pt idx="2277">
                  <c:v>2.278</c:v>
                </c:pt>
                <c:pt idx="2278">
                  <c:v>2.2789999999999999</c:v>
                </c:pt>
                <c:pt idx="2279">
                  <c:v>2.2799999999999998</c:v>
                </c:pt>
                <c:pt idx="2280">
                  <c:v>2.2810000000000001</c:v>
                </c:pt>
                <c:pt idx="2281">
                  <c:v>2.282</c:v>
                </c:pt>
                <c:pt idx="2282">
                  <c:v>2.2829999999999999</c:v>
                </c:pt>
                <c:pt idx="2283">
                  <c:v>2.2839999999999998</c:v>
                </c:pt>
                <c:pt idx="2284">
                  <c:v>2.2850000000000001</c:v>
                </c:pt>
                <c:pt idx="2285">
                  <c:v>2.286</c:v>
                </c:pt>
                <c:pt idx="2286">
                  <c:v>2.2869999999999999</c:v>
                </c:pt>
                <c:pt idx="2287">
                  <c:v>2.2879999999999998</c:v>
                </c:pt>
                <c:pt idx="2288">
                  <c:v>2.2890000000000001</c:v>
                </c:pt>
                <c:pt idx="2289">
                  <c:v>2.29</c:v>
                </c:pt>
                <c:pt idx="2290">
                  <c:v>2.2909999999999999</c:v>
                </c:pt>
                <c:pt idx="2291">
                  <c:v>2.2919999999999998</c:v>
                </c:pt>
                <c:pt idx="2292">
                  <c:v>2.2930000000000001</c:v>
                </c:pt>
                <c:pt idx="2293">
                  <c:v>2.294</c:v>
                </c:pt>
                <c:pt idx="2294">
                  <c:v>2.2949999999999999</c:v>
                </c:pt>
                <c:pt idx="2295">
                  <c:v>2.2959999999999998</c:v>
                </c:pt>
                <c:pt idx="2296">
                  <c:v>2.2970000000000002</c:v>
                </c:pt>
                <c:pt idx="2297">
                  <c:v>2.298</c:v>
                </c:pt>
                <c:pt idx="2298">
                  <c:v>2.2989999999999999</c:v>
                </c:pt>
                <c:pt idx="2299">
                  <c:v>2.2999999999999998</c:v>
                </c:pt>
                <c:pt idx="2300">
                  <c:v>2.3010000000000002</c:v>
                </c:pt>
                <c:pt idx="2301">
                  <c:v>2.302</c:v>
                </c:pt>
                <c:pt idx="2302">
                  <c:v>2.3029999999999999</c:v>
                </c:pt>
                <c:pt idx="2303">
                  <c:v>2.3039999999999998</c:v>
                </c:pt>
                <c:pt idx="2304">
                  <c:v>2.3050000000000002</c:v>
                </c:pt>
                <c:pt idx="2305">
                  <c:v>2.306</c:v>
                </c:pt>
                <c:pt idx="2306">
                  <c:v>2.3069999999999999</c:v>
                </c:pt>
                <c:pt idx="2307">
                  <c:v>2.3079999999999998</c:v>
                </c:pt>
                <c:pt idx="2308">
                  <c:v>2.3090000000000002</c:v>
                </c:pt>
                <c:pt idx="2309">
                  <c:v>2.31</c:v>
                </c:pt>
                <c:pt idx="2310">
                  <c:v>2.3109999999999999</c:v>
                </c:pt>
                <c:pt idx="2311">
                  <c:v>2.3119999999999998</c:v>
                </c:pt>
                <c:pt idx="2312">
                  <c:v>2.3130000000000002</c:v>
                </c:pt>
                <c:pt idx="2313">
                  <c:v>2.3140000000000001</c:v>
                </c:pt>
                <c:pt idx="2314">
                  <c:v>2.3149999999999999</c:v>
                </c:pt>
                <c:pt idx="2315">
                  <c:v>2.3159999999999998</c:v>
                </c:pt>
                <c:pt idx="2316">
                  <c:v>2.3170000000000002</c:v>
                </c:pt>
                <c:pt idx="2317">
                  <c:v>2.3180000000000001</c:v>
                </c:pt>
                <c:pt idx="2318">
                  <c:v>2.319</c:v>
                </c:pt>
                <c:pt idx="2319">
                  <c:v>2.3199999999999998</c:v>
                </c:pt>
                <c:pt idx="2320">
                  <c:v>2.3210000000000002</c:v>
                </c:pt>
                <c:pt idx="2321">
                  <c:v>2.3220000000000001</c:v>
                </c:pt>
                <c:pt idx="2322">
                  <c:v>2.323</c:v>
                </c:pt>
                <c:pt idx="2323">
                  <c:v>2.3239999999999998</c:v>
                </c:pt>
                <c:pt idx="2324">
                  <c:v>2.3250000000000002</c:v>
                </c:pt>
                <c:pt idx="2325">
                  <c:v>2.3260000000000001</c:v>
                </c:pt>
                <c:pt idx="2326">
                  <c:v>2.327</c:v>
                </c:pt>
                <c:pt idx="2327">
                  <c:v>2.3279999999999998</c:v>
                </c:pt>
                <c:pt idx="2328">
                  <c:v>2.3290000000000002</c:v>
                </c:pt>
                <c:pt idx="2329">
                  <c:v>2.33</c:v>
                </c:pt>
                <c:pt idx="2330">
                  <c:v>2.331</c:v>
                </c:pt>
                <c:pt idx="2331">
                  <c:v>2.3319999999999999</c:v>
                </c:pt>
                <c:pt idx="2332">
                  <c:v>2.3330000000000002</c:v>
                </c:pt>
                <c:pt idx="2333">
                  <c:v>2.3340000000000001</c:v>
                </c:pt>
                <c:pt idx="2334">
                  <c:v>2.335</c:v>
                </c:pt>
                <c:pt idx="2335">
                  <c:v>2.3359999999999999</c:v>
                </c:pt>
                <c:pt idx="2336">
                  <c:v>2.3370000000000002</c:v>
                </c:pt>
                <c:pt idx="2337">
                  <c:v>2.3380000000000001</c:v>
                </c:pt>
                <c:pt idx="2338">
                  <c:v>2.339</c:v>
                </c:pt>
                <c:pt idx="2339">
                  <c:v>2.34</c:v>
                </c:pt>
                <c:pt idx="2340">
                  <c:v>2.3410000000000002</c:v>
                </c:pt>
                <c:pt idx="2341">
                  <c:v>2.3420000000000001</c:v>
                </c:pt>
                <c:pt idx="2342">
                  <c:v>2.343</c:v>
                </c:pt>
                <c:pt idx="2343">
                  <c:v>2.3439999999999999</c:v>
                </c:pt>
                <c:pt idx="2344">
                  <c:v>2.3450000000000002</c:v>
                </c:pt>
                <c:pt idx="2345">
                  <c:v>2.3460000000000001</c:v>
                </c:pt>
                <c:pt idx="2346">
                  <c:v>2.347</c:v>
                </c:pt>
                <c:pt idx="2347">
                  <c:v>2.3479999999999999</c:v>
                </c:pt>
                <c:pt idx="2348">
                  <c:v>2.3490000000000002</c:v>
                </c:pt>
                <c:pt idx="2349">
                  <c:v>2.35</c:v>
                </c:pt>
                <c:pt idx="2350">
                  <c:v>2.351</c:v>
                </c:pt>
                <c:pt idx="2351">
                  <c:v>2.3519999999999999</c:v>
                </c:pt>
                <c:pt idx="2352">
                  <c:v>2.3530000000000002</c:v>
                </c:pt>
                <c:pt idx="2353">
                  <c:v>2.3540000000000001</c:v>
                </c:pt>
                <c:pt idx="2354">
                  <c:v>2.355</c:v>
                </c:pt>
                <c:pt idx="2355">
                  <c:v>2.3559999999999999</c:v>
                </c:pt>
                <c:pt idx="2356">
                  <c:v>2.3570000000000002</c:v>
                </c:pt>
                <c:pt idx="2357">
                  <c:v>2.3580000000000001</c:v>
                </c:pt>
                <c:pt idx="2358">
                  <c:v>2.359</c:v>
                </c:pt>
                <c:pt idx="2359">
                  <c:v>2.36</c:v>
                </c:pt>
                <c:pt idx="2360">
                  <c:v>2.3610000000000002</c:v>
                </c:pt>
                <c:pt idx="2361">
                  <c:v>2.3620000000000001</c:v>
                </c:pt>
                <c:pt idx="2362">
                  <c:v>2.363</c:v>
                </c:pt>
                <c:pt idx="2363">
                  <c:v>2.3639999999999999</c:v>
                </c:pt>
                <c:pt idx="2364">
                  <c:v>2.3650000000000002</c:v>
                </c:pt>
                <c:pt idx="2365">
                  <c:v>2.3660000000000001</c:v>
                </c:pt>
                <c:pt idx="2366">
                  <c:v>2.367</c:v>
                </c:pt>
                <c:pt idx="2367">
                  <c:v>2.3679999999999999</c:v>
                </c:pt>
                <c:pt idx="2368">
                  <c:v>2.3690000000000002</c:v>
                </c:pt>
                <c:pt idx="2369">
                  <c:v>2.37</c:v>
                </c:pt>
                <c:pt idx="2370">
                  <c:v>2.371</c:v>
                </c:pt>
                <c:pt idx="2371">
                  <c:v>2.3719999999999999</c:v>
                </c:pt>
                <c:pt idx="2372">
                  <c:v>2.3730000000000002</c:v>
                </c:pt>
                <c:pt idx="2373">
                  <c:v>2.3740000000000001</c:v>
                </c:pt>
                <c:pt idx="2374">
                  <c:v>2.375</c:v>
                </c:pt>
                <c:pt idx="2375">
                  <c:v>2.3759999999999999</c:v>
                </c:pt>
                <c:pt idx="2376">
                  <c:v>2.3769999999999998</c:v>
                </c:pt>
                <c:pt idx="2377">
                  <c:v>2.3780000000000001</c:v>
                </c:pt>
                <c:pt idx="2378">
                  <c:v>2.379</c:v>
                </c:pt>
                <c:pt idx="2379">
                  <c:v>2.38</c:v>
                </c:pt>
                <c:pt idx="2380">
                  <c:v>2.3809999999999998</c:v>
                </c:pt>
                <c:pt idx="2381">
                  <c:v>2.3820000000000001</c:v>
                </c:pt>
                <c:pt idx="2382">
                  <c:v>2.383</c:v>
                </c:pt>
                <c:pt idx="2383">
                  <c:v>2.3839999999999999</c:v>
                </c:pt>
                <c:pt idx="2384">
                  <c:v>2.3849999999999998</c:v>
                </c:pt>
                <c:pt idx="2385">
                  <c:v>2.3860000000000001</c:v>
                </c:pt>
                <c:pt idx="2386">
                  <c:v>2.387</c:v>
                </c:pt>
                <c:pt idx="2387">
                  <c:v>2.3879999999999999</c:v>
                </c:pt>
                <c:pt idx="2388">
                  <c:v>2.3889999999999998</c:v>
                </c:pt>
                <c:pt idx="2389">
                  <c:v>2.39</c:v>
                </c:pt>
                <c:pt idx="2390">
                  <c:v>2.391</c:v>
                </c:pt>
                <c:pt idx="2391">
                  <c:v>2.3919999999999999</c:v>
                </c:pt>
                <c:pt idx="2392">
                  <c:v>2.3929999999999998</c:v>
                </c:pt>
                <c:pt idx="2393">
                  <c:v>2.3940000000000001</c:v>
                </c:pt>
                <c:pt idx="2394">
                  <c:v>2.395</c:v>
                </c:pt>
                <c:pt idx="2395">
                  <c:v>2.3959999999999999</c:v>
                </c:pt>
                <c:pt idx="2396">
                  <c:v>2.3969999999999998</c:v>
                </c:pt>
                <c:pt idx="2397">
                  <c:v>2.3980000000000001</c:v>
                </c:pt>
                <c:pt idx="2398">
                  <c:v>2.399</c:v>
                </c:pt>
                <c:pt idx="2399">
                  <c:v>2.4</c:v>
                </c:pt>
                <c:pt idx="2400">
                  <c:v>2.4009999999999998</c:v>
                </c:pt>
                <c:pt idx="2401">
                  <c:v>2.4020000000000001</c:v>
                </c:pt>
                <c:pt idx="2402">
                  <c:v>2.403</c:v>
                </c:pt>
                <c:pt idx="2403">
                  <c:v>2.4039999999999999</c:v>
                </c:pt>
                <c:pt idx="2404">
                  <c:v>2.4049999999999998</c:v>
                </c:pt>
                <c:pt idx="2405">
                  <c:v>2.4060000000000001</c:v>
                </c:pt>
                <c:pt idx="2406">
                  <c:v>2.407</c:v>
                </c:pt>
                <c:pt idx="2407">
                  <c:v>2.4079999999999999</c:v>
                </c:pt>
                <c:pt idx="2408">
                  <c:v>2.4089999999999998</c:v>
                </c:pt>
                <c:pt idx="2409">
                  <c:v>2.41</c:v>
                </c:pt>
                <c:pt idx="2410">
                  <c:v>2.411</c:v>
                </c:pt>
                <c:pt idx="2411">
                  <c:v>2.4119999999999999</c:v>
                </c:pt>
                <c:pt idx="2412">
                  <c:v>2.4129999999999998</c:v>
                </c:pt>
                <c:pt idx="2413">
                  <c:v>2.4140000000000001</c:v>
                </c:pt>
                <c:pt idx="2414">
                  <c:v>2.415</c:v>
                </c:pt>
                <c:pt idx="2415">
                  <c:v>2.4159999999999999</c:v>
                </c:pt>
                <c:pt idx="2416">
                  <c:v>2.4169999999999998</c:v>
                </c:pt>
                <c:pt idx="2417">
                  <c:v>2.4180000000000001</c:v>
                </c:pt>
                <c:pt idx="2418">
                  <c:v>2.419</c:v>
                </c:pt>
                <c:pt idx="2419">
                  <c:v>2.42</c:v>
                </c:pt>
                <c:pt idx="2420">
                  <c:v>2.4209999999999998</c:v>
                </c:pt>
                <c:pt idx="2421">
                  <c:v>2.4220000000000002</c:v>
                </c:pt>
                <c:pt idx="2422">
                  <c:v>2.423</c:v>
                </c:pt>
                <c:pt idx="2423">
                  <c:v>2.4239999999999999</c:v>
                </c:pt>
                <c:pt idx="2424">
                  <c:v>2.4249999999999998</c:v>
                </c:pt>
                <c:pt idx="2425">
                  <c:v>2.4260000000000002</c:v>
                </c:pt>
                <c:pt idx="2426">
                  <c:v>2.427</c:v>
                </c:pt>
                <c:pt idx="2427">
                  <c:v>2.4279999999999999</c:v>
                </c:pt>
                <c:pt idx="2428">
                  <c:v>2.4289999999999998</c:v>
                </c:pt>
                <c:pt idx="2429">
                  <c:v>2.4300000000000002</c:v>
                </c:pt>
                <c:pt idx="2430">
                  <c:v>2.431</c:v>
                </c:pt>
                <c:pt idx="2431">
                  <c:v>2.4319999999999999</c:v>
                </c:pt>
                <c:pt idx="2432">
                  <c:v>2.4329999999999998</c:v>
                </c:pt>
                <c:pt idx="2433">
                  <c:v>2.4340000000000002</c:v>
                </c:pt>
                <c:pt idx="2434">
                  <c:v>2.4350000000000001</c:v>
                </c:pt>
                <c:pt idx="2435">
                  <c:v>2.4359999999999999</c:v>
                </c:pt>
                <c:pt idx="2436">
                  <c:v>2.4369999999999998</c:v>
                </c:pt>
                <c:pt idx="2437">
                  <c:v>2.4380000000000002</c:v>
                </c:pt>
                <c:pt idx="2438">
                  <c:v>2.4390000000000001</c:v>
                </c:pt>
                <c:pt idx="2439">
                  <c:v>2.44</c:v>
                </c:pt>
                <c:pt idx="2440">
                  <c:v>2.4409999999999998</c:v>
                </c:pt>
                <c:pt idx="2441">
                  <c:v>2.4420000000000002</c:v>
                </c:pt>
                <c:pt idx="2442">
                  <c:v>2.4430000000000001</c:v>
                </c:pt>
                <c:pt idx="2443">
                  <c:v>2.444</c:v>
                </c:pt>
                <c:pt idx="2444">
                  <c:v>2.4449999999999998</c:v>
                </c:pt>
                <c:pt idx="2445">
                  <c:v>2.4460000000000002</c:v>
                </c:pt>
                <c:pt idx="2446">
                  <c:v>2.4470000000000001</c:v>
                </c:pt>
                <c:pt idx="2447">
                  <c:v>2.448</c:v>
                </c:pt>
                <c:pt idx="2448">
                  <c:v>2.4489999999999998</c:v>
                </c:pt>
                <c:pt idx="2449">
                  <c:v>2.4500000000000002</c:v>
                </c:pt>
                <c:pt idx="2450">
                  <c:v>2.4510000000000001</c:v>
                </c:pt>
                <c:pt idx="2451">
                  <c:v>2.452</c:v>
                </c:pt>
                <c:pt idx="2452">
                  <c:v>2.4529999999999998</c:v>
                </c:pt>
                <c:pt idx="2453">
                  <c:v>2.4540000000000002</c:v>
                </c:pt>
                <c:pt idx="2454">
                  <c:v>2.4550000000000001</c:v>
                </c:pt>
              </c:numCache>
            </c:numRef>
          </c:xVal>
          <c:yVal>
            <c:numRef>
              <c:f>'odom_values_log-wp-2023-05-21-0'!$B$2:$B$2456</c:f>
              <c:numCache>
                <c:formatCode>General</c:formatCode>
                <c:ptCount val="2455"/>
                <c:pt idx="0">
                  <c:v>-3.5188999999999998E-2</c:v>
                </c:pt>
                <c:pt idx="1">
                  <c:v>-3.6355999999999999E-2</c:v>
                </c:pt>
                <c:pt idx="2">
                  <c:v>-3.7522E-2</c:v>
                </c:pt>
                <c:pt idx="3">
                  <c:v>-3.8494E-2</c:v>
                </c:pt>
                <c:pt idx="4">
                  <c:v>-4.0050000000000002E-2</c:v>
                </c:pt>
                <c:pt idx="5">
                  <c:v>-4.0244000000000002E-2</c:v>
                </c:pt>
                <c:pt idx="6">
                  <c:v>-4.0827000000000002E-2</c:v>
                </c:pt>
                <c:pt idx="7">
                  <c:v>-4.0244000000000002E-2</c:v>
                </c:pt>
                <c:pt idx="8">
                  <c:v>-3.9661000000000002E-2</c:v>
                </c:pt>
                <c:pt idx="9">
                  <c:v>-3.8689000000000001E-2</c:v>
                </c:pt>
                <c:pt idx="10">
                  <c:v>-3.7328E-2</c:v>
                </c:pt>
                <c:pt idx="11">
                  <c:v>-3.6160999999999999E-2</c:v>
                </c:pt>
                <c:pt idx="12">
                  <c:v>-3.5772999999999999E-2</c:v>
                </c:pt>
                <c:pt idx="13">
                  <c:v>-3.4605999999999998E-2</c:v>
                </c:pt>
                <c:pt idx="14">
                  <c:v>-3.4800999999999999E-2</c:v>
                </c:pt>
                <c:pt idx="15">
                  <c:v>-3.5188999999999998E-2</c:v>
                </c:pt>
                <c:pt idx="16">
                  <c:v>-3.5577999999999999E-2</c:v>
                </c:pt>
                <c:pt idx="17">
                  <c:v>-3.6745E-2</c:v>
                </c:pt>
                <c:pt idx="18">
                  <c:v>-3.7911E-2</c:v>
                </c:pt>
                <c:pt idx="19">
                  <c:v>-3.9272000000000001E-2</c:v>
                </c:pt>
                <c:pt idx="20">
                  <c:v>-4.0050000000000002E-2</c:v>
                </c:pt>
                <c:pt idx="21">
                  <c:v>-4.0633000000000002E-2</c:v>
                </c:pt>
                <c:pt idx="22">
                  <c:v>-4.0633000000000002E-2</c:v>
                </c:pt>
                <c:pt idx="23">
                  <c:v>-3.9855000000000002E-2</c:v>
                </c:pt>
                <c:pt idx="24">
                  <c:v>-3.8883000000000001E-2</c:v>
                </c:pt>
                <c:pt idx="25">
                  <c:v>-3.8106000000000001E-2</c:v>
                </c:pt>
                <c:pt idx="26">
                  <c:v>-3.6549999999999999E-2</c:v>
                </c:pt>
                <c:pt idx="27">
                  <c:v>-3.5966999999999999E-2</c:v>
                </c:pt>
                <c:pt idx="28">
                  <c:v>-3.5383999999999999E-2</c:v>
                </c:pt>
                <c:pt idx="29">
                  <c:v>-3.4605999999999998E-2</c:v>
                </c:pt>
                <c:pt idx="30">
                  <c:v>-3.5188999999999998E-2</c:v>
                </c:pt>
                <c:pt idx="31">
                  <c:v>-3.5383999999999999E-2</c:v>
                </c:pt>
                <c:pt idx="32">
                  <c:v>-3.6549999999999999E-2</c:v>
                </c:pt>
                <c:pt idx="33">
                  <c:v>-3.7717000000000001E-2</c:v>
                </c:pt>
                <c:pt idx="34">
                  <c:v>-3.8689000000000001E-2</c:v>
                </c:pt>
                <c:pt idx="35">
                  <c:v>-4.0244000000000002E-2</c:v>
                </c:pt>
                <c:pt idx="36">
                  <c:v>-4.0439000000000003E-2</c:v>
                </c:pt>
                <c:pt idx="37">
                  <c:v>-4.0827000000000002E-2</c:v>
                </c:pt>
                <c:pt idx="38">
                  <c:v>-4.0050000000000002E-2</c:v>
                </c:pt>
                <c:pt idx="39">
                  <c:v>-3.9661000000000002E-2</c:v>
                </c:pt>
                <c:pt idx="40">
                  <c:v>-3.8494E-2</c:v>
                </c:pt>
                <c:pt idx="41">
                  <c:v>-3.7134E-2</c:v>
                </c:pt>
                <c:pt idx="42">
                  <c:v>-3.6160999999999999E-2</c:v>
                </c:pt>
                <c:pt idx="43">
                  <c:v>-3.5772999999999999E-2</c:v>
                </c:pt>
                <c:pt idx="44">
                  <c:v>-3.4411999999999998E-2</c:v>
                </c:pt>
                <c:pt idx="45">
                  <c:v>-3.4800999999999999E-2</c:v>
                </c:pt>
                <c:pt idx="46">
                  <c:v>-3.5188999999999998E-2</c:v>
                </c:pt>
                <c:pt idx="47">
                  <c:v>-3.5772999999999999E-2</c:v>
                </c:pt>
                <c:pt idx="48">
                  <c:v>-3.6939E-2</c:v>
                </c:pt>
                <c:pt idx="49">
                  <c:v>-3.8106000000000001E-2</c:v>
                </c:pt>
                <c:pt idx="50">
                  <c:v>-3.9467000000000002E-2</c:v>
                </c:pt>
                <c:pt idx="51">
                  <c:v>-4.0050000000000002E-2</c:v>
                </c:pt>
                <c:pt idx="52">
                  <c:v>-4.0827000000000002E-2</c:v>
                </c:pt>
                <c:pt idx="53">
                  <c:v>-4.0633000000000002E-2</c:v>
                </c:pt>
                <c:pt idx="54">
                  <c:v>-3.9855000000000002E-2</c:v>
                </c:pt>
                <c:pt idx="55">
                  <c:v>-3.8883000000000001E-2</c:v>
                </c:pt>
                <c:pt idx="56">
                  <c:v>-3.7911E-2</c:v>
                </c:pt>
                <c:pt idx="57">
                  <c:v>-3.6549999999999999E-2</c:v>
                </c:pt>
                <c:pt idx="58">
                  <c:v>-3.5966999999999999E-2</c:v>
                </c:pt>
                <c:pt idx="59">
                  <c:v>-3.5188999999999998E-2</c:v>
                </c:pt>
                <c:pt idx="60">
                  <c:v>-3.4411999999999998E-2</c:v>
                </c:pt>
                <c:pt idx="61">
                  <c:v>-3.4994999999999998E-2</c:v>
                </c:pt>
                <c:pt idx="62">
                  <c:v>-3.5188999999999998E-2</c:v>
                </c:pt>
                <c:pt idx="63">
                  <c:v>-3.6355999999999999E-2</c:v>
                </c:pt>
                <c:pt idx="64">
                  <c:v>-3.7717000000000001E-2</c:v>
                </c:pt>
                <c:pt idx="65">
                  <c:v>-3.8689000000000001E-2</c:v>
                </c:pt>
                <c:pt idx="66">
                  <c:v>-4.0244000000000002E-2</c:v>
                </c:pt>
                <c:pt idx="67">
                  <c:v>-4.0439000000000003E-2</c:v>
                </c:pt>
                <c:pt idx="68">
                  <c:v>-4.0827000000000002E-2</c:v>
                </c:pt>
                <c:pt idx="69">
                  <c:v>-4.0050000000000002E-2</c:v>
                </c:pt>
                <c:pt idx="70">
                  <c:v>-3.9467000000000002E-2</c:v>
                </c:pt>
                <c:pt idx="71">
                  <c:v>-3.8494E-2</c:v>
                </c:pt>
                <c:pt idx="72">
                  <c:v>-3.6939E-2</c:v>
                </c:pt>
                <c:pt idx="73">
                  <c:v>-3.5966999999999999E-2</c:v>
                </c:pt>
                <c:pt idx="74">
                  <c:v>-3.5577999999999999E-2</c:v>
                </c:pt>
                <c:pt idx="75">
                  <c:v>-3.4411999999999998E-2</c:v>
                </c:pt>
                <c:pt idx="76">
                  <c:v>-3.4800999999999999E-2</c:v>
                </c:pt>
                <c:pt idx="77">
                  <c:v>-3.5188999999999998E-2</c:v>
                </c:pt>
                <c:pt idx="78">
                  <c:v>-3.5966999999999999E-2</c:v>
                </c:pt>
                <c:pt idx="79">
                  <c:v>-3.6939E-2</c:v>
                </c:pt>
                <c:pt idx="80">
                  <c:v>-3.8300000000000001E-2</c:v>
                </c:pt>
                <c:pt idx="81">
                  <c:v>-3.9661000000000002E-2</c:v>
                </c:pt>
                <c:pt idx="82">
                  <c:v>-4.0050000000000002E-2</c:v>
                </c:pt>
                <c:pt idx="83">
                  <c:v>-4.0827000000000002E-2</c:v>
                </c:pt>
                <c:pt idx="84">
                  <c:v>-4.0633000000000002E-2</c:v>
                </c:pt>
                <c:pt idx="85">
                  <c:v>-3.9855000000000002E-2</c:v>
                </c:pt>
                <c:pt idx="86">
                  <c:v>-3.8883000000000001E-2</c:v>
                </c:pt>
                <c:pt idx="87">
                  <c:v>-3.7717000000000001E-2</c:v>
                </c:pt>
                <c:pt idx="88">
                  <c:v>-3.6549999999999999E-2</c:v>
                </c:pt>
                <c:pt idx="89">
                  <c:v>-3.5966999999999999E-2</c:v>
                </c:pt>
                <c:pt idx="90">
                  <c:v>-3.5188999999999998E-2</c:v>
                </c:pt>
                <c:pt idx="91">
                  <c:v>-3.4605999999999998E-2</c:v>
                </c:pt>
                <c:pt idx="92">
                  <c:v>-3.5188999999999998E-2</c:v>
                </c:pt>
                <c:pt idx="93">
                  <c:v>-3.5383999999999999E-2</c:v>
                </c:pt>
                <c:pt idx="94">
                  <c:v>-3.6549999999999999E-2</c:v>
                </c:pt>
                <c:pt idx="95">
                  <c:v>-3.7911E-2</c:v>
                </c:pt>
                <c:pt idx="96">
                  <c:v>-3.8883000000000001E-2</c:v>
                </c:pt>
                <c:pt idx="97">
                  <c:v>-4.0439000000000003E-2</c:v>
                </c:pt>
                <c:pt idx="98">
                  <c:v>-4.0439000000000003E-2</c:v>
                </c:pt>
                <c:pt idx="99">
                  <c:v>-4.0827000000000002E-2</c:v>
                </c:pt>
                <c:pt idx="100">
                  <c:v>-3.9855000000000002E-2</c:v>
                </c:pt>
                <c:pt idx="101">
                  <c:v>-3.9272000000000001E-2</c:v>
                </c:pt>
                <c:pt idx="102">
                  <c:v>-3.8300000000000001E-2</c:v>
                </c:pt>
                <c:pt idx="103">
                  <c:v>-3.6745E-2</c:v>
                </c:pt>
                <c:pt idx="104">
                  <c:v>-3.5966999999999999E-2</c:v>
                </c:pt>
                <c:pt idx="105">
                  <c:v>-3.5772999999999999E-2</c:v>
                </c:pt>
                <c:pt idx="106">
                  <c:v>-3.4411999999999998E-2</c:v>
                </c:pt>
                <c:pt idx="107">
                  <c:v>-3.4994999999999998E-2</c:v>
                </c:pt>
                <c:pt idx="108">
                  <c:v>-3.5188999999999998E-2</c:v>
                </c:pt>
                <c:pt idx="109">
                  <c:v>-3.6160999999999999E-2</c:v>
                </c:pt>
                <c:pt idx="110">
                  <c:v>-3.7328E-2</c:v>
                </c:pt>
                <c:pt idx="111">
                  <c:v>-3.8300000000000001E-2</c:v>
                </c:pt>
                <c:pt idx="112">
                  <c:v>-4.0050000000000002E-2</c:v>
                </c:pt>
                <c:pt idx="113">
                  <c:v>-4.0244000000000002E-2</c:v>
                </c:pt>
                <c:pt idx="114">
                  <c:v>-4.1022000000000003E-2</c:v>
                </c:pt>
                <c:pt idx="115">
                  <c:v>-4.0439000000000003E-2</c:v>
                </c:pt>
                <c:pt idx="116">
                  <c:v>-3.9855000000000002E-2</c:v>
                </c:pt>
                <c:pt idx="117">
                  <c:v>-3.8883000000000001E-2</c:v>
                </c:pt>
                <c:pt idx="118">
                  <c:v>-3.7522E-2</c:v>
                </c:pt>
                <c:pt idx="119">
                  <c:v>-3.6549999999999999E-2</c:v>
                </c:pt>
                <c:pt idx="120">
                  <c:v>-3.5966999999999999E-2</c:v>
                </c:pt>
                <c:pt idx="121">
                  <c:v>-3.4800999999999999E-2</c:v>
                </c:pt>
                <c:pt idx="122">
                  <c:v>-3.4605999999999998E-2</c:v>
                </c:pt>
                <c:pt idx="123">
                  <c:v>-3.5188999999999998E-2</c:v>
                </c:pt>
                <c:pt idx="124">
                  <c:v>-3.5383999999999999E-2</c:v>
                </c:pt>
                <c:pt idx="125">
                  <c:v>-3.6549999999999999E-2</c:v>
                </c:pt>
                <c:pt idx="126">
                  <c:v>-3.7911E-2</c:v>
                </c:pt>
                <c:pt idx="127">
                  <c:v>-3.6939E-2</c:v>
                </c:pt>
                <c:pt idx="128">
                  <c:v>-3.3244999999999997E-2</c:v>
                </c:pt>
                <c:pt idx="129">
                  <c:v>-3.0523000000000002E-2</c:v>
                </c:pt>
                <c:pt idx="130">
                  <c:v>-2.7802E-2</c:v>
                </c:pt>
                <c:pt idx="131">
                  <c:v>-2.5080000000000002E-2</c:v>
                </c:pt>
                <c:pt idx="132">
                  <c:v>-2.2357999999999999E-2</c:v>
                </c:pt>
                <c:pt idx="133">
                  <c:v>-2.0219000000000001E-2</c:v>
                </c:pt>
                <c:pt idx="134">
                  <c:v>-1.8275E-2</c:v>
                </c:pt>
                <c:pt idx="135">
                  <c:v>-1.6330999999999998E-2</c:v>
                </c:pt>
                <c:pt idx="136">
                  <c:v>-1.4581E-2</c:v>
                </c:pt>
                <c:pt idx="137">
                  <c:v>-1.3609E-2</c:v>
                </c:pt>
                <c:pt idx="138">
                  <c:v>-2.0608000000000001E-2</c:v>
                </c:pt>
                <c:pt idx="139">
                  <c:v>-1.5942000000000001E-2</c:v>
                </c:pt>
                <c:pt idx="140">
                  <c:v>-1.2248E-2</c:v>
                </c:pt>
                <c:pt idx="141">
                  <c:v>-9.332E-3</c:v>
                </c:pt>
                <c:pt idx="142">
                  <c:v>-6.999E-3</c:v>
                </c:pt>
                <c:pt idx="143">
                  <c:v>-5.2490000000000002E-3</c:v>
                </c:pt>
                <c:pt idx="144">
                  <c:v>-3.888E-3</c:v>
                </c:pt>
                <c:pt idx="145">
                  <c:v>3.0328999999999998E-2</c:v>
                </c:pt>
                <c:pt idx="146">
                  <c:v>9.1569999999999999E-2</c:v>
                </c:pt>
                <c:pt idx="147">
                  <c:v>8.8264999999999996E-2</c:v>
                </c:pt>
                <c:pt idx="148">
                  <c:v>0.16214300000000001</c:v>
                </c:pt>
                <c:pt idx="149">
                  <c:v>0.153783</c:v>
                </c:pt>
                <c:pt idx="150">
                  <c:v>0.155144</c:v>
                </c:pt>
                <c:pt idx="151">
                  <c:v>0.13142599999999999</c:v>
                </c:pt>
                <c:pt idx="152">
                  <c:v>9.5847000000000002E-2</c:v>
                </c:pt>
                <c:pt idx="153">
                  <c:v>0.20433200000000001</c:v>
                </c:pt>
                <c:pt idx="154">
                  <c:v>0.185862</c:v>
                </c:pt>
                <c:pt idx="155">
                  <c:v>0.19849900000000001</c:v>
                </c:pt>
                <c:pt idx="156">
                  <c:v>0.20433200000000001</c:v>
                </c:pt>
                <c:pt idx="157">
                  <c:v>0.21482999999999999</c:v>
                </c:pt>
                <c:pt idx="158">
                  <c:v>0.227078</c:v>
                </c:pt>
                <c:pt idx="159">
                  <c:v>0.25371300000000002</c:v>
                </c:pt>
                <c:pt idx="160">
                  <c:v>0.27607100000000001</c:v>
                </c:pt>
                <c:pt idx="161">
                  <c:v>0.28967999999999999</c:v>
                </c:pt>
                <c:pt idx="162">
                  <c:v>0.293958</c:v>
                </c:pt>
                <c:pt idx="163">
                  <c:v>0.303873</c:v>
                </c:pt>
                <c:pt idx="164">
                  <c:v>0.32623099999999999</c:v>
                </c:pt>
                <c:pt idx="165">
                  <c:v>0.34858899999999998</c:v>
                </c:pt>
                <c:pt idx="166">
                  <c:v>0.36414200000000002</c:v>
                </c:pt>
                <c:pt idx="167">
                  <c:v>0.373085</c:v>
                </c:pt>
                <c:pt idx="168">
                  <c:v>0.38222299999999998</c:v>
                </c:pt>
                <c:pt idx="169">
                  <c:v>0.39233200000000001</c:v>
                </c:pt>
                <c:pt idx="170">
                  <c:v>0.40380300000000002</c:v>
                </c:pt>
                <c:pt idx="171">
                  <c:v>0.413329</c:v>
                </c:pt>
                <c:pt idx="172">
                  <c:v>0.42052299999999998</c:v>
                </c:pt>
                <c:pt idx="173">
                  <c:v>0.42654999999999998</c:v>
                </c:pt>
                <c:pt idx="174">
                  <c:v>0.44735200000000003</c:v>
                </c:pt>
                <c:pt idx="175">
                  <c:v>0.46795999999999999</c:v>
                </c:pt>
                <c:pt idx="176">
                  <c:v>0.46057300000000001</c:v>
                </c:pt>
                <c:pt idx="177">
                  <c:v>0.45629500000000001</c:v>
                </c:pt>
                <c:pt idx="178">
                  <c:v>0.483902</c:v>
                </c:pt>
                <c:pt idx="179">
                  <c:v>0.50587199999999999</c:v>
                </c:pt>
                <c:pt idx="180">
                  <c:v>0.48779099999999997</c:v>
                </c:pt>
                <c:pt idx="181">
                  <c:v>0.49984499999999998</c:v>
                </c:pt>
                <c:pt idx="182">
                  <c:v>0.52434099999999995</c:v>
                </c:pt>
                <c:pt idx="183">
                  <c:v>0.50937100000000002</c:v>
                </c:pt>
                <c:pt idx="184">
                  <c:v>0.52939599999999998</c:v>
                </c:pt>
                <c:pt idx="185">
                  <c:v>0.53658899999999998</c:v>
                </c:pt>
                <c:pt idx="186">
                  <c:v>0.53056199999999998</c:v>
                </c:pt>
                <c:pt idx="187">
                  <c:v>0.53795000000000004</c:v>
                </c:pt>
                <c:pt idx="188">
                  <c:v>0.54300499999999996</c:v>
                </c:pt>
                <c:pt idx="189">
                  <c:v>0.54106100000000001</c:v>
                </c:pt>
                <c:pt idx="190">
                  <c:v>0.53814499999999998</c:v>
                </c:pt>
                <c:pt idx="191">
                  <c:v>0.53911699999999996</c:v>
                </c:pt>
                <c:pt idx="192">
                  <c:v>0.54222700000000001</c:v>
                </c:pt>
                <c:pt idx="193">
                  <c:v>0.55661400000000005</c:v>
                </c:pt>
                <c:pt idx="194">
                  <c:v>0.53289500000000001</c:v>
                </c:pt>
                <c:pt idx="195">
                  <c:v>0.55428100000000002</c:v>
                </c:pt>
                <c:pt idx="196">
                  <c:v>0.54281100000000004</c:v>
                </c:pt>
                <c:pt idx="197">
                  <c:v>0.54942100000000005</c:v>
                </c:pt>
                <c:pt idx="198">
                  <c:v>0.55544800000000005</c:v>
                </c:pt>
                <c:pt idx="199">
                  <c:v>0.55233699999999997</c:v>
                </c:pt>
                <c:pt idx="200">
                  <c:v>0.55369800000000002</c:v>
                </c:pt>
                <c:pt idx="201">
                  <c:v>0.55544800000000005</c:v>
                </c:pt>
                <c:pt idx="202">
                  <c:v>0.555253</c:v>
                </c:pt>
                <c:pt idx="203">
                  <c:v>0.55253099999999999</c:v>
                </c:pt>
                <c:pt idx="204">
                  <c:v>0.55136499999999999</c:v>
                </c:pt>
                <c:pt idx="205">
                  <c:v>0.55291999999999997</c:v>
                </c:pt>
                <c:pt idx="206">
                  <c:v>0.55389200000000005</c:v>
                </c:pt>
                <c:pt idx="207">
                  <c:v>0.55389200000000005</c:v>
                </c:pt>
                <c:pt idx="208">
                  <c:v>0.55330900000000005</c:v>
                </c:pt>
                <c:pt idx="209">
                  <c:v>0.55330900000000005</c:v>
                </c:pt>
                <c:pt idx="210">
                  <c:v>0.554087</c:v>
                </c:pt>
                <c:pt idx="211">
                  <c:v>0.55291999999999997</c:v>
                </c:pt>
                <c:pt idx="212">
                  <c:v>0.55097600000000002</c:v>
                </c:pt>
                <c:pt idx="213">
                  <c:v>0.54883800000000005</c:v>
                </c:pt>
                <c:pt idx="214">
                  <c:v>0.54669900000000005</c:v>
                </c:pt>
                <c:pt idx="215">
                  <c:v>0.54669900000000005</c:v>
                </c:pt>
                <c:pt idx="216">
                  <c:v>0.54747699999999999</c:v>
                </c:pt>
                <c:pt idx="217">
                  <c:v>0.54805999999999999</c:v>
                </c:pt>
                <c:pt idx="218">
                  <c:v>0.54942100000000005</c:v>
                </c:pt>
                <c:pt idx="219">
                  <c:v>0.55019799999999996</c:v>
                </c:pt>
                <c:pt idx="220">
                  <c:v>0.55136499999999999</c:v>
                </c:pt>
                <c:pt idx="221">
                  <c:v>0.55097600000000002</c:v>
                </c:pt>
                <c:pt idx="222">
                  <c:v>0.55039300000000002</c:v>
                </c:pt>
                <c:pt idx="223">
                  <c:v>0.54883800000000005</c:v>
                </c:pt>
                <c:pt idx="224">
                  <c:v>0.54844899999999996</c:v>
                </c:pt>
                <c:pt idx="225">
                  <c:v>0.54844899999999996</c:v>
                </c:pt>
                <c:pt idx="226">
                  <c:v>0.54825400000000002</c:v>
                </c:pt>
                <c:pt idx="227">
                  <c:v>0.54708800000000002</c:v>
                </c:pt>
                <c:pt idx="228">
                  <c:v>0.54728200000000005</c:v>
                </c:pt>
                <c:pt idx="229">
                  <c:v>0.54786500000000005</c:v>
                </c:pt>
                <c:pt idx="230">
                  <c:v>0.54825400000000002</c:v>
                </c:pt>
                <c:pt idx="231">
                  <c:v>0.54864299999999999</c:v>
                </c:pt>
                <c:pt idx="232">
                  <c:v>0.54942100000000005</c:v>
                </c:pt>
                <c:pt idx="233">
                  <c:v>0.55214300000000005</c:v>
                </c:pt>
                <c:pt idx="234">
                  <c:v>0.55369800000000002</c:v>
                </c:pt>
                <c:pt idx="235">
                  <c:v>0.55369800000000002</c:v>
                </c:pt>
                <c:pt idx="236">
                  <c:v>0.55428100000000002</c:v>
                </c:pt>
                <c:pt idx="237">
                  <c:v>0.55544800000000005</c:v>
                </c:pt>
                <c:pt idx="238">
                  <c:v>0.55389200000000005</c:v>
                </c:pt>
                <c:pt idx="239">
                  <c:v>0.55214300000000005</c:v>
                </c:pt>
                <c:pt idx="240">
                  <c:v>0.55136499999999999</c:v>
                </c:pt>
                <c:pt idx="241">
                  <c:v>0.55000400000000005</c:v>
                </c:pt>
                <c:pt idx="242">
                  <c:v>0.54883800000000005</c:v>
                </c:pt>
                <c:pt idx="243">
                  <c:v>0.54981000000000002</c:v>
                </c:pt>
                <c:pt idx="244">
                  <c:v>0.54961499999999996</c:v>
                </c:pt>
                <c:pt idx="245">
                  <c:v>0.54942100000000005</c:v>
                </c:pt>
                <c:pt idx="246">
                  <c:v>0.55019799999999996</c:v>
                </c:pt>
                <c:pt idx="247">
                  <c:v>0.55039300000000002</c:v>
                </c:pt>
                <c:pt idx="248">
                  <c:v>0.54942100000000005</c:v>
                </c:pt>
                <c:pt idx="249">
                  <c:v>0.54844899999999996</c:v>
                </c:pt>
                <c:pt idx="250">
                  <c:v>0.54747699999999999</c:v>
                </c:pt>
                <c:pt idx="251">
                  <c:v>0.54689299999999996</c:v>
                </c:pt>
                <c:pt idx="252">
                  <c:v>0.54669900000000005</c:v>
                </c:pt>
                <c:pt idx="253">
                  <c:v>0.54514399999999996</c:v>
                </c:pt>
                <c:pt idx="254">
                  <c:v>0.54436600000000002</c:v>
                </c:pt>
                <c:pt idx="255">
                  <c:v>0.54494900000000002</c:v>
                </c:pt>
                <c:pt idx="256">
                  <c:v>0.54553200000000002</c:v>
                </c:pt>
                <c:pt idx="257">
                  <c:v>0.54572699999999996</c:v>
                </c:pt>
                <c:pt idx="258">
                  <c:v>0.54689299999999996</c:v>
                </c:pt>
                <c:pt idx="259">
                  <c:v>0.54708800000000002</c:v>
                </c:pt>
                <c:pt idx="260">
                  <c:v>0.54747699999999999</c:v>
                </c:pt>
                <c:pt idx="261">
                  <c:v>0.54728200000000005</c:v>
                </c:pt>
                <c:pt idx="262">
                  <c:v>0.54630999999999996</c:v>
                </c:pt>
                <c:pt idx="263">
                  <c:v>0.54475499999999999</c:v>
                </c:pt>
                <c:pt idx="264">
                  <c:v>0.54378300000000002</c:v>
                </c:pt>
                <c:pt idx="265">
                  <c:v>0.54300499999999996</c:v>
                </c:pt>
                <c:pt idx="266">
                  <c:v>0.54144999999999999</c:v>
                </c:pt>
                <c:pt idx="267">
                  <c:v>0.53950600000000004</c:v>
                </c:pt>
                <c:pt idx="268">
                  <c:v>0.53756099999999996</c:v>
                </c:pt>
                <c:pt idx="269">
                  <c:v>0.53736700000000004</c:v>
                </c:pt>
                <c:pt idx="270">
                  <c:v>0.53756099999999996</c:v>
                </c:pt>
                <c:pt idx="271">
                  <c:v>0.53911699999999996</c:v>
                </c:pt>
                <c:pt idx="272">
                  <c:v>0.54125500000000004</c:v>
                </c:pt>
                <c:pt idx="273">
                  <c:v>0.54203299999999999</c:v>
                </c:pt>
                <c:pt idx="274">
                  <c:v>0.54164400000000001</c:v>
                </c:pt>
                <c:pt idx="275">
                  <c:v>0.54047800000000001</c:v>
                </c:pt>
                <c:pt idx="276">
                  <c:v>0.53931099999999998</c:v>
                </c:pt>
                <c:pt idx="277">
                  <c:v>0.53795000000000004</c:v>
                </c:pt>
                <c:pt idx="278">
                  <c:v>0.53795000000000004</c:v>
                </c:pt>
                <c:pt idx="279">
                  <c:v>0.53736700000000004</c:v>
                </c:pt>
                <c:pt idx="280">
                  <c:v>0.53600599999999998</c:v>
                </c:pt>
                <c:pt idx="281">
                  <c:v>0.53600599999999998</c:v>
                </c:pt>
                <c:pt idx="282">
                  <c:v>0.53736700000000004</c:v>
                </c:pt>
                <c:pt idx="283">
                  <c:v>0.53892200000000001</c:v>
                </c:pt>
                <c:pt idx="284">
                  <c:v>0.53989399999999999</c:v>
                </c:pt>
                <c:pt idx="285">
                  <c:v>0.54067200000000004</c:v>
                </c:pt>
                <c:pt idx="286">
                  <c:v>0.56050299999999997</c:v>
                </c:pt>
                <c:pt idx="287">
                  <c:v>0.55505899999999997</c:v>
                </c:pt>
                <c:pt idx="288">
                  <c:v>0.54397700000000004</c:v>
                </c:pt>
                <c:pt idx="289">
                  <c:v>0.54747699999999999</c:v>
                </c:pt>
                <c:pt idx="290">
                  <c:v>0.55369800000000002</c:v>
                </c:pt>
                <c:pt idx="291">
                  <c:v>0.58655400000000002</c:v>
                </c:pt>
                <c:pt idx="292">
                  <c:v>0.58052700000000002</c:v>
                </c:pt>
                <c:pt idx="293">
                  <c:v>0.56419600000000003</c:v>
                </c:pt>
                <c:pt idx="294">
                  <c:v>0.57430599999999998</c:v>
                </c:pt>
                <c:pt idx="295">
                  <c:v>0.58344399999999996</c:v>
                </c:pt>
                <c:pt idx="296">
                  <c:v>0.59608099999999997</c:v>
                </c:pt>
                <c:pt idx="297">
                  <c:v>0.59005399999999997</c:v>
                </c:pt>
                <c:pt idx="298">
                  <c:v>0.58441600000000005</c:v>
                </c:pt>
                <c:pt idx="299">
                  <c:v>0.59044300000000005</c:v>
                </c:pt>
                <c:pt idx="300">
                  <c:v>0.596858</c:v>
                </c:pt>
                <c:pt idx="301">
                  <c:v>0.59646999999999994</c:v>
                </c:pt>
                <c:pt idx="302">
                  <c:v>0.592387</c:v>
                </c:pt>
                <c:pt idx="303">
                  <c:v>0.592387</c:v>
                </c:pt>
                <c:pt idx="304">
                  <c:v>0.59860800000000003</c:v>
                </c:pt>
                <c:pt idx="305">
                  <c:v>0.60269099999999998</c:v>
                </c:pt>
                <c:pt idx="306">
                  <c:v>0.60307999999999995</c:v>
                </c:pt>
                <c:pt idx="307">
                  <c:v>0.61280100000000004</c:v>
                </c:pt>
                <c:pt idx="308">
                  <c:v>0.61532799999999999</c:v>
                </c:pt>
                <c:pt idx="309">
                  <c:v>0.61338400000000004</c:v>
                </c:pt>
                <c:pt idx="310">
                  <c:v>0.61046800000000001</c:v>
                </c:pt>
                <c:pt idx="311">
                  <c:v>0.65246199999999999</c:v>
                </c:pt>
                <c:pt idx="312">
                  <c:v>0.62971500000000002</c:v>
                </c:pt>
                <c:pt idx="313">
                  <c:v>0.63788</c:v>
                </c:pt>
                <c:pt idx="314">
                  <c:v>0.65148899999999998</c:v>
                </c:pt>
                <c:pt idx="315">
                  <c:v>0.64760099999999998</c:v>
                </c:pt>
                <c:pt idx="316">
                  <c:v>0.64079699999999995</c:v>
                </c:pt>
                <c:pt idx="317">
                  <c:v>0.65771100000000005</c:v>
                </c:pt>
                <c:pt idx="318">
                  <c:v>0.67054199999999997</c:v>
                </c:pt>
                <c:pt idx="319">
                  <c:v>0.65965499999999999</c:v>
                </c:pt>
                <c:pt idx="320">
                  <c:v>0.65576699999999999</c:v>
                </c:pt>
                <c:pt idx="321">
                  <c:v>0.66373800000000005</c:v>
                </c:pt>
                <c:pt idx="322">
                  <c:v>0.66957</c:v>
                </c:pt>
                <c:pt idx="323">
                  <c:v>0.66937599999999997</c:v>
                </c:pt>
                <c:pt idx="324">
                  <c:v>0.666848</c:v>
                </c:pt>
                <c:pt idx="325">
                  <c:v>0.670153</c:v>
                </c:pt>
                <c:pt idx="326">
                  <c:v>0.67365299999999995</c:v>
                </c:pt>
                <c:pt idx="327">
                  <c:v>0.60774600000000001</c:v>
                </c:pt>
                <c:pt idx="328">
                  <c:v>0.47806999999999999</c:v>
                </c:pt>
                <c:pt idx="329">
                  <c:v>0.42927100000000001</c:v>
                </c:pt>
                <c:pt idx="330">
                  <c:v>0.34528399999999998</c:v>
                </c:pt>
                <c:pt idx="331">
                  <c:v>0.33497900000000003</c:v>
                </c:pt>
                <c:pt idx="332">
                  <c:v>0.26771099999999998</c:v>
                </c:pt>
                <c:pt idx="333">
                  <c:v>0.262073</c:v>
                </c:pt>
                <c:pt idx="334">
                  <c:v>0.20238700000000001</c:v>
                </c:pt>
                <c:pt idx="335">
                  <c:v>0.19986000000000001</c:v>
                </c:pt>
                <c:pt idx="336">
                  <c:v>0.149117</c:v>
                </c:pt>
                <c:pt idx="337">
                  <c:v>0.146007</c:v>
                </c:pt>
                <c:pt idx="338">
                  <c:v>0.10420699999999999</c:v>
                </c:pt>
                <c:pt idx="339">
                  <c:v>9.1180999999999998E-2</c:v>
                </c:pt>
                <c:pt idx="340">
                  <c:v>7.7961000000000003E-2</c:v>
                </c:pt>
                <c:pt idx="341">
                  <c:v>4.9382000000000002E-2</c:v>
                </c:pt>
                <c:pt idx="342">
                  <c:v>4.8215000000000001E-2</c:v>
                </c:pt>
                <c:pt idx="343">
                  <c:v>6.8434999999999996E-2</c:v>
                </c:pt>
                <c:pt idx="344">
                  <c:v>6.0657999999999997E-2</c:v>
                </c:pt>
                <c:pt idx="345">
                  <c:v>4.8410000000000002E-2</c:v>
                </c:pt>
                <c:pt idx="346">
                  <c:v>3.8689000000000001E-2</c:v>
                </c:pt>
                <c:pt idx="347">
                  <c:v>3.0328999999999998E-2</c:v>
                </c:pt>
                <c:pt idx="348">
                  <c:v>2.4108000000000001E-2</c:v>
                </c:pt>
                <c:pt idx="349">
                  <c:v>1.9442000000000001E-2</c:v>
                </c:pt>
                <c:pt idx="350">
                  <c:v>1.5748000000000002E-2</c:v>
                </c:pt>
                <c:pt idx="351">
                  <c:v>1.2442999999999999E-2</c:v>
                </c:pt>
                <c:pt idx="352">
                  <c:v>1.0109999999999999E-2</c:v>
                </c:pt>
                <c:pt idx="353">
                  <c:v>8.1650000000000004E-3</c:v>
                </c:pt>
                <c:pt idx="354">
                  <c:v>6.4159999999999998E-3</c:v>
                </c:pt>
                <c:pt idx="355">
                  <c:v>4.666E-3</c:v>
                </c:pt>
                <c:pt idx="356">
                  <c:v>5.6379999999999998E-3</c:v>
                </c:pt>
                <c:pt idx="357">
                  <c:v>-0.142313</c:v>
                </c:pt>
                <c:pt idx="358">
                  <c:v>-0.219496</c:v>
                </c:pt>
                <c:pt idx="359">
                  <c:v>-0.28754200000000002</c:v>
                </c:pt>
                <c:pt idx="360">
                  <c:v>-0.41119099999999997</c:v>
                </c:pt>
                <c:pt idx="361">
                  <c:v>-0.53036799999999995</c:v>
                </c:pt>
                <c:pt idx="362">
                  <c:v>-0.61435600000000001</c:v>
                </c:pt>
                <c:pt idx="363">
                  <c:v>-0.68609600000000004</c:v>
                </c:pt>
                <c:pt idx="364">
                  <c:v>-0.75764100000000001</c:v>
                </c:pt>
                <c:pt idx="365">
                  <c:v>-0.83171300000000004</c:v>
                </c:pt>
                <c:pt idx="366">
                  <c:v>-0.88906600000000002</c:v>
                </c:pt>
                <c:pt idx="367">
                  <c:v>-0.931643</c:v>
                </c:pt>
                <c:pt idx="368">
                  <c:v>-0.96138900000000005</c:v>
                </c:pt>
                <c:pt idx="369">
                  <c:v>-1.002022</c:v>
                </c:pt>
                <c:pt idx="370">
                  <c:v>-1.0475159999999999</c:v>
                </c:pt>
                <c:pt idx="371">
                  <c:v>-1.0865929999999999</c:v>
                </c:pt>
                <c:pt idx="372">
                  <c:v>-1.1182829999999999</c:v>
                </c:pt>
                <c:pt idx="373">
                  <c:v>-1.1377250000000001</c:v>
                </c:pt>
                <c:pt idx="374">
                  <c:v>-1.1569719999999999</c:v>
                </c:pt>
                <c:pt idx="375">
                  <c:v>-1.1836070000000001</c:v>
                </c:pt>
                <c:pt idx="376">
                  <c:v>-1.2133529999999999</c:v>
                </c:pt>
                <c:pt idx="377">
                  <c:v>-1.243099</c:v>
                </c:pt>
                <c:pt idx="378">
                  <c:v>-1.1978</c:v>
                </c:pt>
                <c:pt idx="379">
                  <c:v>-1.026519</c:v>
                </c:pt>
                <c:pt idx="380">
                  <c:v>-0.99307900000000005</c:v>
                </c:pt>
                <c:pt idx="381">
                  <c:v>-0.93922600000000001</c:v>
                </c:pt>
                <c:pt idx="382">
                  <c:v>-0.88751100000000005</c:v>
                </c:pt>
                <c:pt idx="383">
                  <c:v>-0.83774000000000004</c:v>
                </c:pt>
                <c:pt idx="384">
                  <c:v>-0.787775</c:v>
                </c:pt>
                <c:pt idx="385">
                  <c:v>-0.73411599999999999</c:v>
                </c:pt>
                <c:pt idx="386">
                  <c:v>-0.67248600000000003</c:v>
                </c:pt>
                <c:pt idx="387">
                  <c:v>-0.56166899999999997</c:v>
                </c:pt>
                <c:pt idx="388">
                  <c:v>-0.53425599999999995</c:v>
                </c:pt>
                <c:pt idx="389">
                  <c:v>-0.50956500000000005</c:v>
                </c:pt>
                <c:pt idx="390">
                  <c:v>-0.43491000000000002</c:v>
                </c:pt>
                <c:pt idx="391">
                  <c:v>-0.39602599999999999</c:v>
                </c:pt>
                <c:pt idx="392">
                  <c:v>-0.38474999999999998</c:v>
                </c:pt>
                <c:pt idx="393">
                  <c:v>-0.42091200000000001</c:v>
                </c:pt>
                <c:pt idx="394">
                  <c:v>-0.43860300000000002</c:v>
                </c:pt>
                <c:pt idx="395">
                  <c:v>-0.42382799999999998</c:v>
                </c:pt>
                <c:pt idx="396">
                  <c:v>-0.39077699999999999</c:v>
                </c:pt>
                <c:pt idx="397">
                  <c:v>-0.37405699999999997</c:v>
                </c:pt>
                <c:pt idx="398">
                  <c:v>-0.35655999999999999</c:v>
                </c:pt>
                <c:pt idx="399">
                  <c:v>-0.34606100000000001</c:v>
                </c:pt>
                <c:pt idx="400">
                  <c:v>-0.33148</c:v>
                </c:pt>
                <c:pt idx="401">
                  <c:v>-0.31456600000000001</c:v>
                </c:pt>
                <c:pt idx="402">
                  <c:v>-0.30095699999999997</c:v>
                </c:pt>
                <c:pt idx="403">
                  <c:v>-0.28132099999999999</c:v>
                </c:pt>
                <c:pt idx="404">
                  <c:v>-0.27140500000000001</c:v>
                </c:pt>
                <c:pt idx="405">
                  <c:v>-0.25099199999999999</c:v>
                </c:pt>
                <c:pt idx="406">
                  <c:v>-0.23524400000000001</c:v>
                </c:pt>
                <c:pt idx="407">
                  <c:v>-0.219107</c:v>
                </c:pt>
                <c:pt idx="408">
                  <c:v>-0.20646999999999999</c:v>
                </c:pt>
                <c:pt idx="409">
                  <c:v>-0.186251</c:v>
                </c:pt>
                <c:pt idx="410">
                  <c:v>-0.15689400000000001</c:v>
                </c:pt>
                <c:pt idx="411">
                  <c:v>-0.15670000000000001</c:v>
                </c:pt>
                <c:pt idx="412">
                  <c:v>-0.13317499999999999</c:v>
                </c:pt>
                <c:pt idx="413">
                  <c:v>-0.11004</c:v>
                </c:pt>
                <c:pt idx="414">
                  <c:v>-0.10148500000000001</c:v>
                </c:pt>
                <c:pt idx="415">
                  <c:v>-9.7208000000000003E-2</c:v>
                </c:pt>
                <c:pt idx="416">
                  <c:v>-8.4182000000000007E-2</c:v>
                </c:pt>
                <c:pt idx="417">
                  <c:v>-7.1155999999999997E-2</c:v>
                </c:pt>
                <c:pt idx="418">
                  <c:v>-5.9491000000000002E-2</c:v>
                </c:pt>
                <c:pt idx="419">
                  <c:v>-5.0354000000000003E-2</c:v>
                </c:pt>
                <c:pt idx="420">
                  <c:v>-4.2382999999999997E-2</c:v>
                </c:pt>
                <c:pt idx="421">
                  <c:v>-3.5577999999999999E-2</c:v>
                </c:pt>
                <c:pt idx="422">
                  <c:v>-3.0134999999999999E-2</c:v>
                </c:pt>
                <c:pt idx="423">
                  <c:v>-2.5274000000000001E-2</c:v>
                </c:pt>
                <c:pt idx="424">
                  <c:v>-2.0996999999999998E-2</c:v>
                </c:pt>
                <c:pt idx="425">
                  <c:v>-1.7885999999999999E-2</c:v>
                </c:pt>
                <c:pt idx="426">
                  <c:v>-1.4970000000000001E-2</c:v>
                </c:pt>
                <c:pt idx="427">
                  <c:v>-1.2442999999999999E-2</c:v>
                </c:pt>
                <c:pt idx="428">
                  <c:v>-1.0498E-2</c:v>
                </c:pt>
                <c:pt idx="429">
                  <c:v>-8.9429999999999996E-3</c:v>
                </c:pt>
                <c:pt idx="430">
                  <c:v>-7.5820000000000002E-3</c:v>
                </c:pt>
                <c:pt idx="431">
                  <c:v>-6.221E-3</c:v>
                </c:pt>
                <c:pt idx="432">
                  <c:v>-5.2490000000000002E-3</c:v>
                </c:pt>
                <c:pt idx="433">
                  <c:v>-4.2770000000000004E-3</c:v>
                </c:pt>
                <c:pt idx="434">
                  <c:v>3.888E-3</c:v>
                </c:pt>
                <c:pt idx="435">
                  <c:v>0.11956600000000001</c:v>
                </c:pt>
                <c:pt idx="436">
                  <c:v>0.15670000000000001</c:v>
                </c:pt>
                <c:pt idx="437">
                  <c:v>0.25060300000000002</c:v>
                </c:pt>
                <c:pt idx="438">
                  <c:v>0.30620599999999998</c:v>
                </c:pt>
                <c:pt idx="439">
                  <c:v>0.36492000000000002</c:v>
                </c:pt>
                <c:pt idx="440">
                  <c:v>0.43335400000000002</c:v>
                </c:pt>
                <c:pt idx="441">
                  <c:v>0.49634499999999998</c:v>
                </c:pt>
                <c:pt idx="442">
                  <c:v>0.54825400000000002</c:v>
                </c:pt>
                <c:pt idx="443">
                  <c:v>0.58888700000000005</c:v>
                </c:pt>
                <c:pt idx="444">
                  <c:v>0.62174399999999996</c:v>
                </c:pt>
                <c:pt idx="445">
                  <c:v>0.65537800000000002</c:v>
                </c:pt>
                <c:pt idx="446">
                  <c:v>0.68726200000000004</c:v>
                </c:pt>
                <c:pt idx="447">
                  <c:v>0.72264600000000001</c:v>
                </c:pt>
                <c:pt idx="448">
                  <c:v>0.75880700000000001</c:v>
                </c:pt>
                <c:pt idx="449">
                  <c:v>0.76327900000000004</c:v>
                </c:pt>
                <c:pt idx="450">
                  <c:v>0.80605000000000004</c:v>
                </c:pt>
                <c:pt idx="451">
                  <c:v>0.84279499999999996</c:v>
                </c:pt>
                <c:pt idx="452">
                  <c:v>0.87623499999999999</c:v>
                </c:pt>
                <c:pt idx="453">
                  <c:v>0.90170300000000003</c:v>
                </c:pt>
                <c:pt idx="454">
                  <c:v>0.92056199999999999</c:v>
                </c:pt>
                <c:pt idx="455">
                  <c:v>0.91959000000000002</c:v>
                </c:pt>
                <c:pt idx="456">
                  <c:v>0.93611500000000003</c:v>
                </c:pt>
                <c:pt idx="457">
                  <c:v>0.96508300000000002</c:v>
                </c:pt>
                <c:pt idx="458">
                  <c:v>0.99502299999999999</c:v>
                </c:pt>
                <c:pt idx="459">
                  <c:v>1.0105770000000001</c:v>
                </c:pt>
                <c:pt idx="460">
                  <c:v>0.97927600000000004</c:v>
                </c:pt>
                <c:pt idx="461">
                  <c:v>1.0296289999999999</c:v>
                </c:pt>
                <c:pt idx="462">
                  <c:v>1.0208809999999999</c:v>
                </c:pt>
                <c:pt idx="463">
                  <c:v>1.03274</c:v>
                </c:pt>
                <c:pt idx="464">
                  <c:v>1.0506260000000001</c:v>
                </c:pt>
                <c:pt idx="465">
                  <c:v>0.99968900000000005</c:v>
                </c:pt>
                <c:pt idx="466">
                  <c:v>0.80663399999999996</c:v>
                </c:pt>
                <c:pt idx="467">
                  <c:v>0.73917100000000002</c:v>
                </c:pt>
                <c:pt idx="468">
                  <c:v>0.63360300000000003</c:v>
                </c:pt>
                <c:pt idx="469">
                  <c:v>0.59977499999999995</c:v>
                </c:pt>
                <c:pt idx="470">
                  <c:v>0.50878800000000002</c:v>
                </c:pt>
                <c:pt idx="471">
                  <c:v>0.50198299999999996</c:v>
                </c:pt>
                <c:pt idx="472">
                  <c:v>0.42324499999999998</c:v>
                </c:pt>
                <c:pt idx="473">
                  <c:v>0.41974499999999998</c:v>
                </c:pt>
                <c:pt idx="474">
                  <c:v>0.35053299999999998</c:v>
                </c:pt>
                <c:pt idx="475">
                  <c:v>0.32486999999999999</c:v>
                </c:pt>
                <c:pt idx="476">
                  <c:v>0.28326499999999999</c:v>
                </c:pt>
                <c:pt idx="477">
                  <c:v>0.24399299999999999</c:v>
                </c:pt>
                <c:pt idx="478">
                  <c:v>0.21638499999999999</c:v>
                </c:pt>
                <c:pt idx="479">
                  <c:v>0.181585</c:v>
                </c:pt>
                <c:pt idx="480">
                  <c:v>0.152228</c:v>
                </c:pt>
                <c:pt idx="481">
                  <c:v>0.13045300000000001</c:v>
                </c:pt>
                <c:pt idx="482">
                  <c:v>9.6042000000000002E-2</c:v>
                </c:pt>
                <c:pt idx="483">
                  <c:v>8.6709999999999995E-2</c:v>
                </c:pt>
                <c:pt idx="484">
                  <c:v>5.2880999999999997E-2</c:v>
                </c:pt>
                <c:pt idx="485">
                  <c:v>4.4909999999999999E-2</c:v>
                </c:pt>
                <c:pt idx="486">
                  <c:v>3.5383999999999999E-2</c:v>
                </c:pt>
                <c:pt idx="487">
                  <c:v>1.5164E-2</c:v>
                </c:pt>
                <c:pt idx="488">
                  <c:v>7.1929999999999997E-3</c:v>
                </c:pt>
                <c:pt idx="489">
                  <c:v>5.0549999999999996E-3</c:v>
                </c:pt>
                <c:pt idx="490">
                  <c:v>3.3050000000000002E-3</c:v>
                </c:pt>
                <c:pt idx="491">
                  <c:v>-4.8599999999999997E-3</c:v>
                </c:pt>
                <c:pt idx="492">
                  <c:v>-1.0498E-2</c:v>
                </c:pt>
                <c:pt idx="493">
                  <c:v>-1.5164E-2</c:v>
                </c:pt>
                <c:pt idx="494">
                  <c:v>-2.0996999999999998E-2</c:v>
                </c:pt>
                <c:pt idx="495">
                  <c:v>-2.3913E-2</c:v>
                </c:pt>
                <c:pt idx="496">
                  <c:v>-2.7023999999999999E-2</c:v>
                </c:pt>
                <c:pt idx="497">
                  <c:v>-2.9940000000000001E-2</c:v>
                </c:pt>
                <c:pt idx="498">
                  <c:v>-3.2467999999999997E-2</c:v>
                </c:pt>
                <c:pt idx="499">
                  <c:v>-3.5188999999999998E-2</c:v>
                </c:pt>
                <c:pt idx="500">
                  <c:v>-3.6355999999999999E-2</c:v>
                </c:pt>
                <c:pt idx="501">
                  <c:v>-3.7717000000000001E-2</c:v>
                </c:pt>
                <c:pt idx="502">
                  <c:v>-3.7717000000000001E-2</c:v>
                </c:pt>
                <c:pt idx="503">
                  <c:v>-3.7522E-2</c:v>
                </c:pt>
                <c:pt idx="504">
                  <c:v>-3.6939E-2</c:v>
                </c:pt>
                <c:pt idx="505">
                  <c:v>-3.5772999999999999E-2</c:v>
                </c:pt>
                <c:pt idx="506">
                  <c:v>-3.4994999999999998E-2</c:v>
                </c:pt>
                <c:pt idx="507">
                  <c:v>-3.4800999999999999E-2</c:v>
                </c:pt>
                <c:pt idx="508">
                  <c:v>-3.3827999999999997E-2</c:v>
                </c:pt>
                <c:pt idx="509">
                  <c:v>-3.4022999999999998E-2</c:v>
                </c:pt>
                <c:pt idx="510">
                  <c:v>-3.4605999999999998E-2</c:v>
                </c:pt>
                <c:pt idx="511">
                  <c:v>-3.4994999999999998E-2</c:v>
                </c:pt>
                <c:pt idx="512">
                  <c:v>-3.6355999999999999E-2</c:v>
                </c:pt>
                <c:pt idx="513">
                  <c:v>-3.7717000000000001E-2</c:v>
                </c:pt>
                <c:pt idx="514">
                  <c:v>-3.9078000000000002E-2</c:v>
                </c:pt>
                <c:pt idx="515">
                  <c:v>-4.0050000000000002E-2</c:v>
                </c:pt>
                <c:pt idx="516">
                  <c:v>-3.6355999999999999E-2</c:v>
                </c:pt>
                <c:pt idx="517">
                  <c:v>-3.1495000000000002E-2</c:v>
                </c:pt>
                <c:pt idx="518">
                  <c:v>-2.7413E-2</c:v>
                </c:pt>
                <c:pt idx="519">
                  <c:v>-2.3719E-2</c:v>
                </c:pt>
                <c:pt idx="520">
                  <c:v>-2.0414000000000002E-2</c:v>
                </c:pt>
                <c:pt idx="521">
                  <c:v>-1.7496999999999999E-2</c:v>
                </c:pt>
                <c:pt idx="522">
                  <c:v>-1.5164E-2</c:v>
                </c:pt>
                <c:pt idx="523">
                  <c:v>-1.2831E-2</c:v>
                </c:pt>
                <c:pt idx="524">
                  <c:v>-1.0887000000000001E-2</c:v>
                </c:pt>
                <c:pt idx="525">
                  <c:v>-9.332E-3</c:v>
                </c:pt>
                <c:pt idx="526">
                  <c:v>-7.7770000000000001E-3</c:v>
                </c:pt>
                <c:pt idx="527">
                  <c:v>-6.6100000000000004E-3</c:v>
                </c:pt>
                <c:pt idx="528">
                  <c:v>-5.6379999999999998E-3</c:v>
                </c:pt>
                <c:pt idx="529">
                  <c:v>-4.8599999999999997E-3</c:v>
                </c:pt>
                <c:pt idx="530">
                  <c:v>-4.0829999999999998E-3</c:v>
                </c:pt>
                <c:pt idx="531">
                  <c:v>2.2357999999999999E-2</c:v>
                </c:pt>
                <c:pt idx="532">
                  <c:v>0.1149</c:v>
                </c:pt>
                <c:pt idx="533">
                  <c:v>0.116067</c:v>
                </c:pt>
                <c:pt idx="534">
                  <c:v>0.110234</c:v>
                </c:pt>
                <c:pt idx="535">
                  <c:v>0.191111</c:v>
                </c:pt>
                <c:pt idx="536">
                  <c:v>0.220079</c:v>
                </c:pt>
                <c:pt idx="537">
                  <c:v>0.24554799999999999</c:v>
                </c:pt>
                <c:pt idx="538">
                  <c:v>0.28170899999999999</c:v>
                </c:pt>
                <c:pt idx="539">
                  <c:v>0.30659500000000001</c:v>
                </c:pt>
                <c:pt idx="540">
                  <c:v>0.35305999999999998</c:v>
                </c:pt>
                <c:pt idx="541">
                  <c:v>0.39097100000000001</c:v>
                </c:pt>
                <c:pt idx="542">
                  <c:v>0.415468</c:v>
                </c:pt>
                <c:pt idx="543">
                  <c:v>0.43588199999999999</c:v>
                </c:pt>
                <c:pt idx="544">
                  <c:v>0.45493400000000001</c:v>
                </c:pt>
                <c:pt idx="545">
                  <c:v>0.47379300000000002</c:v>
                </c:pt>
                <c:pt idx="546">
                  <c:v>0.49129</c:v>
                </c:pt>
                <c:pt idx="547">
                  <c:v>0.50820500000000002</c:v>
                </c:pt>
                <c:pt idx="548">
                  <c:v>0.52686900000000003</c:v>
                </c:pt>
                <c:pt idx="549">
                  <c:v>0.54533799999999999</c:v>
                </c:pt>
                <c:pt idx="550">
                  <c:v>0.563419</c:v>
                </c:pt>
                <c:pt idx="551">
                  <c:v>0.59141500000000002</c:v>
                </c:pt>
                <c:pt idx="552">
                  <c:v>0.60327399999999998</c:v>
                </c:pt>
                <c:pt idx="553">
                  <c:v>0.61221700000000001</c:v>
                </c:pt>
                <c:pt idx="554">
                  <c:v>0.62932600000000005</c:v>
                </c:pt>
                <c:pt idx="555">
                  <c:v>0.64857299999999996</c:v>
                </c:pt>
                <c:pt idx="556">
                  <c:v>0.65984900000000002</c:v>
                </c:pt>
                <c:pt idx="557">
                  <c:v>0.66665399999999997</c:v>
                </c:pt>
                <c:pt idx="558">
                  <c:v>0.67326399999999997</c:v>
                </c:pt>
                <c:pt idx="559">
                  <c:v>0.68201299999999998</c:v>
                </c:pt>
                <c:pt idx="560">
                  <c:v>0.69231699999999996</c:v>
                </c:pt>
                <c:pt idx="561">
                  <c:v>0.70087100000000002</c:v>
                </c:pt>
                <c:pt idx="562">
                  <c:v>0.69192799999999999</c:v>
                </c:pt>
                <c:pt idx="563">
                  <c:v>0.70378700000000005</c:v>
                </c:pt>
                <c:pt idx="564">
                  <c:v>0.711175</c:v>
                </c:pt>
                <c:pt idx="565">
                  <c:v>0.713314</c:v>
                </c:pt>
                <c:pt idx="566">
                  <c:v>0.71428599999999998</c:v>
                </c:pt>
                <c:pt idx="567">
                  <c:v>0.70689800000000003</c:v>
                </c:pt>
                <c:pt idx="568">
                  <c:v>0.71098099999999997</c:v>
                </c:pt>
                <c:pt idx="569">
                  <c:v>0.704565</c:v>
                </c:pt>
                <c:pt idx="570">
                  <c:v>0.710592</c:v>
                </c:pt>
                <c:pt idx="571">
                  <c:v>0.713314</c:v>
                </c:pt>
                <c:pt idx="572">
                  <c:v>0.71098099999999997</c:v>
                </c:pt>
                <c:pt idx="573">
                  <c:v>0.68240199999999995</c:v>
                </c:pt>
                <c:pt idx="574">
                  <c:v>0.64040799999999998</c:v>
                </c:pt>
                <c:pt idx="575">
                  <c:v>0.630104</c:v>
                </c:pt>
                <c:pt idx="576">
                  <c:v>0.55175399999999997</c:v>
                </c:pt>
                <c:pt idx="577">
                  <c:v>0.46018399999999998</c:v>
                </c:pt>
                <c:pt idx="578">
                  <c:v>0.407497</c:v>
                </c:pt>
                <c:pt idx="579">
                  <c:v>0.35850399999999999</c:v>
                </c:pt>
                <c:pt idx="580">
                  <c:v>0.30212299999999997</c:v>
                </c:pt>
                <c:pt idx="581">
                  <c:v>0.27995999999999999</c:v>
                </c:pt>
                <c:pt idx="582">
                  <c:v>0.228245</c:v>
                </c:pt>
                <c:pt idx="583">
                  <c:v>0.20860899999999999</c:v>
                </c:pt>
                <c:pt idx="584">
                  <c:v>0.16603200000000001</c:v>
                </c:pt>
                <c:pt idx="585">
                  <c:v>0.14250699999999999</c:v>
                </c:pt>
                <c:pt idx="586">
                  <c:v>0.12325999999999999</c:v>
                </c:pt>
                <c:pt idx="587">
                  <c:v>8.5542999999999994E-2</c:v>
                </c:pt>
                <c:pt idx="588">
                  <c:v>7.7767000000000003E-2</c:v>
                </c:pt>
                <c:pt idx="589">
                  <c:v>5.2686999999999998E-2</c:v>
                </c:pt>
                <c:pt idx="590">
                  <c:v>3.6355999999999999E-2</c:v>
                </c:pt>
                <c:pt idx="591">
                  <c:v>3.1495000000000002E-2</c:v>
                </c:pt>
                <c:pt idx="592">
                  <c:v>1.9636000000000001E-2</c:v>
                </c:pt>
                <c:pt idx="593">
                  <c:v>3.888E-3</c:v>
                </c:pt>
                <c:pt idx="594">
                  <c:v>-7.7800000000000005E-4</c:v>
                </c:pt>
                <c:pt idx="595">
                  <c:v>-6.221E-3</c:v>
                </c:pt>
                <c:pt idx="596">
                  <c:v>-5.8320000000000004E-3</c:v>
                </c:pt>
                <c:pt idx="597">
                  <c:v>-1.1665E-2</c:v>
                </c:pt>
                <c:pt idx="598">
                  <c:v>-2.0608000000000001E-2</c:v>
                </c:pt>
                <c:pt idx="599">
                  <c:v>-7.6211000000000001E-2</c:v>
                </c:pt>
                <c:pt idx="600">
                  <c:v>-7.8155000000000002E-2</c:v>
                </c:pt>
                <c:pt idx="601">
                  <c:v>-7.9905000000000004E-2</c:v>
                </c:pt>
                <c:pt idx="602">
                  <c:v>-8.3599000000000007E-2</c:v>
                </c:pt>
                <c:pt idx="603">
                  <c:v>-0.20005400000000001</c:v>
                </c:pt>
                <c:pt idx="604">
                  <c:v>-0.27062799999999998</c:v>
                </c:pt>
                <c:pt idx="605">
                  <c:v>-0.31417699999999998</c:v>
                </c:pt>
                <c:pt idx="606">
                  <c:v>-0.35247699999999998</c:v>
                </c:pt>
                <c:pt idx="607">
                  <c:v>-0.39641500000000002</c:v>
                </c:pt>
                <c:pt idx="608">
                  <c:v>-0.41819000000000001</c:v>
                </c:pt>
                <c:pt idx="609">
                  <c:v>-0.43549300000000002</c:v>
                </c:pt>
                <c:pt idx="610">
                  <c:v>-0.45299</c:v>
                </c:pt>
                <c:pt idx="611">
                  <c:v>-0.47534799999999999</c:v>
                </c:pt>
                <c:pt idx="612">
                  <c:v>-0.50217800000000001</c:v>
                </c:pt>
                <c:pt idx="613">
                  <c:v>-0.52161900000000005</c:v>
                </c:pt>
                <c:pt idx="614">
                  <c:v>-0.56886199999999998</c:v>
                </c:pt>
                <c:pt idx="615">
                  <c:v>-0.54164400000000001</c:v>
                </c:pt>
                <c:pt idx="616">
                  <c:v>-0.61241199999999996</c:v>
                </c:pt>
                <c:pt idx="617">
                  <c:v>-0.64915599999999996</c:v>
                </c:pt>
                <c:pt idx="618">
                  <c:v>-0.60638499999999995</c:v>
                </c:pt>
                <c:pt idx="619">
                  <c:v>-0.51092599999999999</c:v>
                </c:pt>
                <c:pt idx="620">
                  <c:v>-0.72556200000000004</c:v>
                </c:pt>
                <c:pt idx="621">
                  <c:v>-0.65887700000000005</c:v>
                </c:pt>
                <c:pt idx="622">
                  <c:v>-0.74617</c:v>
                </c:pt>
                <c:pt idx="623">
                  <c:v>-0.70087100000000002</c:v>
                </c:pt>
                <c:pt idx="624">
                  <c:v>-0.75686299999999995</c:v>
                </c:pt>
                <c:pt idx="625">
                  <c:v>-0.72361799999999998</c:v>
                </c:pt>
                <c:pt idx="626">
                  <c:v>-0.75977899999999998</c:v>
                </c:pt>
                <c:pt idx="627">
                  <c:v>-0.742282</c:v>
                </c:pt>
                <c:pt idx="628">
                  <c:v>-0.742865</c:v>
                </c:pt>
                <c:pt idx="629">
                  <c:v>-0.72070199999999995</c:v>
                </c:pt>
                <c:pt idx="630">
                  <c:v>-0.72361799999999998</c:v>
                </c:pt>
                <c:pt idx="631">
                  <c:v>-0.706704</c:v>
                </c:pt>
                <c:pt idx="632">
                  <c:v>-0.70184299999999999</c:v>
                </c:pt>
                <c:pt idx="633">
                  <c:v>-0.69562199999999996</c:v>
                </c:pt>
                <c:pt idx="634">
                  <c:v>-0.68123500000000003</c:v>
                </c:pt>
                <c:pt idx="635">
                  <c:v>-0.69192799999999999</c:v>
                </c:pt>
                <c:pt idx="636">
                  <c:v>-0.68531799999999998</c:v>
                </c:pt>
                <c:pt idx="637">
                  <c:v>-0.68862299999999999</c:v>
                </c:pt>
                <c:pt idx="638">
                  <c:v>-0.68084599999999995</c:v>
                </c:pt>
                <c:pt idx="639">
                  <c:v>-0.67248600000000003</c:v>
                </c:pt>
                <c:pt idx="640">
                  <c:v>-0.66665399999999997</c:v>
                </c:pt>
                <c:pt idx="641">
                  <c:v>-0.66120999999999996</c:v>
                </c:pt>
                <c:pt idx="642">
                  <c:v>-0.65285000000000004</c:v>
                </c:pt>
                <c:pt idx="643">
                  <c:v>-0.64585099999999995</c:v>
                </c:pt>
                <c:pt idx="644">
                  <c:v>-0.64371299999999998</c:v>
                </c:pt>
                <c:pt idx="645">
                  <c:v>-0.62971500000000002</c:v>
                </c:pt>
                <c:pt idx="646">
                  <c:v>-0.62077199999999999</c:v>
                </c:pt>
                <c:pt idx="647">
                  <c:v>-0.61182800000000004</c:v>
                </c:pt>
                <c:pt idx="648">
                  <c:v>-0.60269099999999998</c:v>
                </c:pt>
                <c:pt idx="649">
                  <c:v>-0.593553</c:v>
                </c:pt>
                <c:pt idx="650">
                  <c:v>-0.58091599999999999</c:v>
                </c:pt>
                <c:pt idx="651">
                  <c:v>-0.56886199999999998</c:v>
                </c:pt>
                <c:pt idx="652">
                  <c:v>-0.55719700000000005</c:v>
                </c:pt>
                <c:pt idx="653">
                  <c:v>-0.54553200000000002</c:v>
                </c:pt>
                <c:pt idx="654">
                  <c:v>-0.53211799999999998</c:v>
                </c:pt>
                <c:pt idx="655">
                  <c:v>-0.520258</c:v>
                </c:pt>
                <c:pt idx="656">
                  <c:v>-0.50762099999999999</c:v>
                </c:pt>
                <c:pt idx="657">
                  <c:v>-0.49595600000000001</c:v>
                </c:pt>
                <c:pt idx="658">
                  <c:v>-0.483514</c:v>
                </c:pt>
                <c:pt idx="659">
                  <c:v>-0.47145999999999999</c:v>
                </c:pt>
                <c:pt idx="660">
                  <c:v>-0.45998899999999998</c:v>
                </c:pt>
                <c:pt idx="661">
                  <c:v>-0.445602</c:v>
                </c:pt>
                <c:pt idx="662">
                  <c:v>-0.43257699999999999</c:v>
                </c:pt>
                <c:pt idx="663">
                  <c:v>-0.41974499999999998</c:v>
                </c:pt>
                <c:pt idx="664">
                  <c:v>-0.40652500000000003</c:v>
                </c:pt>
                <c:pt idx="665">
                  <c:v>-0.39641500000000002</c:v>
                </c:pt>
                <c:pt idx="666">
                  <c:v>-0.38125100000000001</c:v>
                </c:pt>
                <c:pt idx="667">
                  <c:v>-0.369197</c:v>
                </c:pt>
                <c:pt idx="668">
                  <c:v>-0.35597600000000001</c:v>
                </c:pt>
                <c:pt idx="669">
                  <c:v>-0.34178399999999998</c:v>
                </c:pt>
                <c:pt idx="670">
                  <c:v>-0.34839399999999998</c:v>
                </c:pt>
                <c:pt idx="671">
                  <c:v>-0.39038800000000001</c:v>
                </c:pt>
                <c:pt idx="672">
                  <c:v>-0.39311000000000001</c:v>
                </c:pt>
                <c:pt idx="673">
                  <c:v>-0.35753200000000002</c:v>
                </c:pt>
                <c:pt idx="674">
                  <c:v>-0.303095</c:v>
                </c:pt>
                <c:pt idx="675">
                  <c:v>-0.27334900000000001</c:v>
                </c:pt>
                <c:pt idx="676">
                  <c:v>-0.23116100000000001</c:v>
                </c:pt>
                <c:pt idx="677">
                  <c:v>-0.189945</c:v>
                </c:pt>
                <c:pt idx="678">
                  <c:v>-0.16175400000000001</c:v>
                </c:pt>
                <c:pt idx="679">
                  <c:v>-0.22805</c:v>
                </c:pt>
                <c:pt idx="680">
                  <c:v>-0.24651999999999999</c:v>
                </c:pt>
                <c:pt idx="681">
                  <c:v>-0.21716299999999999</c:v>
                </c:pt>
                <c:pt idx="682">
                  <c:v>-0.20491500000000001</c:v>
                </c:pt>
                <c:pt idx="683">
                  <c:v>-0.188778</c:v>
                </c:pt>
                <c:pt idx="684">
                  <c:v>-0.21657999999999999</c:v>
                </c:pt>
                <c:pt idx="685">
                  <c:v>-0.20433200000000001</c:v>
                </c:pt>
                <c:pt idx="686">
                  <c:v>-0.17536399999999999</c:v>
                </c:pt>
                <c:pt idx="687">
                  <c:v>-0.16972599999999999</c:v>
                </c:pt>
                <c:pt idx="688">
                  <c:v>-0.155144</c:v>
                </c:pt>
                <c:pt idx="689">
                  <c:v>-0.17672499999999999</c:v>
                </c:pt>
                <c:pt idx="690">
                  <c:v>-0.15981000000000001</c:v>
                </c:pt>
                <c:pt idx="691">
                  <c:v>-0.13628599999999999</c:v>
                </c:pt>
                <c:pt idx="692">
                  <c:v>-0.118205</c:v>
                </c:pt>
                <c:pt idx="693">
                  <c:v>-0.10323499999999999</c:v>
                </c:pt>
                <c:pt idx="694">
                  <c:v>-9.1764999999999999E-2</c:v>
                </c:pt>
                <c:pt idx="695">
                  <c:v>-8.2821000000000006E-2</c:v>
                </c:pt>
                <c:pt idx="696">
                  <c:v>-7.5434000000000001E-2</c:v>
                </c:pt>
                <c:pt idx="697">
                  <c:v>-7.0378999999999997E-2</c:v>
                </c:pt>
                <c:pt idx="698">
                  <c:v>-6.5129999999999993E-2</c:v>
                </c:pt>
                <c:pt idx="699">
                  <c:v>-6.1240999999999997E-2</c:v>
                </c:pt>
                <c:pt idx="700">
                  <c:v>-5.6964000000000001E-2</c:v>
                </c:pt>
                <c:pt idx="701">
                  <c:v>-5.3464999999999999E-2</c:v>
                </c:pt>
                <c:pt idx="702">
                  <c:v>-4.9771000000000003E-2</c:v>
                </c:pt>
                <c:pt idx="703">
                  <c:v>-4.6466E-2</c:v>
                </c:pt>
                <c:pt idx="704">
                  <c:v>-4.3743999999999998E-2</c:v>
                </c:pt>
                <c:pt idx="705">
                  <c:v>-4.1993999999999997E-2</c:v>
                </c:pt>
                <c:pt idx="706">
                  <c:v>-3.9661000000000002E-2</c:v>
                </c:pt>
                <c:pt idx="707">
                  <c:v>-3.8689000000000001E-2</c:v>
                </c:pt>
                <c:pt idx="708">
                  <c:v>-3.8494E-2</c:v>
                </c:pt>
                <c:pt idx="709">
                  <c:v>-3.8300000000000001E-2</c:v>
                </c:pt>
                <c:pt idx="710">
                  <c:v>-3.8883000000000001E-2</c:v>
                </c:pt>
                <c:pt idx="711">
                  <c:v>-3.9661000000000002E-2</c:v>
                </c:pt>
                <c:pt idx="712">
                  <c:v>-4.0827000000000002E-2</c:v>
                </c:pt>
                <c:pt idx="713">
                  <c:v>-4.1605000000000003E-2</c:v>
                </c:pt>
                <c:pt idx="714">
                  <c:v>-4.1605000000000003E-2</c:v>
                </c:pt>
                <c:pt idx="715">
                  <c:v>-4.1605000000000003E-2</c:v>
                </c:pt>
                <c:pt idx="716">
                  <c:v>-4.0439000000000003E-2</c:v>
                </c:pt>
                <c:pt idx="717">
                  <c:v>-3.9467000000000002E-2</c:v>
                </c:pt>
                <c:pt idx="718">
                  <c:v>-3.8494E-2</c:v>
                </c:pt>
                <c:pt idx="719">
                  <c:v>-3.6939E-2</c:v>
                </c:pt>
                <c:pt idx="720">
                  <c:v>-3.6355999999999999E-2</c:v>
                </c:pt>
                <c:pt idx="721">
                  <c:v>-3.5772999999999999E-2</c:v>
                </c:pt>
                <c:pt idx="722">
                  <c:v>-3.4605999999999998E-2</c:v>
                </c:pt>
                <c:pt idx="723">
                  <c:v>-3.4994999999999998E-2</c:v>
                </c:pt>
                <c:pt idx="724">
                  <c:v>-3.5188999999999998E-2</c:v>
                </c:pt>
                <c:pt idx="725">
                  <c:v>-3.6355999999999999E-2</c:v>
                </c:pt>
                <c:pt idx="726">
                  <c:v>-3.7522E-2</c:v>
                </c:pt>
                <c:pt idx="727">
                  <c:v>-3.8494E-2</c:v>
                </c:pt>
                <c:pt idx="728">
                  <c:v>-4.0050000000000002E-2</c:v>
                </c:pt>
                <c:pt idx="729">
                  <c:v>-4.0244000000000002E-2</c:v>
                </c:pt>
                <c:pt idx="730">
                  <c:v>-4.0827000000000002E-2</c:v>
                </c:pt>
                <c:pt idx="731">
                  <c:v>-4.0244000000000002E-2</c:v>
                </c:pt>
                <c:pt idx="732">
                  <c:v>-3.9661000000000002E-2</c:v>
                </c:pt>
                <c:pt idx="733">
                  <c:v>-3.8689000000000001E-2</c:v>
                </c:pt>
                <c:pt idx="734">
                  <c:v>-3.7328E-2</c:v>
                </c:pt>
                <c:pt idx="735">
                  <c:v>-3.6160999999999999E-2</c:v>
                </c:pt>
                <c:pt idx="736">
                  <c:v>-3.5577999999999999E-2</c:v>
                </c:pt>
                <c:pt idx="737">
                  <c:v>-3.4605999999999998E-2</c:v>
                </c:pt>
                <c:pt idx="738">
                  <c:v>-3.4605999999999998E-2</c:v>
                </c:pt>
                <c:pt idx="739">
                  <c:v>-3.5188999999999998E-2</c:v>
                </c:pt>
                <c:pt idx="740">
                  <c:v>-3.5577999999999999E-2</c:v>
                </c:pt>
                <c:pt idx="741">
                  <c:v>-3.6745E-2</c:v>
                </c:pt>
                <c:pt idx="742">
                  <c:v>-3.7911E-2</c:v>
                </c:pt>
                <c:pt idx="743">
                  <c:v>-3.9272000000000001E-2</c:v>
                </c:pt>
                <c:pt idx="744">
                  <c:v>-4.0244000000000002E-2</c:v>
                </c:pt>
                <c:pt idx="745">
                  <c:v>-4.0827000000000002E-2</c:v>
                </c:pt>
                <c:pt idx="746">
                  <c:v>-4.0633000000000002E-2</c:v>
                </c:pt>
                <c:pt idx="747">
                  <c:v>-3.9855000000000002E-2</c:v>
                </c:pt>
                <c:pt idx="748">
                  <c:v>-3.8883000000000001E-2</c:v>
                </c:pt>
                <c:pt idx="749">
                  <c:v>-3.8106000000000001E-2</c:v>
                </c:pt>
                <c:pt idx="750">
                  <c:v>-3.6549999999999999E-2</c:v>
                </c:pt>
                <c:pt idx="751">
                  <c:v>-3.5966999999999999E-2</c:v>
                </c:pt>
                <c:pt idx="752">
                  <c:v>-3.5383999999999999E-2</c:v>
                </c:pt>
                <c:pt idx="753">
                  <c:v>-3.4216999999999997E-2</c:v>
                </c:pt>
                <c:pt idx="754">
                  <c:v>-3.4800999999999999E-2</c:v>
                </c:pt>
                <c:pt idx="755">
                  <c:v>-3.5188999999999998E-2</c:v>
                </c:pt>
                <c:pt idx="756">
                  <c:v>-3.6355999999999999E-2</c:v>
                </c:pt>
                <c:pt idx="757">
                  <c:v>-3.7522E-2</c:v>
                </c:pt>
                <c:pt idx="758">
                  <c:v>-3.8494E-2</c:v>
                </c:pt>
                <c:pt idx="759">
                  <c:v>-4.0050000000000002E-2</c:v>
                </c:pt>
                <c:pt idx="760">
                  <c:v>-4.0244000000000002E-2</c:v>
                </c:pt>
                <c:pt idx="761">
                  <c:v>-4.0827000000000002E-2</c:v>
                </c:pt>
                <c:pt idx="762">
                  <c:v>-4.0244000000000002E-2</c:v>
                </c:pt>
                <c:pt idx="763">
                  <c:v>-3.9661000000000002E-2</c:v>
                </c:pt>
                <c:pt idx="764">
                  <c:v>-3.8689000000000001E-2</c:v>
                </c:pt>
                <c:pt idx="765">
                  <c:v>-3.7134E-2</c:v>
                </c:pt>
                <c:pt idx="766">
                  <c:v>-3.6160999999999999E-2</c:v>
                </c:pt>
                <c:pt idx="767">
                  <c:v>-3.5772999999999999E-2</c:v>
                </c:pt>
                <c:pt idx="768">
                  <c:v>-3.4411999999999998E-2</c:v>
                </c:pt>
                <c:pt idx="769">
                  <c:v>-3.4605999999999998E-2</c:v>
                </c:pt>
                <c:pt idx="770">
                  <c:v>-3.4994999999999998E-2</c:v>
                </c:pt>
                <c:pt idx="771">
                  <c:v>-3.5577999999999999E-2</c:v>
                </c:pt>
                <c:pt idx="772">
                  <c:v>-3.6549999999999999E-2</c:v>
                </c:pt>
                <c:pt idx="773">
                  <c:v>-3.7911E-2</c:v>
                </c:pt>
                <c:pt idx="774">
                  <c:v>-3.9467000000000002E-2</c:v>
                </c:pt>
                <c:pt idx="775">
                  <c:v>-4.0244000000000002E-2</c:v>
                </c:pt>
                <c:pt idx="776">
                  <c:v>-4.0633000000000002E-2</c:v>
                </c:pt>
                <c:pt idx="777">
                  <c:v>-4.0633000000000002E-2</c:v>
                </c:pt>
                <c:pt idx="778">
                  <c:v>-3.9855000000000002E-2</c:v>
                </c:pt>
                <c:pt idx="779">
                  <c:v>-3.8883000000000001E-2</c:v>
                </c:pt>
                <c:pt idx="780">
                  <c:v>-3.7911E-2</c:v>
                </c:pt>
                <c:pt idx="781">
                  <c:v>-3.6549999999999999E-2</c:v>
                </c:pt>
                <c:pt idx="782">
                  <c:v>-3.5966999999999999E-2</c:v>
                </c:pt>
                <c:pt idx="783">
                  <c:v>-3.5383999999999999E-2</c:v>
                </c:pt>
                <c:pt idx="784">
                  <c:v>-3.4605999999999998E-2</c:v>
                </c:pt>
                <c:pt idx="785">
                  <c:v>-3.5188999999999998E-2</c:v>
                </c:pt>
                <c:pt idx="786">
                  <c:v>-3.5383999999999999E-2</c:v>
                </c:pt>
                <c:pt idx="787">
                  <c:v>-3.6549999999999999E-2</c:v>
                </c:pt>
                <c:pt idx="788">
                  <c:v>-3.7717000000000001E-2</c:v>
                </c:pt>
                <c:pt idx="789">
                  <c:v>-3.8883000000000001E-2</c:v>
                </c:pt>
                <c:pt idx="790">
                  <c:v>-4.0439000000000003E-2</c:v>
                </c:pt>
                <c:pt idx="791">
                  <c:v>-4.0439000000000003E-2</c:v>
                </c:pt>
                <c:pt idx="792">
                  <c:v>-4.1022000000000003E-2</c:v>
                </c:pt>
                <c:pt idx="793">
                  <c:v>-4.0244000000000002E-2</c:v>
                </c:pt>
                <c:pt idx="794">
                  <c:v>-3.9661000000000002E-2</c:v>
                </c:pt>
                <c:pt idx="795">
                  <c:v>-3.8494E-2</c:v>
                </c:pt>
                <c:pt idx="796">
                  <c:v>-3.7134E-2</c:v>
                </c:pt>
                <c:pt idx="797">
                  <c:v>-3.6160999999999999E-2</c:v>
                </c:pt>
                <c:pt idx="798">
                  <c:v>-3.5577999999999999E-2</c:v>
                </c:pt>
                <c:pt idx="799">
                  <c:v>-3.4411999999999998E-2</c:v>
                </c:pt>
                <c:pt idx="800">
                  <c:v>-3.4800999999999999E-2</c:v>
                </c:pt>
                <c:pt idx="801">
                  <c:v>-3.5188999999999998E-2</c:v>
                </c:pt>
                <c:pt idx="802">
                  <c:v>-3.5772999999999999E-2</c:v>
                </c:pt>
                <c:pt idx="803">
                  <c:v>-3.6939E-2</c:v>
                </c:pt>
                <c:pt idx="804">
                  <c:v>-3.8106000000000001E-2</c:v>
                </c:pt>
                <c:pt idx="805">
                  <c:v>-3.9467000000000002E-2</c:v>
                </c:pt>
                <c:pt idx="806">
                  <c:v>-4.0050000000000002E-2</c:v>
                </c:pt>
                <c:pt idx="807">
                  <c:v>-4.0633000000000002E-2</c:v>
                </c:pt>
                <c:pt idx="808">
                  <c:v>-7.4460999999999999E-2</c:v>
                </c:pt>
                <c:pt idx="809">
                  <c:v>-0.13861899999999999</c:v>
                </c:pt>
                <c:pt idx="810">
                  <c:v>-0.149506</c:v>
                </c:pt>
                <c:pt idx="811">
                  <c:v>-0.17886299999999999</c:v>
                </c:pt>
                <c:pt idx="812">
                  <c:v>-0.16564300000000001</c:v>
                </c:pt>
                <c:pt idx="813">
                  <c:v>-0.32720300000000002</c:v>
                </c:pt>
                <c:pt idx="814">
                  <c:v>-0.31164999999999998</c:v>
                </c:pt>
                <c:pt idx="815">
                  <c:v>-0.32253700000000002</c:v>
                </c:pt>
                <c:pt idx="816">
                  <c:v>-0.34236699999999998</c:v>
                </c:pt>
                <c:pt idx="817">
                  <c:v>-0.34722799999999998</c:v>
                </c:pt>
                <c:pt idx="818">
                  <c:v>-0.38922200000000001</c:v>
                </c:pt>
                <c:pt idx="819">
                  <c:v>-0.46057300000000001</c:v>
                </c:pt>
                <c:pt idx="820">
                  <c:v>-0.50820500000000002</c:v>
                </c:pt>
                <c:pt idx="821">
                  <c:v>-0.527841</c:v>
                </c:pt>
                <c:pt idx="822">
                  <c:v>-0.54942100000000005</c:v>
                </c:pt>
                <c:pt idx="823">
                  <c:v>-0.52706299999999995</c:v>
                </c:pt>
                <c:pt idx="824">
                  <c:v>-0.44793500000000003</c:v>
                </c:pt>
                <c:pt idx="825">
                  <c:v>-0.51073199999999996</c:v>
                </c:pt>
                <c:pt idx="826">
                  <c:v>-0.61202299999999998</c:v>
                </c:pt>
                <c:pt idx="827">
                  <c:v>-0.56886199999999998</c:v>
                </c:pt>
                <c:pt idx="828">
                  <c:v>-0.60716199999999998</c:v>
                </c:pt>
                <c:pt idx="829">
                  <c:v>-0.52317499999999995</c:v>
                </c:pt>
                <c:pt idx="830">
                  <c:v>-0.44676900000000003</c:v>
                </c:pt>
                <c:pt idx="831">
                  <c:v>-0.42518899999999998</c:v>
                </c:pt>
                <c:pt idx="832">
                  <c:v>-0.35928199999999999</c:v>
                </c:pt>
                <c:pt idx="833">
                  <c:v>-0.35908699999999999</c:v>
                </c:pt>
                <c:pt idx="834">
                  <c:v>-0.35053299999999998</c:v>
                </c:pt>
                <c:pt idx="835">
                  <c:v>-0.28073700000000001</c:v>
                </c:pt>
                <c:pt idx="836">
                  <c:v>-0.266739</c:v>
                </c:pt>
                <c:pt idx="837">
                  <c:v>-0.25974000000000003</c:v>
                </c:pt>
                <c:pt idx="838">
                  <c:v>-0.22805</c:v>
                </c:pt>
                <c:pt idx="839">
                  <c:v>-0.181391</c:v>
                </c:pt>
                <c:pt idx="840">
                  <c:v>-0.16778100000000001</c:v>
                </c:pt>
                <c:pt idx="841">
                  <c:v>-0.15708800000000001</c:v>
                </c:pt>
                <c:pt idx="842">
                  <c:v>-0.14056299999999999</c:v>
                </c:pt>
                <c:pt idx="843">
                  <c:v>-0.12131599999999999</c:v>
                </c:pt>
                <c:pt idx="844">
                  <c:v>-0.10459599999999999</c:v>
                </c:pt>
                <c:pt idx="845">
                  <c:v>-8.5737999999999995E-2</c:v>
                </c:pt>
                <c:pt idx="846">
                  <c:v>-7.5628000000000001E-2</c:v>
                </c:pt>
                <c:pt idx="847">
                  <c:v>-6.9211999999999996E-2</c:v>
                </c:pt>
                <c:pt idx="848">
                  <c:v>-6.3574000000000006E-2</c:v>
                </c:pt>
                <c:pt idx="849">
                  <c:v>-6.0269000000000003E-2</c:v>
                </c:pt>
                <c:pt idx="850">
                  <c:v>-5.6186E-2</c:v>
                </c:pt>
                <c:pt idx="851">
                  <c:v>-5.2686999999999998E-2</c:v>
                </c:pt>
                <c:pt idx="852">
                  <c:v>-4.9382000000000002E-2</c:v>
                </c:pt>
                <c:pt idx="853">
                  <c:v>-4.6077E-2</c:v>
                </c:pt>
                <c:pt idx="854">
                  <c:v>-4.3354999999999998E-2</c:v>
                </c:pt>
                <c:pt idx="855">
                  <c:v>-4.1411000000000003E-2</c:v>
                </c:pt>
                <c:pt idx="856">
                  <c:v>-3.9467000000000002E-2</c:v>
                </c:pt>
                <c:pt idx="857">
                  <c:v>-3.8494E-2</c:v>
                </c:pt>
                <c:pt idx="858">
                  <c:v>-3.8106000000000001E-2</c:v>
                </c:pt>
                <c:pt idx="859">
                  <c:v>-3.7911E-2</c:v>
                </c:pt>
                <c:pt idx="860">
                  <c:v>-3.8494E-2</c:v>
                </c:pt>
                <c:pt idx="861">
                  <c:v>-3.9467000000000002E-2</c:v>
                </c:pt>
                <c:pt idx="862">
                  <c:v>-4.0633000000000002E-2</c:v>
                </c:pt>
                <c:pt idx="863">
                  <c:v>-4.1799999999999997E-2</c:v>
                </c:pt>
                <c:pt idx="864">
                  <c:v>-3.9467000000000002E-2</c:v>
                </c:pt>
                <c:pt idx="865">
                  <c:v>-3.4022999999999998E-2</c:v>
                </c:pt>
                <c:pt idx="866">
                  <c:v>-2.9162E-2</c:v>
                </c:pt>
                <c:pt idx="867">
                  <c:v>-2.4691000000000001E-2</c:v>
                </c:pt>
                <c:pt idx="868">
                  <c:v>-2.0996999999999998E-2</c:v>
                </c:pt>
                <c:pt idx="869">
                  <c:v>-1.7885999999999999E-2</c:v>
                </c:pt>
                <c:pt idx="870">
                  <c:v>-1.5358999999999999E-2</c:v>
                </c:pt>
                <c:pt idx="871">
                  <c:v>-1.3220000000000001E-2</c:v>
                </c:pt>
                <c:pt idx="872">
                  <c:v>-1.1471E-2</c:v>
                </c:pt>
                <c:pt idx="873">
                  <c:v>-9.9150000000000002E-3</c:v>
                </c:pt>
                <c:pt idx="874">
                  <c:v>-8.5540000000000008E-3</c:v>
                </c:pt>
                <c:pt idx="875">
                  <c:v>-7.1929999999999997E-3</c:v>
                </c:pt>
                <c:pt idx="876">
                  <c:v>-6.221E-3</c:v>
                </c:pt>
                <c:pt idx="877">
                  <c:v>-5.2490000000000002E-3</c:v>
                </c:pt>
                <c:pt idx="878">
                  <c:v>-4.666E-3</c:v>
                </c:pt>
                <c:pt idx="879">
                  <c:v>-3.888E-3</c:v>
                </c:pt>
                <c:pt idx="880">
                  <c:v>5.0548000000000003E-2</c:v>
                </c:pt>
                <c:pt idx="881">
                  <c:v>0.124621</c:v>
                </c:pt>
                <c:pt idx="882">
                  <c:v>0.17536399999999999</c:v>
                </c:pt>
                <c:pt idx="883">
                  <c:v>0.23310500000000001</c:v>
                </c:pt>
                <c:pt idx="884">
                  <c:v>0.35694900000000002</c:v>
                </c:pt>
                <c:pt idx="885">
                  <c:v>0.36666900000000002</c:v>
                </c:pt>
                <c:pt idx="886">
                  <c:v>0.40185900000000002</c:v>
                </c:pt>
                <c:pt idx="887">
                  <c:v>0.45221299999999998</c:v>
                </c:pt>
                <c:pt idx="888">
                  <c:v>0.50937100000000002</c:v>
                </c:pt>
                <c:pt idx="889">
                  <c:v>0.55778099999999997</c:v>
                </c:pt>
                <c:pt idx="890">
                  <c:v>0.59880299999999997</c:v>
                </c:pt>
                <c:pt idx="891">
                  <c:v>0.636131</c:v>
                </c:pt>
                <c:pt idx="892">
                  <c:v>0.674431</c:v>
                </c:pt>
                <c:pt idx="893">
                  <c:v>0.70553699999999997</c:v>
                </c:pt>
                <c:pt idx="894">
                  <c:v>0.73333899999999996</c:v>
                </c:pt>
                <c:pt idx="895">
                  <c:v>0.76191799999999998</c:v>
                </c:pt>
                <c:pt idx="896">
                  <c:v>0.79166400000000003</c:v>
                </c:pt>
                <c:pt idx="897">
                  <c:v>0.82199299999999997</c:v>
                </c:pt>
                <c:pt idx="898">
                  <c:v>0.85270999999999997</c:v>
                </c:pt>
                <c:pt idx="899">
                  <c:v>0.88303900000000002</c:v>
                </c:pt>
                <c:pt idx="900">
                  <c:v>0.91006299999999996</c:v>
                </c:pt>
                <c:pt idx="901">
                  <c:v>0.93008800000000003</c:v>
                </c:pt>
                <c:pt idx="902">
                  <c:v>0.94816900000000004</c:v>
                </c:pt>
                <c:pt idx="903">
                  <c:v>0.96430499999999997</c:v>
                </c:pt>
                <c:pt idx="904">
                  <c:v>0.98044200000000004</c:v>
                </c:pt>
                <c:pt idx="905">
                  <c:v>0.99774499999999999</c:v>
                </c:pt>
                <c:pt idx="906">
                  <c:v>1.005522</c:v>
                </c:pt>
                <c:pt idx="907">
                  <c:v>1.0154369999999999</c:v>
                </c:pt>
                <c:pt idx="908">
                  <c:v>1.031574</c:v>
                </c:pt>
                <c:pt idx="909">
                  <c:v>1.044794</c:v>
                </c:pt>
                <c:pt idx="910">
                  <c:v>1.051015</c:v>
                </c:pt>
                <c:pt idx="911">
                  <c:v>1.0335179999999999</c:v>
                </c:pt>
                <c:pt idx="912">
                  <c:v>1.04596</c:v>
                </c:pt>
                <c:pt idx="913">
                  <c:v>1.057625</c:v>
                </c:pt>
                <c:pt idx="914">
                  <c:v>1.059375</c:v>
                </c:pt>
                <c:pt idx="915">
                  <c:v>1.0605420000000001</c:v>
                </c:pt>
                <c:pt idx="916">
                  <c:v>1.058403</c:v>
                </c:pt>
                <c:pt idx="917">
                  <c:v>1.058597</c:v>
                </c:pt>
                <c:pt idx="918">
                  <c:v>1.0613189999999999</c:v>
                </c:pt>
                <c:pt idx="919">
                  <c:v>1.063458</c:v>
                </c:pt>
                <c:pt idx="920">
                  <c:v>1.0482929999999999</c:v>
                </c:pt>
                <c:pt idx="921">
                  <c:v>0.93844799999999995</c:v>
                </c:pt>
                <c:pt idx="922">
                  <c:v>0.78447</c:v>
                </c:pt>
                <c:pt idx="923">
                  <c:v>0.72925600000000002</c:v>
                </c:pt>
                <c:pt idx="924">
                  <c:v>0.61746699999999999</c:v>
                </c:pt>
                <c:pt idx="925">
                  <c:v>0.57216800000000001</c:v>
                </c:pt>
                <c:pt idx="926">
                  <c:v>0.50528799999999996</c:v>
                </c:pt>
                <c:pt idx="927">
                  <c:v>0.43665900000000002</c:v>
                </c:pt>
                <c:pt idx="928">
                  <c:v>0.415468</c:v>
                </c:pt>
                <c:pt idx="929">
                  <c:v>0.34508899999999998</c:v>
                </c:pt>
                <c:pt idx="930">
                  <c:v>0.33575700000000003</c:v>
                </c:pt>
                <c:pt idx="931">
                  <c:v>0.2681</c:v>
                </c:pt>
                <c:pt idx="932">
                  <c:v>0.262073</c:v>
                </c:pt>
                <c:pt idx="933">
                  <c:v>0.20005400000000001</c:v>
                </c:pt>
                <c:pt idx="934">
                  <c:v>0.19461100000000001</c:v>
                </c:pt>
                <c:pt idx="935">
                  <c:v>0.143868</c:v>
                </c:pt>
                <c:pt idx="936">
                  <c:v>0.13336999999999999</c:v>
                </c:pt>
                <c:pt idx="937">
                  <c:v>0.10440199999999999</c:v>
                </c:pt>
                <c:pt idx="938">
                  <c:v>8.1655000000000005E-2</c:v>
                </c:pt>
                <c:pt idx="939">
                  <c:v>7.4073E-2</c:v>
                </c:pt>
                <c:pt idx="940">
                  <c:v>4.4909999999999999E-2</c:v>
                </c:pt>
                <c:pt idx="941">
                  <c:v>3.1495000000000002E-2</c:v>
                </c:pt>
                <c:pt idx="942">
                  <c:v>3.0523000000000002E-2</c:v>
                </c:pt>
                <c:pt idx="943">
                  <c:v>1.983E-2</c:v>
                </c:pt>
                <c:pt idx="944">
                  <c:v>3.1110000000000001E-3</c:v>
                </c:pt>
                <c:pt idx="945">
                  <c:v>-4.0829999999999998E-3</c:v>
                </c:pt>
                <c:pt idx="946">
                  <c:v>-1.1082E-2</c:v>
                </c:pt>
                <c:pt idx="947">
                  <c:v>-1.2248E-2</c:v>
                </c:pt>
                <c:pt idx="948">
                  <c:v>-1.8275E-2</c:v>
                </c:pt>
                <c:pt idx="949">
                  <c:v>-2.333E-2</c:v>
                </c:pt>
                <c:pt idx="950">
                  <c:v>-2.7023999999999999E-2</c:v>
                </c:pt>
                <c:pt idx="951">
                  <c:v>-2.9940000000000001E-2</c:v>
                </c:pt>
                <c:pt idx="952">
                  <c:v>-3.1884000000000003E-2</c:v>
                </c:pt>
                <c:pt idx="953">
                  <c:v>-3.2661999999999997E-2</c:v>
                </c:pt>
                <c:pt idx="954">
                  <c:v>-3.3050999999999997E-2</c:v>
                </c:pt>
                <c:pt idx="955">
                  <c:v>-3.3244999999999997E-2</c:v>
                </c:pt>
                <c:pt idx="956">
                  <c:v>-3.2661999999999997E-2</c:v>
                </c:pt>
                <c:pt idx="957">
                  <c:v>-3.2661999999999997E-2</c:v>
                </c:pt>
                <c:pt idx="958">
                  <c:v>-3.2661999999999997E-2</c:v>
                </c:pt>
                <c:pt idx="959">
                  <c:v>-3.2273000000000003E-2</c:v>
                </c:pt>
                <c:pt idx="960">
                  <c:v>-3.3244999999999997E-2</c:v>
                </c:pt>
                <c:pt idx="961">
                  <c:v>-3.3827999999999997E-2</c:v>
                </c:pt>
                <c:pt idx="962">
                  <c:v>-3.5188999999999998E-2</c:v>
                </c:pt>
                <c:pt idx="963">
                  <c:v>-3.6549999999999999E-2</c:v>
                </c:pt>
                <c:pt idx="964">
                  <c:v>-3.7717000000000001E-2</c:v>
                </c:pt>
                <c:pt idx="965">
                  <c:v>-3.9467000000000002E-2</c:v>
                </c:pt>
                <c:pt idx="966">
                  <c:v>-3.9855000000000002E-2</c:v>
                </c:pt>
                <c:pt idx="967">
                  <c:v>-4.0439000000000003E-2</c:v>
                </c:pt>
                <c:pt idx="968">
                  <c:v>-3.9661000000000002E-2</c:v>
                </c:pt>
                <c:pt idx="969">
                  <c:v>-3.9272000000000001E-2</c:v>
                </c:pt>
                <c:pt idx="970">
                  <c:v>-3.8300000000000001E-2</c:v>
                </c:pt>
                <c:pt idx="971">
                  <c:v>-3.6939E-2</c:v>
                </c:pt>
                <c:pt idx="972">
                  <c:v>-3.5966999999999999E-2</c:v>
                </c:pt>
                <c:pt idx="973">
                  <c:v>-3.5577999999999999E-2</c:v>
                </c:pt>
                <c:pt idx="974">
                  <c:v>-3.4411999999999998E-2</c:v>
                </c:pt>
                <c:pt idx="975">
                  <c:v>-3.4605999999999998E-2</c:v>
                </c:pt>
                <c:pt idx="976">
                  <c:v>-3.4994999999999998E-2</c:v>
                </c:pt>
                <c:pt idx="977">
                  <c:v>-7.2905999999999999E-2</c:v>
                </c:pt>
                <c:pt idx="978">
                  <c:v>-0.12870400000000001</c:v>
                </c:pt>
                <c:pt idx="979">
                  <c:v>-0.13434199999999999</c:v>
                </c:pt>
                <c:pt idx="980">
                  <c:v>-0.16078200000000001</c:v>
                </c:pt>
                <c:pt idx="981">
                  <c:v>-0.16253200000000001</c:v>
                </c:pt>
                <c:pt idx="982">
                  <c:v>-0.18975</c:v>
                </c:pt>
                <c:pt idx="983">
                  <c:v>-0.29006900000000002</c:v>
                </c:pt>
                <c:pt idx="984">
                  <c:v>-0.367641</c:v>
                </c:pt>
                <c:pt idx="985">
                  <c:v>-0.41780099999999998</c:v>
                </c:pt>
                <c:pt idx="986">
                  <c:v>-0.45143499999999998</c:v>
                </c:pt>
                <c:pt idx="987">
                  <c:v>-0.48720799999999997</c:v>
                </c:pt>
                <c:pt idx="988">
                  <c:v>-0.519092</c:v>
                </c:pt>
                <c:pt idx="989">
                  <c:v>-0.54883800000000005</c:v>
                </c:pt>
                <c:pt idx="990">
                  <c:v>-0.57683399999999996</c:v>
                </c:pt>
                <c:pt idx="991">
                  <c:v>-0.60949500000000001</c:v>
                </c:pt>
                <c:pt idx="992">
                  <c:v>-0.64215699999999998</c:v>
                </c:pt>
                <c:pt idx="993">
                  <c:v>-0.67618</c:v>
                </c:pt>
                <c:pt idx="994">
                  <c:v>-0.70884199999999997</c:v>
                </c:pt>
                <c:pt idx="995">
                  <c:v>-0.73780999999999997</c:v>
                </c:pt>
                <c:pt idx="996">
                  <c:v>-0.76250099999999998</c:v>
                </c:pt>
                <c:pt idx="997">
                  <c:v>-0.75297499999999995</c:v>
                </c:pt>
                <c:pt idx="998">
                  <c:v>-0.68803999999999998</c:v>
                </c:pt>
                <c:pt idx="999">
                  <c:v>-0.65343399999999996</c:v>
                </c:pt>
                <c:pt idx="1000">
                  <c:v>-0.70825899999999997</c:v>
                </c:pt>
                <c:pt idx="1001">
                  <c:v>-0.73644900000000002</c:v>
                </c:pt>
                <c:pt idx="1002">
                  <c:v>-0.69737199999999999</c:v>
                </c:pt>
                <c:pt idx="1003">
                  <c:v>-0.66237699999999999</c:v>
                </c:pt>
                <c:pt idx="1004">
                  <c:v>-0.62990900000000005</c:v>
                </c:pt>
                <c:pt idx="1005">
                  <c:v>-0.52822899999999995</c:v>
                </c:pt>
                <c:pt idx="1006">
                  <c:v>-0.50606600000000002</c:v>
                </c:pt>
                <c:pt idx="1007">
                  <c:v>-0.49362299999999998</c:v>
                </c:pt>
                <c:pt idx="1008">
                  <c:v>-0.46193299999999998</c:v>
                </c:pt>
                <c:pt idx="1009">
                  <c:v>-0.38144499999999998</c:v>
                </c:pt>
                <c:pt idx="1010">
                  <c:v>-0.36472500000000002</c:v>
                </c:pt>
                <c:pt idx="1011">
                  <c:v>-0.34314499999999998</c:v>
                </c:pt>
                <c:pt idx="1012">
                  <c:v>-0.27704299999999998</c:v>
                </c:pt>
                <c:pt idx="1013">
                  <c:v>-0.25002000000000002</c:v>
                </c:pt>
                <c:pt idx="1014">
                  <c:v>-0.23796600000000001</c:v>
                </c:pt>
                <c:pt idx="1015">
                  <c:v>-0.21463599999999999</c:v>
                </c:pt>
                <c:pt idx="1016">
                  <c:v>-0.16953099999999999</c:v>
                </c:pt>
                <c:pt idx="1017">
                  <c:v>-0.146396</c:v>
                </c:pt>
                <c:pt idx="1018">
                  <c:v>-0.144257</c:v>
                </c:pt>
                <c:pt idx="1019">
                  <c:v>-0.16078200000000001</c:v>
                </c:pt>
                <c:pt idx="1020">
                  <c:v>-0.152811</c:v>
                </c:pt>
                <c:pt idx="1021">
                  <c:v>-0.13667499999999999</c:v>
                </c:pt>
                <c:pt idx="1022">
                  <c:v>-0.153589</c:v>
                </c:pt>
                <c:pt idx="1023">
                  <c:v>-0.145229</c:v>
                </c:pt>
                <c:pt idx="1024">
                  <c:v>-0.12267699999999999</c:v>
                </c:pt>
                <c:pt idx="1025">
                  <c:v>-0.10304099999999999</c:v>
                </c:pt>
                <c:pt idx="1026">
                  <c:v>-8.7098999999999996E-2</c:v>
                </c:pt>
                <c:pt idx="1027">
                  <c:v>-8.7486999999999995E-2</c:v>
                </c:pt>
                <c:pt idx="1028">
                  <c:v>-7.4656E-2</c:v>
                </c:pt>
                <c:pt idx="1029">
                  <c:v>-5.9686000000000003E-2</c:v>
                </c:pt>
                <c:pt idx="1030">
                  <c:v>-4.7826E-2</c:v>
                </c:pt>
                <c:pt idx="1031">
                  <c:v>-3.8300000000000001E-2</c:v>
                </c:pt>
                <c:pt idx="1032">
                  <c:v>-3.0717999999999999E-2</c:v>
                </c:pt>
                <c:pt idx="1033">
                  <c:v>-2.4496E-2</c:v>
                </c:pt>
                <c:pt idx="1034">
                  <c:v>-1.9636000000000001E-2</c:v>
                </c:pt>
                <c:pt idx="1035">
                  <c:v>-1.5748000000000002E-2</c:v>
                </c:pt>
                <c:pt idx="1036">
                  <c:v>-1.2442999999999999E-2</c:v>
                </c:pt>
                <c:pt idx="1037">
                  <c:v>-9.9150000000000002E-3</c:v>
                </c:pt>
                <c:pt idx="1038">
                  <c:v>-8.1650000000000004E-3</c:v>
                </c:pt>
                <c:pt idx="1039">
                  <c:v>-6.6100000000000004E-3</c:v>
                </c:pt>
                <c:pt idx="1040">
                  <c:v>-5.2490000000000002E-3</c:v>
                </c:pt>
                <c:pt idx="1041">
                  <c:v>-4.2770000000000004E-3</c:v>
                </c:pt>
                <c:pt idx="1042">
                  <c:v>6.8050000000000003E-3</c:v>
                </c:pt>
                <c:pt idx="1043">
                  <c:v>0.11004</c:v>
                </c:pt>
                <c:pt idx="1044">
                  <c:v>0.15592200000000001</c:v>
                </c:pt>
                <c:pt idx="1045">
                  <c:v>0.20394300000000001</c:v>
                </c:pt>
                <c:pt idx="1046">
                  <c:v>0.27821000000000001</c:v>
                </c:pt>
                <c:pt idx="1047">
                  <c:v>0.295707</c:v>
                </c:pt>
                <c:pt idx="1048">
                  <c:v>0.33459100000000003</c:v>
                </c:pt>
                <c:pt idx="1049">
                  <c:v>0.38688899999999998</c:v>
                </c:pt>
                <c:pt idx="1050">
                  <c:v>0.42557800000000001</c:v>
                </c:pt>
                <c:pt idx="1051">
                  <c:v>0.451824</c:v>
                </c:pt>
                <c:pt idx="1052">
                  <c:v>0.47340399999999999</c:v>
                </c:pt>
                <c:pt idx="1053">
                  <c:v>0.49731700000000001</c:v>
                </c:pt>
                <c:pt idx="1054">
                  <c:v>0.52084200000000003</c:v>
                </c:pt>
                <c:pt idx="1055">
                  <c:v>0.54650500000000002</c:v>
                </c:pt>
                <c:pt idx="1056">
                  <c:v>0.57002900000000001</c:v>
                </c:pt>
                <c:pt idx="1057">
                  <c:v>0.59121999999999997</c:v>
                </c:pt>
                <c:pt idx="1058">
                  <c:v>0.61416099999999996</c:v>
                </c:pt>
                <c:pt idx="1059">
                  <c:v>0.63710299999999997</c:v>
                </c:pt>
                <c:pt idx="1060">
                  <c:v>0.66062699999999996</c:v>
                </c:pt>
                <c:pt idx="1061">
                  <c:v>0.68356799999999995</c:v>
                </c:pt>
                <c:pt idx="1062">
                  <c:v>0.70417600000000002</c:v>
                </c:pt>
                <c:pt idx="1063">
                  <c:v>0.72167400000000004</c:v>
                </c:pt>
                <c:pt idx="1064">
                  <c:v>0.73644900000000002</c:v>
                </c:pt>
                <c:pt idx="1065">
                  <c:v>0.747726</c:v>
                </c:pt>
                <c:pt idx="1066">
                  <c:v>0.75647399999999998</c:v>
                </c:pt>
                <c:pt idx="1067">
                  <c:v>0.76658400000000004</c:v>
                </c:pt>
                <c:pt idx="1068">
                  <c:v>0.77786</c:v>
                </c:pt>
                <c:pt idx="1069">
                  <c:v>0.78758099999999998</c:v>
                </c:pt>
                <c:pt idx="1070">
                  <c:v>0.79710700000000001</c:v>
                </c:pt>
                <c:pt idx="1071">
                  <c:v>0.80566199999999999</c:v>
                </c:pt>
                <c:pt idx="1072">
                  <c:v>0.81207700000000005</c:v>
                </c:pt>
                <c:pt idx="1073">
                  <c:v>0.81752100000000005</c:v>
                </c:pt>
                <c:pt idx="1074">
                  <c:v>0.82315899999999997</c:v>
                </c:pt>
                <c:pt idx="1075">
                  <c:v>0.82821400000000001</c:v>
                </c:pt>
                <c:pt idx="1076">
                  <c:v>0.83287999999999995</c:v>
                </c:pt>
                <c:pt idx="1077">
                  <c:v>0.83735199999999999</c:v>
                </c:pt>
                <c:pt idx="1078">
                  <c:v>0.84299000000000002</c:v>
                </c:pt>
                <c:pt idx="1079">
                  <c:v>0.84162899999999996</c:v>
                </c:pt>
                <c:pt idx="1080">
                  <c:v>0.83443500000000004</c:v>
                </c:pt>
                <c:pt idx="1081">
                  <c:v>0.83832399999999996</c:v>
                </c:pt>
                <c:pt idx="1082">
                  <c:v>0.84435099999999996</c:v>
                </c:pt>
                <c:pt idx="1083">
                  <c:v>0.84473900000000002</c:v>
                </c:pt>
                <c:pt idx="1084">
                  <c:v>0.84609999999999996</c:v>
                </c:pt>
                <c:pt idx="1085">
                  <c:v>0.84726699999999999</c:v>
                </c:pt>
                <c:pt idx="1086">
                  <c:v>0.84571099999999999</c:v>
                </c:pt>
                <c:pt idx="1087">
                  <c:v>0.84493399999999996</c:v>
                </c:pt>
                <c:pt idx="1088">
                  <c:v>0.84396199999999999</c:v>
                </c:pt>
                <c:pt idx="1089">
                  <c:v>0.84240599999999999</c:v>
                </c:pt>
                <c:pt idx="1090">
                  <c:v>0.82179800000000003</c:v>
                </c:pt>
                <c:pt idx="1091">
                  <c:v>0.82296499999999995</c:v>
                </c:pt>
                <c:pt idx="1092">
                  <c:v>0.82413099999999995</c:v>
                </c:pt>
                <c:pt idx="1093">
                  <c:v>0.82315899999999997</c:v>
                </c:pt>
                <c:pt idx="1094">
                  <c:v>0.82082599999999994</c:v>
                </c:pt>
                <c:pt idx="1095">
                  <c:v>0.80546700000000004</c:v>
                </c:pt>
                <c:pt idx="1096">
                  <c:v>0.80877200000000005</c:v>
                </c:pt>
                <c:pt idx="1097">
                  <c:v>0.80605000000000004</c:v>
                </c:pt>
                <c:pt idx="1098">
                  <c:v>0.80605000000000004</c:v>
                </c:pt>
                <c:pt idx="1099">
                  <c:v>0.80352299999999999</c:v>
                </c:pt>
                <c:pt idx="1100">
                  <c:v>0.81927099999999997</c:v>
                </c:pt>
                <c:pt idx="1101">
                  <c:v>0.80332899999999996</c:v>
                </c:pt>
                <c:pt idx="1102">
                  <c:v>0.79866300000000001</c:v>
                </c:pt>
                <c:pt idx="1103">
                  <c:v>0.80080099999999999</c:v>
                </c:pt>
                <c:pt idx="1104">
                  <c:v>0.79944000000000004</c:v>
                </c:pt>
                <c:pt idx="1105">
                  <c:v>0.82277</c:v>
                </c:pt>
                <c:pt idx="1106">
                  <c:v>0.80021799999999998</c:v>
                </c:pt>
                <c:pt idx="1107">
                  <c:v>0.82140899999999994</c:v>
                </c:pt>
                <c:pt idx="1108">
                  <c:v>0.82529799999999998</c:v>
                </c:pt>
                <c:pt idx="1109">
                  <c:v>0.81402200000000002</c:v>
                </c:pt>
                <c:pt idx="1110">
                  <c:v>0.83093600000000001</c:v>
                </c:pt>
                <c:pt idx="1111">
                  <c:v>0.83385200000000004</c:v>
                </c:pt>
                <c:pt idx="1112">
                  <c:v>0.83113000000000004</c:v>
                </c:pt>
                <c:pt idx="1113">
                  <c:v>0.82860299999999998</c:v>
                </c:pt>
                <c:pt idx="1114">
                  <c:v>0.83229699999999995</c:v>
                </c:pt>
                <c:pt idx="1115">
                  <c:v>0.84143400000000002</c:v>
                </c:pt>
                <c:pt idx="1116">
                  <c:v>0.85951500000000003</c:v>
                </c:pt>
                <c:pt idx="1117">
                  <c:v>0.86593100000000001</c:v>
                </c:pt>
                <c:pt idx="1118">
                  <c:v>0.856016</c:v>
                </c:pt>
                <c:pt idx="1119">
                  <c:v>0.85426599999999997</c:v>
                </c:pt>
                <c:pt idx="1120">
                  <c:v>0.85951500000000003</c:v>
                </c:pt>
                <c:pt idx="1121">
                  <c:v>0.86184799999999995</c:v>
                </c:pt>
                <c:pt idx="1122">
                  <c:v>0.86087599999999997</c:v>
                </c:pt>
                <c:pt idx="1123">
                  <c:v>0.86009800000000003</c:v>
                </c:pt>
                <c:pt idx="1124">
                  <c:v>0.86107</c:v>
                </c:pt>
                <c:pt idx="1125">
                  <c:v>0.86340300000000003</c:v>
                </c:pt>
                <c:pt idx="1126">
                  <c:v>0.863792</c:v>
                </c:pt>
                <c:pt idx="1127">
                  <c:v>0.86301499999999998</c:v>
                </c:pt>
                <c:pt idx="1128">
                  <c:v>0.86204199999999997</c:v>
                </c:pt>
                <c:pt idx="1129">
                  <c:v>0.86282000000000003</c:v>
                </c:pt>
                <c:pt idx="1130">
                  <c:v>0.86282000000000003</c:v>
                </c:pt>
                <c:pt idx="1131">
                  <c:v>0.86398699999999995</c:v>
                </c:pt>
                <c:pt idx="1132">
                  <c:v>0.86145899999999997</c:v>
                </c:pt>
                <c:pt idx="1133">
                  <c:v>0.85737600000000003</c:v>
                </c:pt>
                <c:pt idx="1134">
                  <c:v>0.853877</c:v>
                </c:pt>
                <c:pt idx="1135">
                  <c:v>0.85154399999999997</c:v>
                </c:pt>
                <c:pt idx="1136">
                  <c:v>0.83424100000000001</c:v>
                </c:pt>
                <c:pt idx="1137">
                  <c:v>0.83307399999999998</c:v>
                </c:pt>
                <c:pt idx="1138">
                  <c:v>0.82354799999999995</c:v>
                </c:pt>
                <c:pt idx="1139">
                  <c:v>0.82199299999999997</c:v>
                </c:pt>
                <c:pt idx="1140">
                  <c:v>0.82277</c:v>
                </c:pt>
                <c:pt idx="1141">
                  <c:v>0.82199299999999997</c:v>
                </c:pt>
                <c:pt idx="1142">
                  <c:v>0.81771499999999997</c:v>
                </c:pt>
                <c:pt idx="1143">
                  <c:v>0.81479900000000005</c:v>
                </c:pt>
                <c:pt idx="1144">
                  <c:v>0.81324399999999997</c:v>
                </c:pt>
                <c:pt idx="1145">
                  <c:v>0.81343799999999999</c:v>
                </c:pt>
                <c:pt idx="1146">
                  <c:v>0.79263600000000001</c:v>
                </c:pt>
                <c:pt idx="1147">
                  <c:v>0.80118999999999996</c:v>
                </c:pt>
                <c:pt idx="1148">
                  <c:v>0.78699799999999998</c:v>
                </c:pt>
                <c:pt idx="1149">
                  <c:v>0.79224700000000003</c:v>
                </c:pt>
                <c:pt idx="1150">
                  <c:v>0.79088599999999998</c:v>
                </c:pt>
                <c:pt idx="1151">
                  <c:v>0.776694</c:v>
                </c:pt>
                <c:pt idx="1152">
                  <c:v>0.76755600000000002</c:v>
                </c:pt>
                <c:pt idx="1153">
                  <c:v>0.76463999999999999</c:v>
                </c:pt>
                <c:pt idx="1154">
                  <c:v>0.76172399999999996</c:v>
                </c:pt>
                <c:pt idx="1155">
                  <c:v>0.75705800000000001</c:v>
                </c:pt>
                <c:pt idx="1156">
                  <c:v>0.75200299999999998</c:v>
                </c:pt>
                <c:pt idx="1157">
                  <c:v>0.74636499999999995</c:v>
                </c:pt>
                <c:pt idx="1158">
                  <c:v>0.73975400000000002</c:v>
                </c:pt>
                <c:pt idx="1159">
                  <c:v>0.73450499999999996</c:v>
                </c:pt>
                <c:pt idx="1160">
                  <c:v>0.72828400000000004</c:v>
                </c:pt>
                <c:pt idx="1161">
                  <c:v>0.69989900000000005</c:v>
                </c:pt>
                <c:pt idx="1162">
                  <c:v>0.68590099999999998</c:v>
                </c:pt>
                <c:pt idx="1163">
                  <c:v>0.68628999999999996</c:v>
                </c:pt>
                <c:pt idx="1164">
                  <c:v>0.672875</c:v>
                </c:pt>
                <c:pt idx="1165">
                  <c:v>0.665099</c:v>
                </c:pt>
                <c:pt idx="1166">
                  <c:v>0.65907199999999999</c:v>
                </c:pt>
                <c:pt idx="1167">
                  <c:v>0.64215699999999998</c:v>
                </c:pt>
                <c:pt idx="1168">
                  <c:v>0.53581199999999995</c:v>
                </c:pt>
                <c:pt idx="1169">
                  <c:v>0.42946600000000001</c:v>
                </c:pt>
                <c:pt idx="1170">
                  <c:v>0.36142000000000002</c:v>
                </c:pt>
                <c:pt idx="1171">
                  <c:v>0.29201300000000002</c:v>
                </c:pt>
                <c:pt idx="1172">
                  <c:v>0.26848899999999998</c:v>
                </c:pt>
                <c:pt idx="1173">
                  <c:v>0.217358</c:v>
                </c:pt>
                <c:pt idx="1174">
                  <c:v>0.20374800000000001</c:v>
                </c:pt>
                <c:pt idx="1175">
                  <c:v>0.16058800000000001</c:v>
                </c:pt>
                <c:pt idx="1176">
                  <c:v>0.154755</c:v>
                </c:pt>
                <c:pt idx="1177">
                  <c:v>0.111012</c:v>
                </c:pt>
                <c:pt idx="1178">
                  <c:v>0.106151</c:v>
                </c:pt>
                <c:pt idx="1179">
                  <c:v>7.6794000000000001E-2</c:v>
                </c:pt>
                <c:pt idx="1180">
                  <c:v>5.9686000000000003E-2</c:v>
                </c:pt>
                <c:pt idx="1181">
                  <c:v>5.4241999999999999E-2</c:v>
                </c:pt>
                <c:pt idx="1182">
                  <c:v>3.0717999999999999E-2</c:v>
                </c:pt>
                <c:pt idx="1183">
                  <c:v>2.1191000000000002E-2</c:v>
                </c:pt>
                <c:pt idx="1184">
                  <c:v>1.847E-2</c:v>
                </c:pt>
                <c:pt idx="1185">
                  <c:v>8.5540000000000008E-3</c:v>
                </c:pt>
                <c:pt idx="1186">
                  <c:v>-8.5540000000000008E-3</c:v>
                </c:pt>
                <c:pt idx="1187">
                  <c:v>-1.4192E-2</c:v>
                </c:pt>
                <c:pt idx="1188">
                  <c:v>-1.5358999999999999E-2</c:v>
                </c:pt>
                <c:pt idx="1189">
                  <c:v>-1.8664E-2</c:v>
                </c:pt>
                <c:pt idx="1190">
                  <c:v>-2.2941E-2</c:v>
                </c:pt>
                <c:pt idx="1191">
                  <c:v>-2.6440999999999999E-2</c:v>
                </c:pt>
                <c:pt idx="1192">
                  <c:v>-2.8968000000000001E-2</c:v>
                </c:pt>
                <c:pt idx="1193">
                  <c:v>-2.9940000000000001E-2</c:v>
                </c:pt>
                <c:pt idx="1194">
                  <c:v>-3.0523000000000002E-2</c:v>
                </c:pt>
                <c:pt idx="1195">
                  <c:v>-3.1301000000000002E-2</c:v>
                </c:pt>
                <c:pt idx="1196">
                  <c:v>-3.0911999999999999E-2</c:v>
                </c:pt>
                <c:pt idx="1197">
                  <c:v>-3.1106999999999999E-2</c:v>
                </c:pt>
                <c:pt idx="1198">
                  <c:v>-6.8239999999999995E-2</c:v>
                </c:pt>
                <c:pt idx="1199">
                  <c:v>-0.115678</c:v>
                </c:pt>
                <c:pt idx="1200">
                  <c:v>-0.12151000000000001</c:v>
                </c:pt>
                <c:pt idx="1201">
                  <c:v>-0.111595</c:v>
                </c:pt>
                <c:pt idx="1202">
                  <c:v>-0.185279</c:v>
                </c:pt>
                <c:pt idx="1203">
                  <c:v>-0.185473</c:v>
                </c:pt>
                <c:pt idx="1204">
                  <c:v>-0.184501</c:v>
                </c:pt>
                <c:pt idx="1205">
                  <c:v>-0.222412</c:v>
                </c:pt>
                <c:pt idx="1206">
                  <c:v>-0.19597200000000001</c:v>
                </c:pt>
                <c:pt idx="1207">
                  <c:v>-0.180224</c:v>
                </c:pt>
                <c:pt idx="1208">
                  <c:v>-0.16583700000000001</c:v>
                </c:pt>
                <c:pt idx="1209">
                  <c:v>-0.14056299999999999</c:v>
                </c:pt>
                <c:pt idx="1210">
                  <c:v>-0.146784</c:v>
                </c:pt>
                <c:pt idx="1211">
                  <c:v>-0.185279</c:v>
                </c:pt>
                <c:pt idx="1212">
                  <c:v>-0.16408700000000001</c:v>
                </c:pt>
                <c:pt idx="1213">
                  <c:v>-0.14192399999999999</c:v>
                </c:pt>
                <c:pt idx="1214">
                  <c:v>-0.116844</c:v>
                </c:pt>
                <c:pt idx="1215">
                  <c:v>-0.184112</c:v>
                </c:pt>
                <c:pt idx="1216">
                  <c:v>-0.16331000000000001</c:v>
                </c:pt>
                <c:pt idx="1217">
                  <c:v>-0.16875299999999999</c:v>
                </c:pt>
                <c:pt idx="1218">
                  <c:v>-0.16175400000000001</c:v>
                </c:pt>
                <c:pt idx="1219">
                  <c:v>-0.14308999999999999</c:v>
                </c:pt>
                <c:pt idx="1220">
                  <c:v>-0.13725799999999999</c:v>
                </c:pt>
                <c:pt idx="1221">
                  <c:v>-0.19519400000000001</c:v>
                </c:pt>
                <c:pt idx="1222">
                  <c:v>-0.17789099999999999</c:v>
                </c:pt>
                <c:pt idx="1223">
                  <c:v>-0.186057</c:v>
                </c:pt>
                <c:pt idx="1224">
                  <c:v>-0.15922700000000001</c:v>
                </c:pt>
                <c:pt idx="1225">
                  <c:v>-0.15883800000000001</c:v>
                </c:pt>
                <c:pt idx="1226">
                  <c:v>-0.15592200000000001</c:v>
                </c:pt>
                <c:pt idx="1227">
                  <c:v>-0.226301</c:v>
                </c:pt>
                <c:pt idx="1228">
                  <c:v>-0.228245</c:v>
                </c:pt>
                <c:pt idx="1229">
                  <c:v>-0.21541299999999999</c:v>
                </c:pt>
                <c:pt idx="1230">
                  <c:v>-0.21191399999999999</c:v>
                </c:pt>
                <c:pt idx="1231">
                  <c:v>-0.20744199999999999</c:v>
                </c:pt>
                <c:pt idx="1232">
                  <c:v>-0.19908200000000001</c:v>
                </c:pt>
                <c:pt idx="1233">
                  <c:v>-0.27043299999999998</c:v>
                </c:pt>
                <c:pt idx="1234">
                  <c:v>-0.27801500000000001</c:v>
                </c:pt>
                <c:pt idx="1235">
                  <c:v>-0.264795</c:v>
                </c:pt>
                <c:pt idx="1236">
                  <c:v>-0.28754200000000002</c:v>
                </c:pt>
                <c:pt idx="1237">
                  <c:v>-0.30931700000000001</c:v>
                </c:pt>
                <c:pt idx="1238">
                  <c:v>-0.32039800000000002</c:v>
                </c:pt>
                <c:pt idx="1239">
                  <c:v>-0.32331500000000002</c:v>
                </c:pt>
                <c:pt idx="1240">
                  <c:v>-0.34314499999999998</c:v>
                </c:pt>
                <c:pt idx="1241">
                  <c:v>-0.35753200000000002</c:v>
                </c:pt>
                <c:pt idx="1242">
                  <c:v>-0.36005900000000002</c:v>
                </c:pt>
                <c:pt idx="1243">
                  <c:v>-0.36511399999999999</c:v>
                </c:pt>
                <c:pt idx="1244">
                  <c:v>-0.37813999999999998</c:v>
                </c:pt>
                <c:pt idx="1245">
                  <c:v>-0.38786100000000001</c:v>
                </c:pt>
                <c:pt idx="1246">
                  <c:v>-0.38805499999999998</c:v>
                </c:pt>
                <c:pt idx="1247">
                  <c:v>-0.39097100000000001</c:v>
                </c:pt>
                <c:pt idx="1248">
                  <c:v>-0.40380300000000002</c:v>
                </c:pt>
                <c:pt idx="1249">
                  <c:v>-0.40322000000000002</c:v>
                </c:pt>
                <c:pt idx="1250">
                  <c:v>-0.41780099999999998</c:v>
                </c:pt>
                <c:pt idx="1251">
                  <c:v>-0.43121599999999999</c:v>
                </c:pt>
                <c:pt idx="1252">
                  <c:v>-0.42013400000000001</c:v>
                </c:pt>
                <c:pt idx="1253">
                  <c:v>-0.43160399999999999</c:v>
                </c:pt>
                <c:pt idx="1254">
                  <c:v>-0.44754699999999997</c:v>
                </c:pt>
                <c:pt idx="1255">
                  <c:v>-0.440548</c:v>
                </c:pt>
                <c:pt idx="1256">
                  <c:v>-0.44812999999999997</c:v>
                </c:pt>
                <c:pt idx="1257">
                  <c:v>-0.46193299999999998</c:v>
                </c:pt>
                <c:pt idx="1258">
                  <c:v>-0.43763099999999999</c:v>
                </c:pt>
                <c:pt idx="1259">
                  <c:v>-0.44676900000000003</c:v>
                </c:pt>
                <c:pt idx="1260">
                  <c:v>-0.45746199999999998</c:v>
                </c:pt>
                <c:pt idx="1261">
                  <c:v>-0.45823999999999998</c:v>
                </c:pt>
                <c:pt idx="1262">
                  <c:v>-0.45454600000000001</c:v>
                </c:pt>
                <c:pt idx="1263">
                  <c:v>-0.45726699999999998</c:v>
                </c:pt>
                <c:pt idx="1264">
                  <c:v>-0.44132500000000002</c:v>
                </c:pt>
                <c:pt idx="1265">
                  <c:v>-0.44949099999999997</c:v>
                </c:pt>
                <c:pt idx="1266">
                  <c:v>-0.445797</c:v>
                </c:pt>
                <c:pt idx="1267">
                  <c:v>-0.445214</c:v>
                </c:pt>
                <c:pt idx="1268">
                  <c:v>-0.446575</c:v>
                </c:pt>
                <c:pt idx="1269">
                  <c:v>-0.42654999999999998</c:v>
                </c:pt>
                <c:pt idx="1270">
                  <c:v>-0.43335400000000002</c:v>
                </c:pt>
                <c:pt idx="1271">
                  <c:v>-0.42907699999999999</c:v>
                </c:pt>
                <c:pt idx="1272">
                  <c:v>-0.42927100000000001</c:v>
                </c:pt>
                <c:pt idx="1273">
                  <c:v>-0.42499399999999998</c:v>
                </c:pt>
                <c:pt idx="1274">
                  <c:v>-0.42052299999999998</c:v>
                </c:pt>
                <c:pt idx="1275">
                  <c:v>-0.416634</c:v>
                </c:pt>
                <c:pt idx="1276">
                  <c:v>-0.412163</c:v>
                </c:pt>
                <c:pt idx="1277">
                  <c:v>-0.407497</c:v>
                </c:pt>
                <c:pt idx="1278">
                  <c:v>-0.40380300000000002</c:v>
                </c:pt>
                <c:pt idx="1279">
                  <c:v>-0.443658</c:v>
                </c:pt>
                <c:pt idx="1280">
                  <c:v>-0.43141000000000002</c:v>
                </c:pt>
                <c:pt idx="1281">
                  <c:v>-0.41760599999999998</c:v>
                </c:pt>
                <c:pt idx="1282">
                  <c:v>-0.45260099999999998</c:v>
                </c:pt>
                <c:pt idx="1283">
                  <c:v>-0.41799500000000001</c:v>
                </c:pt>
                <c:pt idx="1284">
                  <c:v>-0.48118100000000003</c:v>
                </c:pt>
                <c:pt idx="1285">
                  <c:v>-0.47223700000000002</c:v>
                </c:pt>
                <c:pt idx="1286">
                  <c:v>-0.54397700000000004</c:v>
                </c:pt>
                <c:pt idx="1287">
                  <c:v>-0.54047800000000001</c:v>
                </c:pt>
                <c:pt idx="1288">
                  <c:v>-0.52006399999999997</c:v>
                </c:pt>
                <c:pt idx="1289">
                  <c:v>-0.637297</c:v>
                </c:pt>
                <c:pt idx="1290">
                  <c:v>-0.75453000000000003</c:v>
                </c:pt>
                <c:pt idx="1291">
                  <c:v>-0.82043699999999997</c:v>
                </c:pt>
                <c:pt idx="1292">
                  <c:v>-0.88381699999999996</c:v>
                </c:pt>
                <c:pt idx="1293">
                  <c:v>-0.91356300000000001</c:v>
                </c:pt>
                <c:pt idx="1294">
                  <c:v>-0.97130399999999995</c:v>
                </c:pt>
                <c:pt idx="1295">
                  <c:v>-1.0304070000000001</c:v>
                </c:pt>
                <c:pt idx="1296">
                  <c:v>-1.0671520000000001</c:v>
                </c:pt>
                <c:pt idx="1297">
                  <c:v>-1.088149</c:v>
                </c:pt>
                <c:pt idx="1298">
                  <c:v>-1.101952</c:v>
                </c:pt>
                <c:pt idx="1299">
                  <c:v>-1.107979</c:v>
                </c:pt>
                <c:pt idx="1300">
                  <c:v>-1.160666</c:v>
                </c:pt>
                <c:pt idx="1301">
                  <c:v>-1.172331</c:v>
                </c:pt>
                <c:pt idx="1302">
                  <c:v>-1.1769970000000001</c:v>
                </c:pt>
                <c:pt idx="1303">
                  <c:v>-1.1890510000000001</c:v>
                </c:pt>
                <c:pt idx="1304">
                  <c:v>-1.2032430000000001</c:v>
                </c:pt>
                <c:pt idx="1305">
                  <c:v>-1.2014929999999999</c:v>
                </c:pt>
                <c:pt idx="1306">
                  <c:v>-1.2324059999999999</c:v>
                </c:pt>
                <c:pt idx="1307">
                  <c:v>-1.243487</c:v>
                </c:pt>
                <c:pt idx="1308">
                  <c:v>-1.2450429999999999</c:v>
                </c:pt>
                <c:pt idx="1309">
                  <c:v>-1.248348</c:v>
                </c:pt>
                <c:pt idx="1310">
                  <c:v>-1.2572909999999999</c:v>
                </c:pt>
                <c:pt idx="1311">
                  <c:v>-1.178941</c:v>
                </c:pt>
                <c:pt idx="1312">
                  <c:v>-1.0669569999999999</c:v>
                </c:pt>
                <c:pt idx="1313">
                  <c:v>-1.011549</c:v>
                </c:pt>
                <c:pt idx="1314">
                  <c:v>-0.94000300000000003</c:v>
                </c:pt>
                <c:pt idx="1315">
                  <c:v>-0.87195800000000001</c:v>
                </c:pt>
                <c:pt idx="1316">
                  <c:v>-0.78097099999999997</c:v>
                </c:pt>
                <c:pt idx="1317">
                  <c:v>-0.65634999999999999</c:v>
                </c:pt>
                <c:pt idx="1318">
                  <c:v>-0.54514399999999996</c:v>
                </c:pt>
                <c:pt idx="1319">
                  <c:v>-0.45065699999999997</c:v>
                </c:pt>
                <c:pt idx="1320">
                  <c:v>-0.376973</c:v>
                </c:pt>
                <c:pt idx="1321">
                  <c:v>-0.31009399999999998</c:v>
                </c:pt>
                <c:pt idx="1322">
                  <c:v>-0.25196400000000002</c:v>
                </c:pt>
                <c:pt idx="1323">
                  <c:v>-0.21541299999999999</c:v>
                </c:pt>
                <c:pt idx="1324">
                  <c:v>-0.16739299999999999</c:v>
                </c:pt>
                <c:pt idx="1325">
                  <c:v>-0.146201</c:v>
                </c:pt>
                <c:pt idx="1326">
                  <c:v>-0.13045300000000001</c:v>
                </c:pt>
                <c:pt idx="1327">
                  <c:v>-0.106151</c:v>
                </c:pt>
                <c:pt idx="1328">
                  <c:v>-8.8653999999999997E-2</c:v>
                </c:pt>
                <c:pt idx="1329">
                  <c:v>-7.8350000000000003E-2</c:v>
                </c:pt>
                <c:pt idx="1330">
                  <c:v>-7.5628000000000001E-2</c:v>
                </c:pt>
                <c:pt idx="1331">
                  <c:v>-7.0961999999999997E-2</c:v>
                </c:pt>
                <c:pt idx="1332">
                  <c:v>-6.5712999999999994E-2</c:v>
                </c:pt>
                <c:pt idx="1333">
                  <c:v>-6.1629999999999997E-2</c:v>
                </c:pt>
                <c:pt idx="1334">
                  <c:v>-5.9103000000000003E-2</c:v>
                </c:pt>
                <c:pt idx="1335">
                  <c:v>-5.5603E-2</c:v>
                </c:pt>
                <c:pt idx="1336">
                  <c:v>-4.8410000000000002E-2</c:v>
                </c:pt>
                <c:pt idx="1337">
                  <c:v>-4.1411000000000003E-2</c:v>
                </c:pt>
                <c:pt idx="1338">
                  <c:v>-3.5383999999999999E-2</c:v>
                </c:pt>
                <c:pt idx="1339">
                  <c:v>-3.0134999999999999E-2</c:v>
                </c:pt>
                <c:pt idx="1340">
                  <c:v>-2.5662999999999998E-2</c:v>
                </c:pt>
                <c:pt idx="1341">
                  <c:v>-2.1774999999999999E-2</c:v>
                </c:pt>
                <c:pt idx="1342">
                  <c:v>-1.8664E-2</c:v>
                </c:pt>
                <c:pt idx="1343">
                  <c:v>-1.6136999999999999E-2</c:v>
                </c:pt>
                <c:pt idx="1344">
                  <c:v>-1.3804E-2</c:v>
                </c:pt>
                <c:pt idx="1345">
                  <c:v>-1.1859E-2</c:v>
                </c:pt>
                <c:pt idx="1346">
                  <c:v>-1.0109999999999999E-2</c:v>
                </c:pt>
                <c:pt idx="1347">
                  <c:v>-8.5540000000000008E-3</c:v>
                </c:pt>
                <c:pt idx="1348">
                  <c:v>-7.3879999999999996E-3</c:v>
                </c:pt>
                <c:pt idx="1349">
                  <c:v>-6.221E-3</c:v>
                </c:pt>
                <c:pt idx="1350">
                  <c:v>-5.2490000000000002E-3</c:v>
                </c:pt>
                <c:pt idx="1351">
                  <c:v>-4.4720000000000003E-3</c:v>
                </c:pt>
                <c:pt idx="1352">
                  <c:v>-1.1659999999999999E-3</c:v>
                </c:pt>
                <c:pt idx="1353">
                  <c:v>9.8958000000000004E-2</c:v>
                </c:pt>
                <c:pt idx="1354">
                  <c:v>0.145618</c:v>
                </c:pt>
                <c:pt idx="1355">
                  <c:v>0.148534</c:v>
                </c:pt>
                <c:pt idx="1356">
                  <c:v>0.13434199999999999</c:v>
                </c:pt>
                <c:pt idx="1357">
                  <c:v>0.220079</c:v>
                </c:pt>
                <c:pt idx="1358">
                  <c:v>0.219302</c:v>
                </c:pt>
                <c:pt idx="1359">
                  <c:v>0.229217</c:v>
                </c:pt>
                <c:pt idx="1360">
                  <c:v>0.24418699999999999</c:v>
                </c:pt>
                <c:pt idx="1361">
                  <c:v>0.26499</c:v>
                </c:pt>
                <c:pt idx="1362">
                  <c:v>0.297068</c:v>
                </c:pt>
                <c:pt idx="1363">
                  <c:v>0.34295100000000001</c:v>
                </c:pt>
                <c:pt idx="1364">
                  <c:v>0.38727800000000001</c:v>
                </c:pt>
                <c:pt idx="1365">
                  <c:v>0.41177399999999997</c:v>
                </c:pt>
                <c:pt idx="1366">
                  <c:v>0.40516400000000002</c:v>
                </c:pt>
                <c:pt idx="1367">
                  <c:v>0.43374299999999999</c:v>
                </c:pt>
                <c:pt idx="1368">
                  <c:v>0.47826400000000002</c:v>
                </c:pt>
                <c:pt idx="1369">
                  <c:v>0.52200800000000003</c:v>
                </c:pt>
                <c:pt idx="1370">
                  <c:v>0.52375799999999995</c:v>
                </c:pt>
                <c:pt idx="1371">
                  <c:v>0.516953</c:v>
                </c:pt>
                <c:pt idx="1372">
                  <c:v>0.57197299999999995</c:v>
                </c:pt>
                <c:pt idx="1373">
                  <c:v>0.57974999999999999</c:v>
                </c:pt>
                <c:pt idx="1374">
                  <c:v>0.57566700000000004</c:v>
                </c:pt>
                <c:pt idx="1375">
                  <c:v>0.59744200000000003</c:v>
                </c:pt>
                <c:pt idx="1376">
                  <c:v>0.62777099999999997</c:v>
                </c:pt>
                <c:pt idx="1377">
                  <c:v>0.57741699999999996</c:v>
                </c:pt>
                <c:pt idx="1378">
                  <c:v>0.51734199999999997</c:v>
                </c:pt>
                <c:pt idx="1379">
                  <c:v>0.53211799999999998</c:v>
                </c:pt>
                <c:pt idx="1380">
                  <c:v>0.57216800000000001</c:v>
                </c:pt>
                <c:pt idx="1381">
                  <c:v>0.51403699999999997</c:v>
                </c:pt>
                <c:pt idx="1382">
                  <c:v>0.41974499999999998</c:v>
                </c:pt>
                <c:pt idx="1383">
                  <c:v>0.39427699999999999</c:v>
                </c:pt>
                <c:pt idx="1384">
                  <c:v>0.32681399999999999</c:v>
                </c:pt>
                <c:pt idx="1385">
                  <c:v>0.29881799999999997</c:v>
                </c:pt>
                <c:pt idx="1386">
                  <c:v>0.25118600000000002</c:v>
                </c:pt>
                <c:pt idx="1387">
                  <c:v>0.224745</c:v>
                </c:pt>
                <c:pt idx="1388">
                  <c:v>0.18003</c:v>
                </c:pt>
                <c:pt idx="1389">
                  <c:v>0.16117100000000001</c:v>
                </c:pt>
                <c:pt idx="1390">
                  <c:v>0.115678</c:v>
                </c:pt>
                <c:pt idx="1391">
                  <c:v>0.108096</c:v>
                </c:pt>
                <c:pt idx="1392">
                  <c:v>7.2711999999999999E-2</c:v>
                </c:pt>
                <c:pt idx="1393">
                  <c:v>5.9297000000000002E-2</c:v>
                </c:pt>
                <c:pt idx="1394">
                  <c:v>4.9771000000000003E-2</c:v>
                </c:pt>
                <c:pt idx="1395">
                  <c:v>2.5274000000000001E-2</c:v>
                </c:pt>
                <c:pt idx="1396">
                  <c:v>1.7496999999999999E-2</c:v>
                </c:pt>
                <c:pt idx="1397">
                  <c:v>1.3804E-2</c:v>
                </c:pt>
                <c:pt idx="1398">
                  <c:v>8.5540000000000008E-3</c:v>
                </c:pt>
                <c:pt idx="1399">
                  <c:v>2.333E-3</c:v>
                </c:pt>
                <c:pt idx="1400">
                  <c:v>-5.4440000000000001E-3</c:v>
                </c:pt>
                <c:pt idx="1401">
                  <c:v>-1.983E-2</c:v>
                </c:pt>
                <c:pt idx="1402">
                  <c:v>-0.12598200000000001</c:v>
                </c:pt>
                <c:pt idx="1403">
                  <c:v>-0.190723</c:v>
                </c:pt>
                <c:pt idx="1404">
                  <c:v>-0.31514900000000001</c:v>
                </c:pt>
                <c:pt idx="1405">
                  <c:v>-0.39291599999999999</c:v>
                </c:pt>
                <c:pt idx="1406">
                  <c:v>-0.47145999999999999</c:v>
                </c:pt>
                <c:pt idx="1407">
                  <c:v>-0.57527799999999996</c:v>
                </c:pt>
                <c:pt idx="1408">
                  <c:v>-0.67948500000000001</c:v>
                </c:pt>
                <c:pt idx="1409">
                  <c:v>-0.77358300000000002</c:v>
                </c:pt>
                <c:pt idx="1410">
                  <c:v>-0.83307399999999998</c:v>
                </c:pt>
                <c:pt idx="1411">
                  <c:v>-0.87390199999999996</c:v>
                </c:pt>
                <c:pt idx="1412">
                  <c:v>-0.91803400000000002</c:v>
                </c:pt>
                <c:pt idx="1413">
                  <c:v>-0.97324900000000003</c:v>
                </c:pt>
                <c:pt idx="1414">
                  <c:v>-1.012521</c:v>
                </c:pt>
                <c:pt idx="1415">
                  <c:v>-1.0424610000000001</c:v>
                </c:pt>
                <c:pt idx="1416">
                  <c:v>-1.0735669999999999</c:v>
                </c:pt>
                <c:pt idx="1417">
                  <c:v>-1.096703</c:v>
                </c:pt>
                <c:pt idx="1418">
                  <c:v>-1.0341009999999999</c:v>
                </c:pt>
                <c:pt idx="1419">
                  <c:v>-0.933782</c:v>
                </c:pt>
                <c:pt idx="1420">
                  <c:v>-0.95497299999999996</c:v>
                </c:pt>
                <c:pt idx="1421">
                  <c:v>-0.98841299999999999</c:v>
                </c:pt>
                <c:pt idx="1422">
                  <c:v>-0.98880199999999996</c:v>
                </c:pt>
                <c:pt idx="1423">
                  <c:v>-0.888872</c:v>
                </c:pt>
                <c:pt idx="1424">
                  <c:v>-0.84940499999999997</c:v>
                </c:pt>
                <c:pt idx="1425">
                  <c:v>-0.80430100000000004</c:v>
                </c:pt>
                <c:pt idx="1426">
                  <c:v>-0.76502899999999996</c:v>
                </c:pt>
                <c:pt idx="1427">
                  <c:v>-0.72517299999999996</c:v>
                </c:pt>
                <c:pt idx="1428">
                  <c:v>-0.68531799999999998</c:v>
                </c:pt>
                <c:pt idx="1429">
                  <c:v>-0.62290999999999996</c:v>
                </c:pt>
                <c:pt idx="1430">
                  <c:v>-0.523563</c:v>
                </c:pt>
                <c:pt idx="1431">
                  <c:v>-0.49673400000000001</c:v>
                </c:pt>
                <c:pt idx="1432">
                  <c:v>-0.46582200000000001</c:v>
                </c:pt>
                <c:pt idx="1433">
                  <c:v>-0.378334</c:v>
                </c:pt>
                <c:pt idx="1434">
                  <c:v>-0.35442099999999999</c:v>
                </c:pt>
                <c:pt idx="1435">
                  <c:v>-0.32973000000000002</c:v>
                </c:pt>
                <c:pt idx="1436">
                  <c:v>-0.27859899999999999</c:v>
                </c:pt>
                <c:pt idx="1437">
                  <c:v>-0.225717</c:v>
                </c:pt>
                <c:pt idx="1438">
                  <c:v>-0.19363900000000001</c:v>
                </c:pt>
                <c:pt idx="1439">
                  <c:v>-0.17283599999999999</c:v>
                </c:pt>
                <c:pt idx="1440">
                  <c:v>-0.15767200000000001</c:v>
                </c:pt>
                <c:pt idx="1441">
                  <c:v>-0.13686899999999999</c:v>
                </c:pt>
                <c:pt idx="1442">
                  <c:v>-0.12034400000000001</c:v>
                </c:pt>
                <c:pt idx="1443">
                  <c:v>-0.105763</c:v>
                </c:pt>
                <c:pt idx="1444">
                  <c:v>-9.4486000000000001E-2</c:v>
                </c:pt>
                <c:pt idx="1445">
                  <c:v>-8.3987999999999993E-2</c:v>
                </c:pt>
                <c:pt idx="1446">
                  <c:v>-7.5434000000000001E-2</c:v>
                </c:pt>
                <c:pt idx="1447">
                  <c:v>-6.8239999999999995E-2</c:v>
                </c:pt>
                <c:pt idx="1448">
                  <c:v>-5.4630999999999999E-2</c:v>
                </c:pt>
                <c:pt idx="1449">
                  <c:v>-4.2188000000000003E-2</c:v>
                </c:pt>
                <c:pt idx="1450">
                  <c:v>-3.2467999999999997E-2</c:v>
                </c:pt>
                <c:pt idx="1451">
                  <c:v>-2.4302000000000001E-2</c:v>
                </c:pt>
                <c:pt idx="1452">
                  <c:v>-1.8081E-2</c:v>
                </c:pt>
                <c:pt idx="1453">
                  <c:v>-1.3220000000000001E-2</c:v>
                </c:pt>
                <c:pt idx="1454">
                  <c:v>-9.332E-3</c:v>
                </c:pt>
                <c:pt idx="1455">
                  <c:v>-6.4159999999999998E-3</c:v>
                </c:pt>
                <c:pt idx="1456">
                  <c:v>-4.4720000000000003E-3</c:v>
                </c:pt>
                <c:pt idx="1457">
                  <c:v>2.1389999999999998E-3</c:v>
                </c:pt>
                <c:pt idx="1458">
                  <c:v>-1.6525000000000001E-2</c:v>
                </c:pt>
                <c:pt idx="1459">
                  <c:v>-4.0829999999999998E-3</c:v>
                </c:pt>
                <c:pt idx="1460">
                  <c:v>3.6549999999999999E-2</c:v>
                </c:pt>
                <c:pt idx="1461">
                  <c:v>5.2491999999999997E-2</c:v>
                </c:pt>
                <c:pt idx="1462">
                  <c:v>4.6466E-2</c:v>
                </c:pt>
                <c:pt idx="1463">
                  <c:v>4.6466E-2</c:v>
                </c:pt>
                <c:pt idx="1464">
                  <c:v>6.4352000000000006E-2</c:v>
                </c:pt>
                <c:pt idx="1465">
                  <c:v>7.0183999999999996E-2</c:v>
                </c:pt>
                <c:pt idx="1466">
                  <c:v>9.2737E-2</c:v>
                </c:pt>
                <c:pt idx="1467">
                  <c:v>0.15495</c:v>
                </c:pt>
                <c:pt idx="1468">
                  <c:v>0.146201</c:v>
                </c:pt>
                <c:pt idx="1469">
                  <c:v>0.12831500000000001</c:v>
                </c:pt>
                <c:pt idx="1470">
                  <c:v>0.148923</c:v>
                </c:pt>
                <c:pt idx="1471">
                  <c:v>0.14308999999999999</c:v>
                </c:pt>
                <c:pt idx="1472">
                  <c:v>0.148145</c:v>
                </c:pt>
                <c:pt idx="1473">
                  <c:v>0.13647999999999999</c:v>
                </c:pt>
                <c:pt idx="1474">
                  <c:v>0.16797599999999999</c:v>
                </c:pt>
                <c:pt idx="1475">
                  <c:v>0.11917700000000001</c:v>
                </c:pt>
                <c:pt idx="1476">
                  <c:v>0.17516899999999999</c:v>
                </c:pt>
                <c:pt idx="1477">
                  <c:v>0.18975</c:v>
                </c:pt>
                <c:pt idx="1478">
                  <c:v>0.230772</c:v>
                </c:pt>
                <c:pt idx="1479">
                  <c:v>0.20413700000000001</c:v>
                </c:pt>
                <c:pt idx="1480">
                  <c:v>0.18975</c:v>
                </c:pt>
                <c:pt idx="1481">
                  <c:v>0.258963</c:v>
                </c:pt>
                <c:pt idx="1482">
                  <c:v>0.27432200000000001</c:v>
                </c:pt>
                <c:pt idx="1483">
                  <c:v>0.25235299999999999</c:v>
                </c:pt>
                <c:pt idx="1484">
                  <c:v>0.24107600000000001</c:v>
                </c:pt>
                <c:pt idx="1485">
                  <c:v>0.23252200000000001</c:v>
                </c:pt>
                <c:pt idx="1486">
                  <c:v>0.23504900000000001</c:v>
                </c:pt>
                <c:pt idx="1487">
                  <c:v>0.228245</c:v>
                </c:pt>
                <c:pt idx="1488">
                  <c:v>0.225523</c:v>
                </c:pt>
                <c:pt idx="1489">
                  <c:v>0.24360399999999999</c:v>
                </c:pt>
                <c:pt idx="1490">
                  <c:v>0.25799100000000003</c:v>
                </c:pt>
                <c:pt idx="1491">
                  <c:v>0.25526900000000002</c:v>
                </c:pt>
                <c:pt idx="1492">
                  <c:v>0.25526900000000002</c:v>
                </c:pt>
                <c:pt idx="1493">
                  <c:v>0.28520899999999999</c:v>
                </c:pt>
                <c:pt idx="1494">
                  <c:v>0.34295100000000001</c:v>
                </c:pt>
                <c:pt idx="1495">
                  <c:v>0.31417699999999998</c:v>
                </c:pt>
                <c:pt idx="1496">
                  <c:v>0.34120099999999998</c:v>
                </c:pt>
                <c:pt idx="1497">
                  <c:v>0.35966999999999999</c:v>
                </c:pt>
                <c:pt idx="1498">
                  <c:v>0.35500399999999999</c:v>
                </c:pt>
                <c:pt idx="1499">
                  <c:v>0.368419</c:v>
                </c:pt>
                <c:pt idx="1500">
                  <c:v>0.37813999999999998</c:v>
                </c:pt>
                <c:pt idx="1501">
                  <c:v>0.39933099999999999</c:v>
                </c:pt>
                <c:pt idx="1502">
                  <c:v>0.39544299999999999</c:v>
                </c:pt>
                <c:pt idx="1503">
                  <c:v>0.39622099999999999</c:v>
                </c:pt>
                <c:pt idx="1504">
                  <c:v>0.40808</c:v>
                </c:pt>
                <c:pt idx="1505">
                  <c:v>0.416246</c:v>
                </c:pt>
                <c:pt idx="1506">
                  <c:v>0.41507899999999998</c:v>
                </c:pt>
                <c:pt idx="1507">
                  <c:v>0.41799500000000001</c:v>
                </c:pt>
                <c:pt idx="1508">
                  <c:v>0.42441099999999998</c:v>
                </c:pt>
                <c:pt idx="1509">
                  <c:v>0.42791099999999999</c:v>
                </c:pt>
                <c:pt idx="1510">
                  <c:v>0.42868800000000001</c:v>
                </c:pt>
                <c:pt idx="1511">
                  <c:v>0.43082700000000002</c:v>
                </c:pt>
                <c:pt idx="1512">
                  <c:v>0.43393700000000002</c:v>
                </c:pt>
                <c:pt idx="1513">
                  <c:v>0.43665900000000002</c:v>
                </c:pt>
                <c:pt idx="1514">
                  <c:v>0.45687899999999998</c:v>
                </c:pt>
                <c:pt idx="1515">
                  <c:v>0.451046</c:v>
                </c:pt>
                <c:pt idx="1516">
                  <c:v>0.442492</c:v>
                </c:pt>
                <c:pt idx="1517">
                  <c:v>0.449685</c:v>
                </c:pt>
                <c:pt idx="1518">
                  <c:v>0.45571200000000001</c:v>
                </c:pt>
                <c:pt idx="1519">
                  <c:v>0.45532299999999998</c:v>
                </c:pt>
                <c:pt idx="1520">
                  <c:v>0.43665900000000002</c:v>
                </c:pt>
                <c:pt idx="1521">
                  <c:v>0.454351</c:v>
                </c:pt>
                <c:pt idx="1522">
                  <c:v>0.449102</c:v>
                </c:pt>
                <c:pt idx="1523">
                  <c:v>0.448324</c:v>
                </c:pt>
                <c:pt idx="1524">
                  <c:v>0.45221299999999998</c:v>
                </c:pt>
                <c:pt idx="1525">
                  <c:v>0.46854400000000002</c:v>
                </c:pt>
                <c:pt idx="1526">
                  <c:v>0.46329399999999998</c:v>
                </c:pt>
                <c:pt idx="1527">
                  <c:v>0.45493400000000001</c:v>
                </c:pt>
                <c:pt idx="1528">
                  <c:v>0.45668399999999998</c:v>
                </c:pt>
                <c:pt idx="1529">
                  <c:v>0.46057300000000001</c:v>
                </c:pt>
                <c:pt idx="1530">
                  <c:v>0.43199300000000002</c:v>
                </c:pt>
                <c:pt idx="1531">
                  <c:v>0.42480000000000001</c:v>
                </c:pt>
                <c:pt idx="1532">
                  <c:v>0.44015900000000002</c:v>
                </c:pt>
                <c:pt idx="1533">
                  <c:v>0.43374299999999999</c:v>
                </c:pt>
                <c:pt idx="1534">
                  <c:v>0.43588199999999999</c:v>
                </c:pt>
                <c:pt idx="1535">
                  <c:v>0.49245699999999998</c:v>
                </c:pt>
                <c:pt idx="1536">
                  <c:v>0.45337899999999998</c:v>
                </c:pt>
                <c:pt idx="1537">
                  <c:v>0.47806999999999999</c:v>
                </c:pt>
                <c:pt idx="1538">
                  <c:v>0.47554299999999999</c:v>
                </c:pt>
                <c:pt idx="1539">
                  <c:v>0.45765600000000001</c:v>
                </c:pt>
                <c:pt idx="1540">
                  <c:v>0.48118100000000003</c:v>
                </c:pt>
                <c:pt idx="1541">
                  <c:v>0.486041</c:v>
                </c:pt>
                <c:pt idx="1542">
                  <c:v>0.46426600000000001</c:v>
                </c:pt>
                <c:pt idx="1543">
                  <c:v>0.49051299999999998</c:v>
                </c:pt>
                <c:pt idx="1544">
                  <c:v>0.47709800000000002</c:v>
                </c:pt>
                <c:pt idx="1545">
                  <c:v>0.46640500000000001</c:v>
                </c:pt>
                <c:pt idx="1546">
                  <c:v>0.46679399999999999</c:v>
                </c:pt>
                <c:pt idx="1547">
                  <c:v>0.46407199999999998</c:v>
                </c:pt>
                <c:pt idx="1548">
                  <c:v>0.46368300000000001</c:v>
                </c:pt>
                <c:pt idx="1549">
                  <c:v>0.46387800000000001</c:v>
                </c:pt>
                <c:pt idx="1550">
                  <c:v>0.45843400000000001</c:v>
                </c:pt>
                <c:pt idx="1551">
                  <c:v>0.43685400000000002</c:v>
                </c:pt>
                <c:pt idx="1552">
                  <c:v>0.44152000000000002</c:v>
                </c:pt>
                <c:pt idx="1553">
                  <c:v>0.43704799999999999</c:v>
                </c:pt>
                <c:pt idx="1554">
                  <c:v>0.43510399999999999</c:v>
                </c:pt>
                <c:pt idx="1555">
                  <c:v>0.43063200000000001</c:v>
                </c:pt>
                <c:pt idx="1556">
                  <c:v>0.441131</c:v>
                </c:pt>
                <c:pt idx="1557">
                  <c:v>0.43413200000000002</c:v>
                </c:pt>
                <c:pt idx="1558">
                  <c:v>0.41955100000000001</c:v>
                </c:pt>
                <c:pt idx="1559">
                  <c:v>0.41877300000000001</c:v>
                </c:pt>
                <c:pt idx="1560">
                  <c:v>0.41780099999999998</c:v>
                </c:pt>
                <c:pt idx="1561">
                  <c:v>0.40030300000000002</c:v>
                </c:pt>
                <c:pt idx="1562">
                  <c:v>0.39524900000000002</c:v>
                </c:pt>
                <c:pt idx="1563">
                  <c:v>0.39194400000000001</c:v>
                </c:pt>
                <c:pt idx="1564">
                  <c:v>0.39291599999999999</c:v>
                </c:pt>
                <c:pt idx="1565">
                  <c:v>0.38805499999999998</c:v>
                </c:pt>
                <c:pt idx="1566">
                  <c:v>0.38397199999999998</c:v>
                </c:pt>
                <c:pt idx="1567">
                  <c:v>0.38086199999999998</c:v>
                </c:pt>
                <c:pt idx="1568">
                  <c:v>0.375224</c:v>
                </c:pt>
                <c:pt idx="1569">
                  <c:v>0.370363</c:v>
                </c:pt>
                <c:pt idx="1570">
                  <c:v>0.37094700000000003</c:v>
                </c:pt>
                <c:pt idx="1571">
                  <c:v>0.38591700000000001</c:v>
                </c:pt>
                <c:pt idx="1572">
                  <c:v>0.38494499999999998</c:v>
                </c:pt>
                <c:pt idx="1573">
                  <c:v>0.35928199999999999</c:v>
                </c:pt>
                <c:pt idx="1574">
                  <c:v>0.38436100000000001</c:v>
                </c:pt>
                <c:pt idx="1575">
                  <c:v>0.37989000000000001</c:v>
                </c:pt>
                <c:pt idx="1576">
                  <c:v>0.39758199999999999</c:v>
                </c:pt>
                <c:pt idx="1577">
                  <c:v>0.39563700000000002</c:v>
                </c:pt>
                <c:pt idx="1578">
                  <c:v>0.405358</c:v>
                </c:pt>
                <c:pt idx="1579">
                  <c:v>0.40030300000000002</c:v>
                </c:pt>
                <c:pt idx="1580">
                  <c:v>0.39213799999999999</c:v>
                </c:pt>
                <c:pt idx="1581">
                  <c:v>0.50451100000000004</c:v>
                </c:pt>
                <c:pt idx="1582">
                  <c:v>0.51539800000000002</c:v>
                </c:pt>
                <c:pt idx="1583">
                  <c:v>0.51539800000000002</c:v>
                </c:pt>
                <c:pt idx="1584">
                  <c:v>0.51734199999999997</c:v>
                </c:pt>
                <c:pt idx="1585">
                  <c:v>0.52161900000000005</c:v>
                </c:pt>
                <c:pt idx="1586">
                  <c:v>0.53581199999999995</c:v>
                </c:pt>
                <c:pt idx="1587">
                  <c:v>0.53231200000000001</c:v>
                </c:pt>
                <c:pt idx="1588">
                  <c:v>0.54067200000000004</c:v>
                </c:pt>
                <c:pt idx="1589">
                  <c:v>0.55486400000000002</c:v>
                </c:pt>
                <c:pt idx="1590">
                  <c:v>0.56244700000000003</c:v>
                </c:pt>
                <c:pt idx="1591">
                  <c:v>0.56361300000000003</c:v>
                </c:pt>
                <c:pt idx="1592">
                  <c:v>0.56477999999999995</c:v>
                </c:pt>
                <c:pt idx="1593">
                  <c:v>0.57061200000000001</c:v>
                </c:pt>
                <c:pt idx="1594">
                  <c:v>0.57683399999999996</c:v>
                </c:pt>
                <c:pt idx="1595">
                  <c:v>0.58013899999999996</c:v>
                </c:pt>
                <c:pt idx="1596">
                  <c:v>0.58363799999999999</c:v>
                </c:pt>
                <c:pt idx="1597">
                  <c:v>0.601719</c:v>
                </c:pt>
                <c:pt idx="1598">
                  <c:v>0.62951999999999997</c:v>
                </c:pt>
                <c:pt idx="1599">
                  <c:v>0.61241199999999996</c:v>
                </c:pt>
                <c:pt idx="1600">
                  <c:v>0.61707800000000002</c:v>
                </c:pt>
                <c:pt idx="1601">
                  <c:v>0.63165899999999997</c:v>
                </c:pt>
                <c:pt idx="1602">
                  <c:v>0.63593599999999995</c:v>
                </c:pt>
                <c:pt idx="1603">
                  <c:v>0.62718700000000005</c:v>
                </c:pt>
                <c:pt idx="1604">
                  <c:v>0.61999400000000005</c:v>
                </c:pt>
                <c:pt idx="1605">
                  <c:v>0.62485400000000002</c:v>
                </c:pt>
                <c:pt idx="1606">
                  <c:v>0.630104</c:v>
                </c:pt>
                <c:pt idx="1607">
                  <c:v>0.61668900000000004</c:v>
                </c:pt>
                <c:pt idx="1608">
                  <c:v>0.62310500000000002</c:v>
                </c:pt>
                <c:pt idx="1609">
                  <c:v>0.62465999999999999</c:v>
                </c:pt>
                <c:pt idx="1610">
                  <c:v>0.62290999999999996</c:v>
                </c:pt>
                <c:pt idx="1611">
                  <c:v>0.62116000000000005</c:v>
                </c:pt>
                <c:pt idx="1612">
                  <c:v>0.591804</c:v>
                </c:pt>
                <c:pt idx="1613">
                  <c:v>0.56536299999999995</c:v>
                </c:pt>
                <c:pt idx="1614">
                  <c:v>0.57430599999999998</c:v>
                </c:pt>
                <c:pt idx="1615">
                  <c:v>0.56711299999999998</c:v>
                </c:pt>
                <c:pt idx="1616">
                  <c:v>0.56925099999999995</c:v>
                </c:pt>
                <c:pt idx="1617">
                  <c:v>0.55778099999999997</c:v>
                </c:pt>
                <c:pt idx="1618">
                  <c:v>0.45746199999999998</c:v>
                </c:pt>
                <c:pt idx="1619">
                  <c:v>0.37813999999999998</c:v>
                </c:pt>
                <c:pt idx="1620">
                  <c:v>0.32253700000000002</c:v>
                </c:pt>
                <c:pt idx="1621">
                  <c:v>0.262851</c:v>
                </c:pt>
                <c:pt idx="1622">
                  <c:v>0.23893800000000001</c:v>
                </c:pt>
                <c:pt idx="1623">
                  <c:v>0.187223</c:v>
                </c:pt>
                <c:pt idx="1624">
                  <c:v>0.17575199999999999</c:v>
                </c:pt>
                <c:pt idx="1625">
                  <c:v>0.12598200000000001</c:v>
                </c:pt>
                <c:pt idx="1626">
                  <c:v>0.11956600000000001</c:v>
                </c:pt>
                <c:pt idx="1627">
                  <c:v>8.5542999999999994E-2</c:v>
                </c:pt>
                <c:pt idx="1628">
                  <c:v>6.8628999999999996E-2</c:v>
                </c:pt>
                <c:pt idx="1629">
                  <c:v>5.8714000000000002E-2</c:v>
                </c:pt>
                <c:pt idx="1630">
                  <c:v>3.5966999999999999E-2</c:v>
                </c:pt>
                <c:pt idx="1631">
                  <c:v>2.2162999999999999E-2</c:v>
                </c:pt>
                <c:pt idx="1632">
                  <c:v>1.085232</c:v>
                </c:pt>
                <c:pt idx="1633">
                  <c:v>0.92114499999999999</c:v>
                </c:pt>
                <c:pt idx="1634">
                  <c:v>0.86690299999999998</c:v>
                </c:pt>
                <c:pt idx="1635">
                  <c:v>0.84104500000000004</c:v>
                </c:pt>
                <c:pt idx="1636">
                  <c:v>0.79205300000000001</c:v>
                </c:pt>
                <c:pt idx="1637">
                  <c:v>0.68803999999999998</c:v>
                </c:pt>
                <c:pt idx="1638">
                  <c:v>0.61377300000000001</c:v>
                </c:pt>
                <c:pt idx="1639">
                  <c:v>0.57625000000000004</c:v>
                </c:pt>
                <c:pt idx="1640">
                  <c:v>0.50839900000000005</c:v>
                </c:pt>
                <c:pt idx="1641">
                  <c:v>0.488568</c:v>
                </c:pt>
                <c:pt idx="1642">
                  <c:v>0.412163</c:v>
                </c:pt>
                <c:pt idx="1643">
                  <c:v>0.40458100000000002</c:v>
                </c:pt>
                <c:pt idx="1644">
                  <c:v>0.32778600000000002</c:v>
                </c:pt>
                <c:pt idx="1645">
                  <c:v>0.31378800000000001</c:v>
                </c:pt>
                <c:pt idx="1646">
                  <c:v>0.24846399999999999</c:v>
                </c:pt>
                <c:pt idx="1647">
                  <c:v>0.23660500000000001</c:v>
                </c:pt>
                <c:pt idx="1648">
                  <c:v>0.17711299999999999</c:v>
                </c:pt>
                <c:pt idx="1649">
                  <c:v>0.16855899999999999</c:v>
                </c:pt>
                <c:pt idx="1650">
                  <c:v>0.12189899999999999</c:v>
                </c:pt>
                <c:pt idx="1651">
                  <c:v>0.107512</c:v>
                </c:pt>
                <c:pt idx="1652">
                  <c:v>8.7875999999999996E-2</c:v>
                </c:pt>
                <c:pt idx="1653">
                  <c:v>5.9103000000000003E-2</c:v>
                </c:pt>
                <c:pt idx="1654">
                  <c:v>5.1325999999999997E-2</c:v>
                </c:pt>
                <c:pt idx="1655">
                  <c:v>4.0050000000000002E-2</c:v>
                </c:pt>
                <c:pt idx="1656">
                  <c:v>2.0219000000000001E-2</c:v>
                </c:pt>
                <c:pt idx="1657">
                  <c:v>9.332E-3</c:v>
                </c:pt>
                <c:pt idx="1658">
                  <c:v>4.0829999999999998E-3</c:v>
                </c:pt>
                <c:pt idx="1659">
                  <c:v>-2.5270000000000002E-3</c:v>
                </c:pt>
                <c:pt idx="1660">
                  <c:v>-8.1650000000000004E-3</c:v>
                </c:pt>
                <c:pt idx="1661">
                  <c:v>-1.4387E-2</c:v>
                </c:pt>
                <c:pt idx="1662">
                  <c:v>-1.9442000000000001E-2</c:v>
                </c:pt>
                <c:pt idx="1663">
                  <c:v>-2.4302000000000001E-2</c:v>
                </c:pt>
                <c:pt idx="1664">
                  <c:v>-2.7217999999999999E-2</c:v>
                </c:pt>
                <c:pt idx="1665">
                  <c:v>-2.9746000000000002E-2</c:v>
                </c:pt>
                <c:pt idx="1666">
                  <c:v>-3.0911999999999999E-2</c:v>
                </c:pt>
                <c:pt idx="1667">
                  <c:v>-3.2079000000000003E-2</c:v>
                </c:pt>
                <c:pt idx="1668">
                  <c:v>-3.2467999999999997E-2</c:v>
                </c:pt>
                <c:pt idx="1669">
                  <c:v>-3.2079000000000003E-2</c:v>
                </c:pt>
                <c:pt idx="1670">
                  <c:v>-3.2079000000000003E-2</c:v>
                </c:pt>
                <c:pt idx="1671">
                  <c:v>-3.2273000000000003E-2</c:v>
                </c:pt>
                <c:pt idx="1672">
                  <c:v>-3.1690000000000003E-2</c:v>
                </c:pt>
                <c:pt idx="1673">
                  <c:v>-3.2661999999999997E-2</c:v>
                </c:pt>
                <c:pt idx="1674">
                  <c:v>-3.3244999999999997E-2</c:v>
                </c:pt>
                <c:pt idx="1675">
                  <c:v>-3.4216999999999997E-2</c:v>
                </c:pt>
                <c:pt idx="1676">
                  <c:v>-3.5772999999999999E-2</c:v>
                </c:pt>
                <c:pt idx="1677">
                  <c:v>-3.6939E-2</c:v>
                </c:pt>
                <c:pt idx="1678">
                  <c:v>-3.8689000000000001E-2</c:v>
                </c:pt>
                <c:pt idx="1679">
                  <c:v>-3.9467000000000002E-2</c:v>
                </c:pt>
                <c:pt idx="1680">
                  <c:v>-4.0050000000000002E-2</c:v>
                </c:pt>
                <c:pt idx="1681">
                  <c:v>-4.0050000000000002E-2</c:v>
                </c:pt>
                <c:pt idx="1682">
                  <c:v>-3.9467000000000002E-2</c:v>
                </c:pt>
                <c:pt idx="1683">
                  <c:v>-3.8494E-2</c:v>
                </c:pt>
                <c:pt idx="1684">
                  <c:v>-3.7522E-2</c:v>
                </c:pt>
                <c:pt idx="1685">
                  <c:v>-3.6355999999999999E-2</c:v>
                </c:pt>
                <c:pt idx="1686">
                  <c:v>-3.5966999999999999E-2</c:v>
                </c:pt>
                <c:pt idx="1687">
                  <c:v>-3.5383999999999999E-2</c:v>
                </c:pt>
                <c:pt idx="1688">
                  <c:v>-3.4605999999999998E-2</c:v>
                </c:pt>
                <c:pt idx="1689">
                  <c:v>-3.5188999999999998E-2</c:v>
                </c:pt>
                <c:pt idx="1690">
                  <c:v>-3.5383999999999999E-2</c:v>
                </c:pt>
                <c:pt idx="1691">
                  <c:v>-3.6549999999999999E-2</c:v>
                </c:pt>
                <c:pt idx="1692">
                  <c:v>-3.7717000000000001E-2</c:v>
                </c:pt>
                <c:pt idx="1693">
                  <c:v>-3.8883000000000001E-2</c:v>
                </c:pt>
                <c:pt idx="1694">
                  <c:v>-4.0439000000000003E-2</c:v>
                </c:pt>
                <c:pt idx="1695">
                  <c:v>-4.0439000000000003E-2</c:v>
                </c:pt>
                <c:pt idx="1696">
                  <c:v>-4.0827000000000002E-2</c:v>
                </c:pt>
                <c:pt idx="1697">
                  <c:v>-4.0050000000000002E-2</c:v>
                </c:pt>
                <c:pt idx="1698">
                  <c:v>-3.9467000000000002E-2</c:v>
                </c:pt>
                <c:pt idx="1699">
                  <c:v>-3.8494E-2</c:v>
                </c:pt>
                <c:pt idx="1700">
                  <c:v>-3.6939E-2</c:v>
                </c:pt>
                <c:pt idx="1701">
                  <c:v>-3.6160999999999999E-2</c:v>
                </c:pt>
                <c:pt idx="1702">
                  <c:v>-3.5577999999999999E-2</c:v>
                </c:pt>
                <c:pt idx="1703">
                  <c:v>-3.4411999999999998E-2</c:v>
                </c:pt>
                <c:pt idx="1704">
                  <c:v>-3.4800999999999999E-2</c:v>
                </c:pt>
                <c:pt idx="1705">
                  <c:v>-3.5188999999999998E-2</c:v>
                </c:pt>
                <c:pt idx="1706">
                  <c:v>-3.5966999999999999E-2</c:v>
                </c:pt>
                <c:pt idx="1707">
                  <c:v>-3.7134E-2</c:v>
                </c:pt>
                <c:pt idx="1708">
                  <c:v>-3.8106000000000001E-2</c:v>
                </c:pt>
                <c:pt idx="1709">
                  <c:v>-3.9661000000000002E-2</c:v>
                </c:pt>
                <c:pt idx="1710">
                  <c:v>-4.0050000000000002E-2</c:v>
                </c:pt>
                <c:pt idx="1711">
                  <c:v>-9.4875000000000001E-2</c:v>
                </c:pt>
                <c:pt idx="1712">
                  <c:v>-0.24088200000000001</c:v>
                </c:pt>
                <c:pt idx="1713">
                  <c:v>-0.31242700000000001</c:v>
                </c:pt>
                <c:pt idx="1714">
                  <c:v>-0.36803000000000002</c:v>
                </c:pt>
                <c:pt idx="1715">
                  <c:v>-0.42849399999999999</c:v>
                </c:pt>
                <c:pt idx="1716">
                  <c:v>-0.52667399999999998</c:v>
                </c:pt>
                <c:pt idx="1717">
                  <c:v>-0.630687</c:v>
                </c:pt>
                <c:pt idx="1718">
                  <c:v>-0.71136999999999995</c:v>
                </c:pt>
                <c:pt idx="1719">
                  <c:v>-0.76250099999999998</c:v>
                </c:pt>
                <c:pt idx="1720">
                  <c:v>-0.81382699999999997</c:v>
                </c:pt>
                <c:pt idx="1721">
                  <c:v>-0.86301499999999998</c:v>
                </c:pt>
                <c:pt idx="1722">
                  <c:v>-0.91608999999999996</c:v>
                </c:pt>
                <c:pt idx="1723">
                  <c:v>-0.96508300000000002</c:v>
                </c:pt>
                <c:pt idx="1724">
                  <c:v>-1.0051330000000001</c:v>
                </c:pt>
                <c:pt idx="1725">
                  <c:v>-1.0445990000000001</c:v>
                </c:pt>
                <c:pt idx="1726">
                  <c:v>-1.082122</c:v>
                </c:pt>
                <c:pt idx="1727">
                  <c:v>-1.120422</c:v>
                </c:pt>
                <c:pt idx="1728">
                  <c:v>-1.1569719999999999</c:v>
                </c:pt>
                <c:pt idx="1729">
                  <c:v>-1.1873009999999999</c:v>
                </c:pt>
                <c:pt idx="1730">
                  <c:v>-1.2139359999999999</c:v>
                </c:pt>
                <c:pt idx="1731">
                  <c:v>-1.242515</c:v>
                </c:pt>
                <c:pt idx="1732">
                  <c:v>-1.270122</c:v>
                </c:pt>
                <c:pt idx="1733">
                  <c:v>-1.29423</c:v>
                </c:pt>
                <c:pt idx="1734">
                  <c:v>-1.3115330000000001</c:v>
                </c:pt>
                <c:pt idx="1735">
                  <c:v>-1.330586</c:v>
                </c:pt>
                <c:pt idx="1736">
                  <c:v>-1.351194</c:v>
                </c:pt>
                <c:pt idx="1737">
                  <c:v>-1.37083</c:v>
                </c:pt>
                <c:pt idx="1738">
                  <c:v>-1.3893</c:v>
                </c:pt>
                <c:pt idx="1739">
                  <c:v>-1.40252</c:v>
                </c:pt>
                <c:pt idx="1740">
                  <c:v>-1.420018</c:v>
                </c:pt>
                <c:pt idx="1741">
                  <c:v>-1.434599</c:v>
                </c:pt>
                <c:pt idx="1742">
                  <c:v>-1.441792</c:v>
                </c:pt>
                <c:pt idx="1743">
                  <c:v>-1.4503470000000001</c:v>
                </c:pt>
                <c:pt idx="1744">
                  <c:v>-1.460067</c:v>
                </c:pt>
                <c:pt idx="1745">
                  <c:v>-1.4701770000000001</c:v>
                </c:pt>
                <c:pt idx="1746">
                  <c:v>-1.445875</c:v>
                </c:pt>
                <c:pt idx="1747">
                  <c:v>-1.2959799999999999</c:v>
                </c:pt>
                <c:pt idx="1748">
                  <c:v>-1.2263790000000001</c:v>
                </c:pt>
                <c:pt idx="1749">
                  <c:v>-1.1431690000000001</c:v>
                </c:pt>
                <c:pt idx="1750">
                  <c:v>-1.0613189999999999</c:v>
                </c:pt>
                <c:pt idx="1751">
                  <c:v>-0.98977400000000004</c:v>
                </c:pt>
                <c:pt idx="1752">
                  <c:v>-0.91920100000000005</c:v>
                </c:pt>
                <c:pt idx="1753">
                  <c:v>-0.85815399999999997</c:v>
                </c:pt>
                <c:pt idx="1754">
                  <c:v>-0.80216200000000004</c:v>
                </c:pt>
                <c:pt idx="1755">
                  <c:v>-0.74850300000000003</c:v>
                </c:pt>
                <c:pt idx="1756">
                  <c:v>-0.69076199999999999</c:v>
                </c:pt>
                <c:pt idx="1757">
                  <c:v>-0.57799999999999996</c:v>
                </c:pt>
                <c:pt idx="1758">
                  <c:v>-0.55253099999999999</c:v>
                </c:pt>
                <c:pt idx="1759">
                  <c:v>-0.53114600000000001</c:v>
                </c:pt>
                <c:pt idx="1760">
                  <c:v>-0.483902</c:v>
                </c:pt>
                <c:pt idx="1761">
                  <c:v>-0.41119099999999997</c:v>
                </c:pt>
                <c:pt idx="1762">
                  <c:v>-0.39952599999999999</c:v>
                </c:pt>
                <c:pt idx="1763">
                  <c:v>-0.38066699999999998</c:v>
                </c:pt>
                <c:pt idx="1764">
                  <c:v>-0.30465100000000001</c:v>
                </c:pt>
                <c:pt idx="1765">
                  <c:v>-0.28598699999999999</c:v>
                </c:pt>
                <c:pt idx="1766">
                  <c:v>-0.27198899999999998</c:v>
                </c:pt>
                <c:pt idx="1767">
                  <c:v>-0.23738200000000001</c:v>
                </c:pt>
                <c:pt idx="1768">
                  <c:v>-0.188778</c:v>
                </c:pt>
                <c:pt idx="1769">
                  <c:v>-0.17283599999999999</c:v>
                </c:pt>
                <c:pt idx="1770">
                  <c:v>-0.15786600000000001</c:v>
                </c:pt>
                <c:pt idx="1771">
                  <c:v>-0.14192399999999999</c:v>
                </c:pt>
                <c:pt idx="1772">
                  <c:v>-0.124232</c:v>
                </c:pt>
                <c:pt idx="1773">
                  <c:v>-0.108484</c:v>
                </c:pt>
                <c:pt idx="1774">
                  <c:v>-9.1375999999999999E-2</c:v>
                </c:pt>
                <c:pt idx="1775">
                  <c:v>-8.0294000000000004E-2</c:v>
                </c:pt>
                <c:pt idx="1776">
                  <c:v>-7.3294999999999999E-2</c:v>
                </c:pt>
                <c:pt idx="1777">
                  <c:v>-6.8045999999999995E-2</c:v>
                </c:pt>
                <c:pt idx="1778">
                  <c:v>-6.3574000000000006E-2</c:v>
                </c:pt>
                <c:pt idx="1779">
                  <c:v>-5.9103000000000003E-2</c:v>
                </c:pt>
                <c:pt idx="1780">
                  <c:v>-5.5019999999999999E-2</c:v>
                </c:pt>
                <c:pt idx="1781">
                  <c:v>-5.1520000000000003E-2</c:v>
                </c:pt>
                <c:pt idx="1782">
                  <c:v>-4.8215000000000001E-2</c:v>
                </c:pt>
                <c:pt idx="1783">
                  <c:v>-4.5104999999999999E-2</c:v>
                </c:pt>
                <c:pt idx="1784">
                  <c:v>-4.2965999999999997E-2</c:v>
                </c:pt>
                <c:pt idx="1785">
                  <c:v>-4.1022000000000003E-2</c:v>
                </c:pt>
                <c:pt idx="1786">
                  <c:v>-3.9272000000000001E-2</c:v>
                </c:pt>
                <c:pt idx="1787">
                  <c:v>-3.8883000000000001E-2</c:v>
                </c:pt>
                <c:pt idx="1788">
                  <c:v>-3.8494E-2</c:v>
                </c:pt>
                <c:pt idx="1789">
                  <c:v>-3.9078000000000002E-2</c:v>
                </c:pt>
                <c:pt idx="1790">
                  <c:v>-3.9855000000000002E-2</c:v>
                </c:pt>
                <c:pt idx="1791">
                  <c:v>-4.0633000000000002E-2</c:v>
                </c:pt>
                <c:pt idx="1792">
                  <c:v>-4.1993999999999997E-2</c:v>
                </c:pt>
                <c:pt idx="1793">
                  <c:v>-4.1799999999999997E-2</c:v>
                </c:pt>
                <c:pt idx="1794">
                  <c:v>-4.1799999999999997E-2</c:v>
                </c:pt>
                <c:pt idx="1795">
                  <c:v>-4.0827000000000002E-2</c:v>
                </c:pt>
                <c:pt idx="1796">
                  <c:v>-4.0050000000000002E-2</c:v>
                </c:pt>
                <c:pt idx="1797">
                  <c:v>-3.9078000000000002E-2</c:v>
                </c:pt>
                <c:pt idx="1798">
                  <c:v>-3.7717000000000001E-2</c:v>
                </c:pt>
                <c:pt idx="1799">
                  <c:v>-3.6939E-2</c:v>
                </c:pt>
                <c:pt idx="1800">
                  <c:v>-3.6355999999999999E-2</c:v>
                </c:pt>
                <c:pt idx="1801">
                  <c:v>-3.4994999999999998E-2</c:v>
                </c:pt>
                <c:pt idx="1802">
                  <c:v>-3.5383999999999999E-2</c:v>
                </c:pt>
                <c:pt idx="1803">
                  <c:v>-3.4022999999999998E-2</c:v>
                </c:pt>
                <c:pt idx="1804">
                  <c:v>-2.7802E-2</c:v>
                </c:pt>
                <c:pt idx="1805">
                  <c:v>-2.2551999999999999E-2</c:v>
                </c:pt>
                <c:pt idx="1806">
                  <c:v>-1.8275E-2</c:v>
                </c:pt>
                <c:pt idx="1807">
                  <c:v>-1.4775999999999999E-2</c:v>
                </c:pt>
                <c:pt idx="1808">
                  <c:v>-1.1859E-2</c:v>
                </c:pt>
                <c:pt idx="1809">
                  <c:v>-9.7210000000000005E-3</c:v>
                </c:pt>
                <c:pt idx="1810">
                  <c:v>-7.7770000000000001E-3</c:v>
                </c:pt>
                <c:pt idx="1811">
                  <c:v>-6.4159999999999998E-3</c:v>
                </c:pt>
                <c:pt idx="1812">
                  <c:v>-5.2490000000000002E-3</c:v>
                </c:pt>
                <c:pt idx="1813">
                  <c:v>-4.2770000000000004E-3</c:v>
                </c:pt>
                <c:pt idx="1814">
                  <c:v>-3.4989999999999999E-3</c:v>
                </c:pt>
                <c:pt idx="1815">
                  <c:v>0.11937200000000001</c:v>
                </c:pt>
                <c:pt idx="1816">
                  <c:v>0.11995500000000001</c:v>
                </c:pt>
                <c:pt idx="1817">
                  <c:v>0.145035</c:v>
                </c:pt>
                <c:pt idx="1818">
                  <c:v>0.12014900000000001</c:v>
                </c:pt>
                <c:pt idx="1819">
                  <c:v>0.17633599999999999</c:v>
                </c:pt>
                <c:pt idx="1820">
                  <c:v>0.17808499999999999</c:v>
                </c:pt>
                <c:pt idx="1821">
                  <c:v>0.17186399999999999</c:v>
                </c:pt>
                <c:pt idx="1822">
                  <c:v>0.21541299999999999</c:v>
                </c:pt>
                <c:pt idx="1823">
                  <c:v>0.219107</c:v>
                </c:pt>
                <c:pt idx="1824">
                  <c:v>0.19500000000000001</c:v>
                </c:pt>
                <c:pt idx="1825">
                  <c:v>0.24302099999999999</c:v>
                </c:pt>
                <c:pt idx="1826">
                  <c:v>0.24049300000000001</c:v>
                </c:pt>
                <c:pt idx="1827">
                  <c:v>0.24146500000000001</c:v>
                </c:pt>
                <c:pt idx="1828">
                  <c:v>0.24943599999999999</c:v>
                </c:pt>
                <c:pt idx="1829">
                  <c:v>0.20161000000000001</c:v>
                </c:pt>
                <c:pt idx="1830">
                  <c:v>0.14095199999999999</c:v>
                </c:pt>
                <c:pt idx="1831">
                  <c:v>0.16719800000000001</c:v>
                </c:pt>
                <c:pt idx="1832">
                  <c:v>0.17847399999999999</c:v>
                </c:pt>
                <c:pt idx="1833">
                  <c:v>0.184501</c:v>
                </c:pt>
                <c:pt idx="1834">
                  <c:v>0.36744700000000002</c:v>
                </c:pt>
                <c:pt idx="1835">
                  <c:v>0.29006900000000002</c:v>
                </c:pt>
                <c:pt idx="1836">
                  <c:v>0.260129</c:v>
                </c:pt>
                <c:pt idx="1837">
                  <c:v>0.20666499999999999</c:v>
                </c:pt>
                <c:pt idx="1838">
                  <c:v>0.16758700000000001</c:v>
                </c:pt>
                <c:pt idx="1839">
                  <c:v>0.187223</c:v>
                </c:pt>
                <c:pt idx="1840">
                  <c:v>0.17419699999999999</c:v>
                </c:pt>
                <c:pt idx="1841">
                  <c:v>0.184696</c:v>
                </c:pt>
                <c:pt idx="1842">
                  <c:v>0.21210799999999999</c:v>
                </c:pt>
                <c:pt idx="1843">
                  <c:v>0.23913200000000001</c:v>
                </c:pt>
                <c:pt idx="1844">
                  <c:v>0.27587699999999998</c:v>
                </c:pt>
                <c:pt idx="1845">
                  <c:v>0.29026400000000002</c:v>
                </c:pt>
                <c:pt idx="1846">
                  <c:v>0.31339899999999998</c:v>
                </c:pt>
                <c:pt idx="1847">
                  <c:v>0.34256199999999998</c:v>
                </c:pt>
                <c:pt idx="1848">
                  <c:v>0.371724</c:v>
                </c:pt>
                <c:pt idx="1849">
                  <c:v>0.40127499999999999</c:v>
                </c:pt>
                <c:pt idx="1850">
                  <c:v>0.44015900000000002</c:v>
                </c:pt>
                <c:pt idx="1851">
                  <c:v>0.46115600000000001</c:v>
                </c:pt>
                <c:pt idx="1852">
                  <c:v>0.46932099999999999</c:v>
                </c:pt>
                <c:pt idx="1853">
                  <c:v>0.488568</c:v>
                </c:pt>
                <c:pt idx="1854">
                  <c:v>0.51559200000000005</c:v>
                </c:pt>
                <c:pt idx="1855">
                  <c:v>0.49440099999999998</c:v>
                </c:pt>
                <c:pt idx="1856">
                  <c:v>0.54319899999999999</c:v>
                </c:pt>
                <c:pt idx="1857">
                  <c:v>0.54553200000000002</c:v>
                </c:pt>
                <c:pt idx="1858">
                  <c:v>0.54942100000000005</c:v>
                </c:pt>
                <c:pt idx="1859">
                  <c:v>0.50081699999999996</c:v>
                </c:pt>
                <c:pt idx="1860">
                  <c:v>0.40108100000000002</c:v>
                </c:pt>
                <c:pt idx="1861">
                  <c:v>0.33148</c:v>
                </c:pt>
                <c:pt idx="1862">
                  <c:v>0.30601099999999998</c:v>
                </c:pt>
                <c:pt idx="1863">
                  <c:v>0.267517</c:v>
                </c:pt>
                <c:pt idx="1864">
                  <c:v>0.23155000000000001</c:v>
                </c:pt>
                <c:pt idx="1865">
                  <c:v>0.20977499999999999</c:v>
                </c:pt>
                <c:pt idx="1866">
                  <c:v>0.17400299999999999</c:v>
                </c:pt>
                <c:pt idx="1867">
                  <c:v>0.150284</c:v>
                </c:pt>
                <c:pt idx="1868">
                  <c:v>0.13006499999999999</c:v>
                </c:pt>
                <c:pt idx="1869">
                  <c:v>9.6042000000000002E-2</c:v>
                </c:pt>
                <c:pt idx="1870">
                  <c:v>9.0986999999999998E-2</c:v>
                </c:pt>
                <c:pt idx="1871">
                  <c:v>5.5992E-2</c:v>
                </c:pt>
                <c:pt idx="1872">
                  <c:v>4.9965000000000002E-2</c:v>
                </c:pt>
                <c:pt idx="1873">
                  <c:v>3.7911E-2</c:v>
                </c:pt>
                <c:pt idx="1874">
                  <c:v>1.7885999999999999E-2</c:v>
                </c:pt>
                <c:pt idx="1875">
                  <c:v>1.4581E-2</c:v>
                </c:pt>
                <c:pt idx="1876">
                  <c:v>1.1082E-2</c:v>
                </c:pt>
                <c:pt idx="1877">
                  <c:v>7.7800000000000005E-4</c:v>
                </c:pt>
                <c:pt idx="1878">
                  <c:v>-1.1471E-2</c:v>
                </c:pt>
                <c:pt idx="1879">
                  <c:v>-1.3025999999999999E-2</c:v>
                </c:pt>
                <c:pt idx="1880">
                  <c:v>-1.6913999999999998E-2</c:v>
                </c:pt>
                <c:pt idx="1881">
                  <c:v>-2.0219000000000001E-2</c:v>
                </c:pt>
                <c:pt idx="1882">
                  <c:v>-2.2551999999999999E-2</c:v>
                </c:pt>
                <c:pt idx="1883">
                  <c:v>-2.4302000000000001E-2</c:v>
                </c:pt>
                <c:pt idx="1884">
                  <c:v>-2.7802E-2</c:v>
                </c:pt>
                <c:pt idx="1885">
                  <c:v>-3.0328999999999998E-2</c:v>
                </c:pt>
                <c:pt idx="1886">
                  <c:v>-3.3439999999999998E-2</c:v>
                </c:pt>
                <c:pt idx="1887">
                  <c:v>-3.4800999999999999E-2</c:v>
                </c:pt>
                <c:pt idx="1888">
                  <c:v>-3.6355999999999999E-2</c:v>
                </c:pt>
                <c:pt idx="1889">
                  <c:v>-3.6549999999999999E-2</c:v>
                </c:pt>
                <c:pt idx="1890">
                  <c:v>-3.6549999999999999E-2</c:v>
                </c:pt>
                <c:pt idx="1891">
                  <c:v>-3.6160999999999999E-2</c:v>
                </c:pt>
                <c:pt idx="1892">
                  <c:v>-3.5188999999999998E-2</c:v>
                </c:pt>
                <c:pt idx="1893">
                  <c:v>-3.4605999999999998E-2</c:v>
                </c:pt>
                <c:pt idx="1894">
                  <c:v>-3.4605999999999998E-2</c:v>
                </c:pt>
                <c:pt idx="1895">
                  <c:v>-2.6828999999999999E-2</c:v>
                </c:pt>
                <c:pt idx="1896">
                  <c:v>-1.8275E-2</c:v>
                </c:pt>
                <c:pt idx="1897">
                  <c:v>-1.1471E-2</c:v>
                </c:pt>
                <c:pt idx="1898">
                  <c:v>-6.0270000000000002E-3</c:v>
                </c:pt>
                <c:pt idx="1899">
                  <c:v>3.4800999999999999E-2</c:v>
                </c:pt>
                <c:pt idx="1900">
                  <c:v>0.15592200000000001</c:v>
                </c:pt>
                <c:pt idx="1901">
                  <c:v>0.224357</c:v>
                </c:pt>
                <c:pt idx="1902">
                  <c:v>0.31009399999999998</c:v>
                </c:pt>
                <c:pt idx="1903">
                  <c:v>0.41721799999999998</c:v>
                </c:pt>
                <c:pt idx="1904">
                  <c:v>0.53289500000000001</c:v>
                </c:pt>
                <c:pt idx="1905">
                  <c:v>0.62951999999999997</c:v>
                </c:pt>
                <c:pt idx="1906">
                  <c:v>0.71214699999999997</c:v>
                </c:pt>
                <c:pt idx="1907">
                  <c:v>0.78622000000000003</c:v>
                </c:pt>
                <c:pt idx="1908">
                  <c:v>0.84512799999999999</c:v>
                </c:pt>
                <c:pt idx="1909">
                  <c:v>0.892177</c:v>
                </c:pt>
                <c:pt idx="1910">
                  <c:v>0.93339300000000003</c:v>
                </c:pt>
                <c:pt idx="1911">
                  <c:v>0.98355300000000001</c:v>
                </c:pt>
                <c:pt idx="1912">
                  <c:v>1.032934</c:v>
                </c:pt>
                <c:pt idx="1913">
                  <c:v>1.064041</c:v>
                </c:pt>
                <c:pt idx="1914">
                  <c:v>1.089121</c:v>
                </c:pt>
                <c:pt idx="1915">
                  <c:v>1.121977</c:v>
                </c:pt>
                <c:pt idx="1916">
                  <c:v>1.159305</c:v>
                </c:pt>
                <c:pt idx="1917">
                  <c:v>1.1888559999999999</c:v>
                </c:pt>
                <c:pt idx="1918">
                  <c:v>1.215686</c:v>
                </c:pt>
                <c:pt idx="1919">
                  <c:v>1.240766</c:v>
                </c:pt>
                <c:pt idx="1920">
                  <c:v>1.2660400000000001</c:v>
                </c:pt>
                <c:pt idx="1921">
                  <c:v>1.2907310000000001</c:v>
                </c:pt>
                <c:pt idx="1922">
                  <c:v>1.3171710000000001</c:v>
                </c:pt>
                <c:pt idx="1923">
                  <c:v>1.3408899999999999</c:v>
                </c:pt>
                <c:pt idx="1924">
                  <c:v>1.362276</c:v>
                </c:pt>
                <c:pt idx="1925">
                  <c:v>1.3821060000000001</c:v>
                </c:pt>
                <c:pt idx="1926">
                  <c:v>1.403492</c:v>
                </c:pt>
                <c:pt idx="1927">
                  <c:v>1.4248780000000001</c:v>
                </c:pt>
                <c:pt idx="1928">
                  <c:v>1.4415979999999999</c:v>
                </c:pt>
                <c:pt idx="1929">
                  <c:v>1.4557899999999999</c:v>
                </c:pt>
                <c:pt idx="1930">
                  <c:v>1.4678439999999999</c:v>
                </c:pt>
                <c:pt idx="1931">
                  <c:v>1.4802869999999999</c:v>
                </c:pt>
                <c:pt idx="1932">
                  <c:v>1.492729</c:v>
                </c:pt>
                <c:pt idx="1933">
                  <c:v>1.5010889999999999</c:v>
                </c:pt>
                <c:pt idx="1934">
                  <c:v>1.510032</c:v>
                </c:pt>
                <c:pt idx="1935">
                  <c:v>1.5201420000000001</c:v>
                </c:pt>
                <c:pt idx="1936">
                  <c:v>1.528502</c:v>
                </c:pt>
                <c:pt idx="1937">
                  <c:v>1.5347230000000001</c:v>
                </c:pt>
                <c:pt idx="1938">
                  <c:v>1.5393889999999999</c:v>
                </c:pt>
                <c:pt idx="1939">
                  <c:v>1.5444439999999999</c:v>
                </c:pt>
                <c:pt idx="1940">
                  <c:v>1.5516369999999999</c:v>
                </c:pt>
                <c:pt idx="1941">
                  <c:v>1.5578590000000001</c:v>
                </c:pt>
                <c:pt idx="1942">
                  <c:v>1.560775</c:v>
                </c:pt>
                <c:pt idx="1943">
                  <c:v>1.5636909999999999</c:v>
                </c:pt>
                <c:pt idx="1944">
                  <c:v>1.568357</c:v>
                </c:pt>
                <c:pt idx="1945">
                  <c:v>1.5718570000000001</c:v>
                </c:pt>
                <c:pt idx="1946">
                  <c:v>1.573995</c:v>
                </c:pt>
                <c:pt idx="1947">
                  <c:v>1.574773</c:v>
                </c:pt>
                <c:pt idx="1948">
                  <c:v>1.576328</c:v>
                </c:pt>
                <c:pt idx="1949">
                  <c:v>1.580022</c:v>
                </c:pt>
                <c:pt idx="1950">
                  <c:v>1.581772</c:v>
                </c:pt>
                <c:pt idx="1951">
                  <c:v>1.548721</c:v>
                </c:pt>
                <c:pt idx="1952">
                  <c:v>1.383078</c:v>
                </c:pt>
                <c:pt idx="1953">
                  <c:v>1.3150329999999999</c:v>
                </c:pt>
                <c:pt idx="1954">
                  <c:v>1.2084919999999999</c:v>
                </c:pt>
                <c:pt idx="1955">
                  <c:v>1.1186720000000001</c:v>
                </c:pt>
                <c:pt idx="1956">
                  <c:v>1.0506260000000001</c:v>
                </c:pt>
                <c:pt idx="1957">
                  <c:v>0.98607999999999996</c:v>
                </c:pt>
                <c:pt idx="1958">
                  <c:v>0.95419600000000004</c:v>
                </c:pt>
                <c:pt idx="1959">
                  <c:v>0.88265099999999996</c:v>
                </c:pt>
                <c:pt idx="1960">
                  <c:v>0.85523800000000005</c:v>
                </c:pt>
                <c:pt idx="1961">
                  <c:v>0.80702300000000005</c:v>
                </c:pt>
                <c:pt idx="1962">
                  <c:v>0.68920599999999999</c:v>
                </c:pt>
                <c:pt idx="1963">
                  <c:v>0.64254599999999995</c:v>
                </c:pt>
                <c:pt idx="1964">
                  <c:v>0.55933600000000006</c:v>
                </c:pt>
                <c:pt idx="1965">
                  <c:v>0.49051299999999998</c:v>
                </c:pt>
                <c:pt idx="1966">
                  <c:v>0.454351</c:v>
                </c:pt>
                <c:pt idx="1967">
                  <c:v>0.37269600000000003</c:v>
                </c:pt>
                <c:pt idx="1968">
                  <c:v>0.35578199999999999</c:v>
                </c:pt>
                <c:pt idx="1969">
                  <c:v>0.28209800000000002</c:v>
                </c:pt>
                <c:pt idx="1970">
                  <c:v>0.26712799999999998</c:v>
                </c:pt>
                <c:pt idx="1971">
                  <c:v>0.20394300000000001</c:v>
                </c:pt>
                <c:pt idx="1972">
                  <c:v>0.190139</c:v>
                </c:pt>
                <c:pt idx="1973">
                  <c:v>0.13978499999999999</c:v>
                </c:pt>
                <c:pt idx="1974">
                  <c:v>0.12170499999999999</c:v>
                </c:pt>
                <c:pt idx="1975">
                  <c:v>0.10168000000000001</c:v>
                </c:pt>
                <c:pt idx="1976">
                  <c:v>6.8045999999999995E-2</c:v>
                </c:pt>
                <c:pt idx="1977">
                  <c:v>6.0075000000000003E-2</c:v>
                </c:pt>
                <c:pt idx="1978">
                  <c:v>4.1799999999999997E-2</c:v>
                </c:pt>
                <c:pt idx="1979">
                  <c:v>2.3719E-2</c:v>
                </c:pt>
                <c:pt idx="1980">
                  <c:v>1.7302999999999999E-2</c:v>
                </c:pt>
                <c:pt idx="1981">
                  <c:v>1.3025999999999999E-2</c:v>
                </c:pt>
                <c:pt idx="1982">
                  <c:v>7.7770000000000001E-3</c:v>
                </c:pt>
                <c:pt idx="1983">
                  <c:v>-2.333E-3</c:v>
                </c:pt>
                <c:pt idx="1984">
                  <c:v>-8.1650000000000004E-3</c:v>
                </c:pt>
                <c:pt idx="1985">
                  <c:v>-1.3998E-2</c:v>
                </c:pt>
                <c:pt idx="1986">
                  <c:v>-1.7691999999999999E-2</c:v>
                </c:pt>
                <c:pt idx="1987">
                  <c:v>-2.2162999999999999E-2</c:v>
                </c:pt>
                <c:pt idx="1988">
                  <c:v>-2.6051999999999999E-2</c:v>
                </c:pt>
                <c:pt idx="1989">
                  <c:v>-2.9162E-2</c:v>
                </c:pt>
                <c:pt idx="1990">
                  <c:v>-3.2467999999999997E-2</c:v>
                </c:pt>
                <c:pt idx="1991">
                  <c:v>-3.4022999999999998E-2</c:v>
                </c:pt>
                <c:pt idx="1992">
                  <c:v>-3.5772999999999999E-2</c:v>
                </c:pt>
                <c:pt idx="1993">
                  <c:v>-3.5966999999999999E-2</c:v>
                </c:pt>
                <c:pt idx="1994">
                  <c:v>-3.6355999999999999E-2</c:v>
                </c:pt>
                <c:pt idx="1995">
                  <c:v>-3.5966999999999999E-2</c:v>
                </c:pt>
                <c:pt idx="1996">
                  <c:v>-3.4994999999999998E-2</c:v>
                </c:pt>
                <c:pt idx="1997">
                  <c:v>-3.4411999999999998E-2</c:v>
                </c:pt>
                <c:pt idx="1998">
                  <c:v>-3.4216999999999997E-2</c:v>
                </c:pt>
                <c:pt idx="1999">
                  <c:v>-3.3244999999999997E-2</c:v>
                </c:pt>
                <c:pt idx="2000">
                  <c:v>-3.3633999999999997E-2</c:v>
                </c:pt>
                <c:pt idx="2001">
                  <c:v>-3.4216999999999997E-2</c:v>
                </c:pt>
                <c:pt idx="2002">
                  <c:v>-3.4800999999999999E-2</c:v>
                </c:pt>
                <c:pt idx="2003">
                  <c:v>-3.6160999999999999E-2</c:v>
                </c:pt>
                <c:pt idx="2004">
                  <c:v>-3.7522E-2</c:v>
                </c:pt>
                <c:pt idx="2005">
                  <c:v>-3.8883000000000001E-2</c:v>
                </c:pt>
                <c:pt idx="2006">
                  <c:v>-3.9855000000000002E-2</c:v>
                </c:pt>
                <c:pt idx="2007">
                  <c:v>-4.0439000000000003E-2</c:v>
                </c:pt>
                <c:pt idx="2008">
                  <c:v>-4.0439000000000003E-2</c:v>
                </c:pt>
                <c:pt idx="2009">
                  <c:v>-3.9661000000000002E-2</c:v>
                </c:pt>
                <c:pt idx="2010">
                  <c:v>-3.8883000000000001E-2</c:v>
                </c:pt>
                <c:pt idx="2011">
                  <c:v>-3.7911E-2</c:v>
                </c:pt>
                <c:pt idx="2012">
                  <c:v>-3.6549999999999999E-2</c:v>
                </c:pt>
                <c:pt idx="2013">
                  <c:v>-3.5966999999999999E-2</c:v>
                </c:pt>
                <c:pt idx="2014">
                  <c:v>-3.5383999999999999E-2</c:v>
                </c:pt>
                <c:pt idx="2015">
                  <c:v>-3.4411999999999998E-2</c:v>
                </c:pt>
                <c:pt idx="2016">
                  <c:v>-3.4994999999999998E-2</c:v>
                </c:pt>
                <c:pt idx="2017">
                  <c:v>-3.5188999999999998E-2</c:v>
                </c:pt>
                <c:pt idx="2018">
                  <c:v>-3.6355999999999999E-2</c:v>
                </c:pt>
                <c:pt idx="2019">
                  <c:v>-3.7522E-2</c:v>
                </c:pt>
                <c:pt idx="2020">
                  <c:v>-3.8689000000000001E-2</c:v>
                </c:pt>
                <c:pt idx="2021">
                  <c:v>-4.0244000000000002E-2</c:v>
                </c:pt>
                <c:pt idx="2022">
                  <c:v>-4.0439000000000003E-2</c:v>
                </c:pt>
                <c:pt idx="2023">
                  <c:v>-4.1022000000000003E-2</c:v>
                </c:pt>
                <c:pt idx="2024">
                  <c:v>-4.0244000000000002E-2</c:v>
                </c:pt>
                <c:pt idx="2025">
                  <c:v>-3.9661000000000002E-2</c:v>
                </c:pt>
                <c:pt idx="2026">
                  <c:v>-3.8689000000000001E-2</c:v>
                </c:pt>
                <c:pt idx="2027">
                  <c:v>-3.7134E-2</c:v>
                </c:pt>
                <c:pt idx="2028">
                  <c:v>-3.6160999999999999E-2</c:v>
                </c:pt>
                <c:pt idx="2029">
                  <c:v>-3.5772999999999999E-2</c:v>
                </c:pt>
                <c:pt idx="2030">
                  <c:v>-3.4605999999999998E-2</c:v>
                </c:pt>
                <c:pt idx="2031">
                  <c:v>-3.4800999999999999E-2</c:v>
                </c:pt>
                <c:pt idx="2032">
                  <c:v>-3.5188999999999998E-2</c:v>
                </c:pt>
                <c:pt idx="2033">
                  <c:v>-3.5577999999999999E-2</c:v>
                </c:pt>
                <c:pt idx="2034">
                  <c:v>-3.6745E-2</c:v>
                </c:pt>
                <c:pt idx="2035">
                  <c:v>-3.8106000000000001E-2</c:v>
                </c:pt>
                <c:pt idx="2036">
                  <c:v>-3.9661000000000002E-2</c:v>
                </c:pt>
                <c:pt idx="2037">
                  <c:v>-4.0050000000000002E-2</c:v>
                </c:pt>
                <c:pt idx="2038">
                  <c:v>-4.0827000000000002E-2</c:v>
                </c:pt>
                <c:pt idx="2039">
                  <c:v>-4.0633000000000002E-2</c:v>
                </c:pt>
                <c:pt idx="2040">
                  <c:v>-3.9855000000000002E-2</c:v>
                </c:pt>
                <c:pt idx="2041">
                  <c:v>-3.8883000000000001E-2</c:v>
                </c:pt>
                <c:pt idx="2042">
                  <c:v>-3.7911E-2</c:v>
                </c:pt>
                <c:pt idx="2043">
                  <c:v>-3.6549999999999999E-2</c:v>
                </c:pt>
                <c:pt idx="2044">
                  <c:v>-3.5966999999999999E-2</c:v>
                </c:pt>
                <c:pt idx="2045">
                  <c:v>-3.5188999999999998E-2</c:v>
                </c:pt>
                <c:pt idx="2046">
                  <c:v>-3.4411999999999998E-2</c:v>
                </c:pt>
                <c:pt idx="2047">
                  <c:v>-3.4994999999999998E-2</c:v>
                </c:pt>
                <c:pt idx="2048">
                  <c:v>-3.5188999999999998E-2</c:v>
                </c:pt>
                <c:pt idx="2049">
                  <c:v>-3.6549999999999999E-2</c:v>
                </c:pt>
                <c:pt idx="2050">
                  <c:v>-3.7717000000000001E-2</c:v>
                </c:pt>
                <c:pt idx="2051">
                  <c:v>-3.8883000000000001E-2</c:v>
                </c:pt>
                <c:pt idx="2052">
                  <c:v>-4.0439000000000003E-2</c:v>
                </c:pt>
                <c:pt idx="2053">
                  <c:v>-4.0439000000000003E-2</c:v>
                </c:pt>
                <c:pt idx="2054">
                  <c:v>-4.0827000000000002E-2</c:v>
                </c:pt>
                <c:pt idx="2055">
                  <c:v>-4.0050000000000002E-2</c:v>
                </c:pt>
                <c:pt idx="2056">
                  <c:v>-3.9467000000000002E-2</c:v>
                </c:pt>
                <c:pt idx="2057">
                  <c:v>-3.8494E-2</c:v>
                </c:pt>
                <c:pt idx="2058">
                  <c:v>-3.6939E-2</c:v>
                </c:pt>
                <c:pt idx="2059">
                  <c:v>-3.6160999999999999E-2</c:v>
                </c:pt>
                <c:pt idx="2060">
                  <c:v>-3.5772999999999999E-2</c:v>
                </c:pt>
                <c:pt idx="2061">
                  <c:v>-3.4411999999999998E-2</c:v>
                </c:pt>
                <c:pt idx="2062">
                  <c:v>-3.4800999999999999E-2</c:v>
                </c:pt>
                <c:pt idx="2063">
                  <c:v>-3.5188999999999998E-2</c:v>
                </c:pt>
                <c:pt idx="2064">
                  <c:v>-3.5772999999999999E-2</c:v>
                </c:pt>
                <c:pt idx="2065">
                  <c:v>-3.6939E-2</c:v>
                </c:pt>
                <c:pt idx="2066">
                  <c:v>-3.8300000000000001E-2</c:v>
                </c:pt>
                <c:pt idx="2067">
                  <c:v>-3.9661000000000002E-2</c:v>
                </c:pt>
                <c:pt idx="2068">
                  <c:v>-4.0050000000000002E-2</c:v>
                </c:pt>
                <c:pt idx="2069">
                  <c:v>-4.0827000000000002E-2</c:v>
                </c:pt>
                <c:pt idx="2070">
                  <c:v>-4.0439000000000003E-2</c:v>
                </c:pt>
                <c:pt idx="2071">
                  <c:v>-3.9855000000000002E-2</c:v>
                </c:pt>
                <c:pt idx="2072">
                  <c:v>-3.8883000000000001E-2</c:v>
                </c:pt>
                <c:pt idx="2073">
                  <c:v>-3.7717000000000001E-2</c:v>
                </c:pt>
                <c:pt idx="2074">
                  <c:v>-3.6549999999999999E-2</c:v>
                </c:pt>
                <c:pt idx="2075">
                  <c:v>-3.5966999999999999E-2</c:v>
                </c:pt>
                <c:pt idx="2076">
                  <c:v>-3.4994999999999998E-2</c:v>
                </c:pt>
                <c:pt idx="2077">
                  <c:v>-3.4605999999999998E-2</c:v>
                </c:pt>
                <c:pt idx="2078">
                  <c:v>-3.4994999999999998E-2</c:v>
                </c:pt>
                <c:pt idx="2079">
                  <c:v>-3.5383999999999999E-2</c:v>
                </c:pt>
                <c:pt idx="2080">
                  <c:v>-3.6355999999999999E-2</c:v>
                </c:pt>
                <c:pt idx="2081">
                  <c:v>-3.7911E-2</c:v>
                </c:pt>
                <c:pt idx="2082">
                  <c:v>-3.8883000000000001E-2</c:v>
                </c:pt>
                <c:pt idx="2083">
                  <c:v>-4.0439000000000003E-2</c:v>
                </c:pt>
                <c:pt idx="2084">
                  <c:v>-4.0439000000000003E-2</c:v>
                </c:pt>
                <c:pt idx="2085">
                  <c:v>-4.0827000000000002E-2</c:v>
                </c:pt>
                <c:pt idx="2086">
                  <c:v>-4.0050000000000002E-2</c:v>
                </c:pt>
                <c:pt idx="2087">
                  <c:v>-3.9272000000000001E-2</c:v>
                </c:pt>
                <c:pt idx="2088">
                  <c:v>-3.8300000000000001E-2</c:v>
                </c:pt>
                <c:pt idx="2089">
                  <c:v>-3.6745E-2</c:v>
                </c:pt>
                <c:pt idx="2090">
                  <c:v>-3.5966999999999999E-2</c:v>
                </c:pt>
                <c:pt idx="2091">
                  <c:v>-3.5577999999999999E-2</c:v>
                </c:pt>
                <c:pt idx="2092">
                  <c:v>-3.4411999999999998E-2</c:v>
                </c:pt>
                <c:pt idx="2093">
                  <c:v>-3.4994999999999998E-2</c:v>
                </c:pt>
                <c:pt idx="2094">
                  <c:v>-3.5188999999999998E-2</c:v>
                </c:pt>
                <c:pt idx="2095">
                  <c:v>-3.5966999999999999E-2</c:v>
                </c:pt>
                <c:pt idx="2096">
                  <c:v>-3.7328E-2</c:v>
                </c:pt>
                <c:pt idx="2097">
                  <c:v>-3.8300000000000001E-2</c:v>
                </c:pt>
                <c:pt idx="2098">
                  <c:v>-3.9855000000000002E-2</c:v>
                </c:pt>
                <c:pt idx="2099">
                  <c:v>-4.0050000000000002E-2</c:v>
                </c:pt>
                <c:pt idx="2100">
                  <c:v>-4.0827000000000002E-2</c:v>
                </c:pt>
                <c:pt idx="2101">
                  <c:v>-4.0439000000000003E-2</c:v>
                </c:pt>
                <c:pt idx="2102">
                  <c:v>-3.9855000000000002E-2</c:v>
                </c:pt>
                <c:pt idx="2103">
                  <c:v>-3.8689000000000001E-2</c:v>
                </c:pt>
                <c:pt idx="2104">
                  <c:v>-3.7522E-2</c:v>
                </c:pt>
                <c:pt idx="2105">
                  <c:v>-3.6355999999999999E-2</c:v>
                </c:pt>
                <c:pt idx="2106">
                  <c:v>-3.5966999999999999E-2</c:v>
                </c:pt>
                <c:pt idx="2107">
                  <c:v>-3.4800999999999999E-2</c:v>
                </c:pt>
                <c:pt idx="2108">
                  <c:v>-3.4605999999999998E-2</c:v>
                </c:pt>
                <c:pt idx="2109">
                  <c:v>-3.4994999999999998E-2</c:v>
                </c:pt>
                <c:pt idx="2110">
                  <c:v>-3.5383999999999999E-2</c:v>
                </c:pt>
                <c:pt idx="2111">
                  <c:v>-3.6355999999999999E-2</c:v>
                </c:pt>
                <c:pt idx="2112">
                  <c:v>-3.7717000000000001E-2</c:v>
                </c:pt>
                <c:pt idx="2113">
                  <c:v>-3.8883000000000001E-2</c:v>
                </c:pt>
                <c:pt idx="2114">
                  <c:v>-4.0244000000000002E-2</c:v>
                </c:pt>
                <c:pt idx="2115">
                  <c:v>-4.0439000000000003E-2</c:v>
                </c:pt>
                <c:pt idx="2116">
                  <c:v>-4.0827000000000002E-2</c:v>
                </c:pt>
                <c:pt idx="2117">
                  <c:v>-3.9855000000000002E-2</c:v>
                </c:pt>
                <c:pt idx="2118">
                  <c:v>-3.9078000000000002E-2</c:v>
                </c:pt>
                <c:pt idx="2119">
                  <c:v>-3.8300000000000001E-2</c:v>
                </c:pt>
                <c:pt idx="2120">
                  <c:v>-3.6745E-2</c:v>
                </c:pt>
                <c:pt idx="2121">
                  <c:v>-3.5966999999999999E-2</c:v>
                </c:pt>
                <c:pt idx="2122">
                  <c:v>-3.5577999999999999E-2</c:v>
                </c:pt>
                <c:pt idx="2123">
                  <c:v>-3.4411999999999998E-2</c:v>
                </c:pt>
                <c:pt idx="2124">
                  <c:v>-3.4994999999999998E-2</c:v>
                </c:pt>
                <c:pt idx="2125">
                  <c:v>-3.5188999999999998E-2</c:v>
                </c:pt>
                <c:pt idx="2126">
                  <c:v>-3.6160999999999999E-2</c:v>
                </c:pt>
                <c:pt idx="2127">
                  <c:v>-3.7328E-2</c:v>
                </c:pt>
                <c:pt idx="2128">
                  <c:v>-3.8300000000000001E-2</c:v>
                </c:pt>
                <c:pt idx="2129">
                  <c:v>-3.9855000000000002E-2</c:v>
                </c:pt>
                <c:pt idx="2130">
                  <c:v>-4.0050000000000002E-2</c:v>
                </c:pt>
                <c:pt idx="2131">
                  <c:v>-4.0827000000000002E-2</c:v>
                </c:pt>
                <c:pt idx="2132">
                  <c:v>-4.0244000000000002E-2</c:v>
                </c:pt>
                <c:pt idx="2133">
                  <c:v>-3.9855000000000002E-2</c:v>
                </c:pt>
                <c:pt idx="2134">
                  <c:v>-3.8689000000000001E-2</c:v>
                </c:pt>
                <c:pt idx="2135">
                  <c:v>-3.7328E-2</c:v>
                </c:pt>
                <c:pt idx="2136">
                  <c:v>-3.6160999999999999E-2</c:v>
                </c:pt>
                <c:pt idx="2137">
                  <c:v>-3.5772999999999999E-2</c:v>
                </c:pt>
                <c:pt idx="2138">
                  <c:v>-3.4605999999999998E-2</c:v>
                </c:pt>
                <c:pt idx="2139">
                  <c:v>-3.4605999999999998E-2</c:v>
                </c:pt>
                <c:pt idx="2140">
                  <c:v>-3.5188999999999998E-2</c:v>
                </c:pt>
                <c:pt idx="2141">
                  <c:v>-3.5383999999999999E-2</c:v>
                </c:pt>
                <c:pt idx="2142">
                  <c:v>-3.6549999999999999E-2</c:v>
                </c:pt>
                <c:pt idx="2143">
                  <c:v>-3.7911E-2</c:v>
                </c:pt>
                <c:pt idx="2144">
                  <c:v>-3.9078000000000002E-2</c:v>
                </c:pt>
                <c:pt idx="2145">
                  <c:v>-4.0244000000000002E-2</c:v>
                </c:pt>
                <c:pt idx="2146">
                  <c:v>-4.0633000000000002E-2</c:v>
                </c:pt>
                <c:pt idx="2147">
                  <c:v>-4.0633000000000002E-2</c:v>
                </c:pt>
                <c:pt idx="2148">
                  <c:v>-3.9855000000000002E-2</c:v>
                </c:pt>
                <c:pt idx="2149">
                  <c:v>-3.9078000000000002E-2</c:v>
                </c:pt>
                <c:pt idx="2150">
                  <c:v>-3.8106000000000001E-2</c:v>
                </c:pt>
                <c:pt idx="2151">
                  <c:v>-3.6745E-2</c:v>
                </c:pt>
                <c:pt idx="2152">
                  <c:v>-3.5966999999999999E-2</c:v>
                </c:pt>
                <c:pt idx="2153">
                  <c:v>-3.5577999999999999E-2</c:v>
                </c:pt>
                <c:pt idx="2154">
                  <c:v>-3.4411999999999998E-2</c:v>
                </c:pt>
                <c:pt idx="2155">
                  <c:v>-3.4800999999999999E-2</c:v>
                </c:pt>
                <c:pt idx="2156">
                  <c:v>-3.5188999999999998E-2</c:v>
                </c:pt>
                <c:pt idx="2157">
                  <c:v>-3.6160999999999999E-2</c:v>
                </c:pt>
                <c:pt idx="2158">
                  <c:v>-3.7328E-2</c:v>
                </c:pt>
                <c:pt idx="2159">
                  <c:v>-3.8494E-2</c:v>
                </c:pt>
                <c:pt idx="2160">
                  <c:v>-4.0050000000000002E-2</c:v>
                </c:pt>
                <c:pt idx="2161">
                  <c:v>-4.0244000000000002E-2</c:v>
                </c:pt>
                <c:pt idx="2162">
                  <c:v>-4.0827000000000002E-2</c:v>
                </c:pt>
                <c:pt idx="2163">
                  <c:v>-4.0244000000000002E-2</c:v>
                </c:pt>
                <c:pt idx="2164">
                  <c:v>-3.9661000000000002E-2</c:v>
                </c:pt>
                <c:pt idx="2165">
                  <c:v>-3.8689000000000001E-2</c:v>
                </c:pt>
                <c:pt idx="2166">
                  <c:v>-3.7328E-2</c:v>
                </c:pt>
                <c:pt idx="2167">
                  <c:v>-3.6160999999999999E-2</c:v>
                </c:pt>
                <c:pt idx="2168">
                  <c:v>-3.5772999999999999E-2</c:v>
                </c:pt>
                <c:pt idx="2169">
                  <c:v>-3.4605999999999998E-2</c:v>
                </c:pt>
                <c:pt idx="2170">
                  <c:v>-3.4605999999999998E-2</c:v>
                </c:pt>
                <c:pt idx="2171">
                  <c:v>-3.4994999999999998E-2</c:v>
                </c:pt>
                <c:pt idx="2172">
                  <c:v>-3.5383999999999999E-2</c:v>
                </c:pt>
                <c:pt idx="2173">
                  <c:v>-3.6549999999999999E-2</c:v>
                </c:pt>
                <c:pt idx="2174">
                  <c:v>-3.7911E-2</c:v>
                </c:pt>
                <c:pt idx="2175">
                  <c:v>-3.9272000000000001E-2</c:v>
                </c:pt>
                <c:pt idx="2176">
                  <c:v>-4.0244000000000002E-2</c:v>
                </c:pt>
                <c:pt idx="2177">
                  <c:v>-4.0633000000000002E-2</c:v>
                </c:pt>
                <c:pt idx="2178">
                  <c:v>-4.0633000000000002E-2</c:v>
                </c:pt>
                <c:pt idx="2179">
                  <c:v>-3.9855000000000002E-2</c:v>
                </c:pt>
                <c:pt idx="2180">
                  <c:v>-3.8883000000000001E-2</c:v>
                </c:pt>
                <c:pt idx="2181">
                  <c:v>-3.7911E-2</c:v>
                </c:pt>
                <c:pt idx="2182">
                  <c:v>-3.6549999999999999E-2</c:v>
                </c:pt>
                <c:pt idx="2183">
                  <c:v>-3.5966999999999999E-2</c:v>
                </c:pt>
                <c:pt idx="2184">
                  <c:v>-3.5383999999999999E-2</c:v>
                </c:pt>
                <c:pt idx="2185">
                  <c:v>-3.4411999999999998E-2</c:v>
                </c:pt>
                <c:pt idx="2186">
                  <c:v>-3.4994999999999998E-2</c:v>
                </c:pt>
                <c:pt idx="2187">
                  <c:v>-3.5188999999999998E-2</c:v>
                </c:pt>
                <c:pt idx="2188">
                  <c:v>-3.6355999999999999E-2</c:v>
                </c:pt>
                <c:pt idx="2189">
                  <c:v>-3.7522E-2</c:v>
                </c:pt>
                <c:pt idx="2190">
                  <c:v>-3.8494E-2</c:v>
                </c:pt>
                <c:pt idx="2191">
                  <c:v>-4.0050000000000002E-2</c:v>
                </c:pt>
                <c:pt idx="2192">
                  <c:v>-4.0244000000000002E-2</c:v>
                </c:pt>
                <c:pt idx="2193">
                  <c:v>-4.0827000000000002E-2</c:v>
                </c:pt>
                <c:pt idx="2194">
                  <c:v>-4.0244000000000002E-2</c:v>
                </c:pt>
                <c:pt idx="2195">
                  <c:v>-3.9661000000000002E-2</c:v>
                </c:pt>
                <c:pt idx="2196">
                  <c:v>-3.8689000000000001E-2</c:v>
                </c:pt>
                <c:pt idx="2197">
                  <c:v>-3.7328E-2</c:v>
                </c:pt>
                <c:pt idx="2198">
                  <c:v>-3.6355999999999999E-2</c:v>
                </c:pt>
                <c:pt idx="2199">
                  <c:v>-3.5772999999999999E-2</c:v>
                </c:pt>
                <c:pt idx="2200">
                  <c:v>-3.4605999999999998E-2</c:v>
                </c:pt>
                <c:pt idx="2201">
                  <c:v>-3.4800999999999999E-2</c:v>
                </c:pt>
                <c:pt idx="2202">
                  <c:v>-3.5188999999999998E-2</c:v>
                </c:pt>
                <c:pt idx="2203">
                  <c:v>-3.5577999999999999E-2</c:v>
                </c:pt>
                <c:pt idx="2204">
                  <c:v>-3.6939E-2</c:v>
                </c:pt>
                <c:pt idx="2205">
                  <c:v>-3.8106000000000001E-2</c:v>
                </c:pt>
                <c:pt idx="2206">
                  <c:v>-3.9272000000000001E-2</c:v>
                </c:pt>
                <c:pt idx="2207">
                  <c:v>-4.0050000000000002E-2</c:v>
                </c:pt>
                <c:pt idx="2208">
                  <c:v>-4.0633000000000002E-2</c:v>
                </c:pt>
                <c:pt idx="2209">
                  <c:v>-4.0633000000000002E-2</c:v>
                </c:pt>
                <c:pt idx="2210">
                  <c:v>-3.9855000000000002E-2</c:v>
                </c:pt>
                <c:pt idx="2211">
                  <c:v>-3.8883000000000001E-2</c:v>
                </c:pt>
                <c:pt idx="2212">
                  <c:v>-3.8106000000000001E-2</c:v>
                </c:pt>
                <c:pt idx="2213">
                  <c:v>-3.6745E-2</c:v>
                </c:pt>
                <c:pt idx="2214">
                  <c:v>-3.5966999999999999E-2</c:v>
                </c:pt>
                <c:pt idx="2215">
                  <c:v>-3.5383999999999999E-2</c:v>
                </c:pt>
                <c:pt idx="2216">
                  <c:v>-3.4411999999999998E-2</c:v>
                </c:pt>
                <c:pt idx="2217">
                  <c:v>-3.4994999999999998E-2</c:v>
                </c:pt>
                <c:pt idx="2218">
                  <c:v>-3.5188999999999998E-2</c:v>
                </c:pt>
                <c:pt idx="2219">
                  <c:v>-3.6355999999999999E-2</c:v>
                </c:pt>
                <c:pt idx="2220">
                  <c:v>-3.7522E-2</c:v>
                </c:pt>
                <c:pt idx="2221">
                  <c:v>-3.8494E-2</c:v>
                </c:pt>
                <c:pt idx="2222">
                  <c:v>-4.0050000000000002E-2</c:v>
                </c:pt>
                <c:pt idx="2223">
                  <c:v>-4.0244000000000002E-2</c:v>
                </c:pt>
                <c:pt idx="2224">
                  <c:v>-4.0827000000000002E-2</c:v>
                </c:pt>
                <c:pt idx="2225">
                  <c:v>-4.0050000000000002E-2</c:v>
                </c:pt>
                <c:pt idx="2226">
                  <c:v>-3.9661000000000002E-2</c:v>
                </c:pt>
                <c:pt idx="2227">
                  <c:v>-3.8494E-2</c:v>
                </c:pt>
                <c:pt idx="2228">
                  <c:v>-3.7328E-2</c:v>
                </c:pt>
                <c:pt idx="2229">
                  <c:v>-3.6160999999999999E-2</c:v>
                </c:pt>
                <c:pt idx="2230">
                  <c:v>-3.5772999999999999E-2</c:v>
                </c:pt>
                <c:pt idx="2231">
                  <c:v>-3.4605999999999998E-2</c:v>
                </c:pt>
                <c:pt idx="2232">
                  <c:v>-3.4800999999999999E-2</c:v>
                </c:pt>
                <c:pt idx="2233">
                  <c:v>-3.5188999999999998E-2</c:v>
                </c:pt>
                <c:pt idx="2234">
                  <c:v>-3.5577999999999999E-2</c:v>
                </c:pt>
                <c:pt idx="2235">
                  <c:v>-3.6939E-2</c:v>
                </c:pt>
                <c:pt idx="2236">
                  <c:v>-3.8106000000000001E-2</c:v>
                </c:pt>
                <c:pt idx="2237">
                  <c:v>-3.9467000000000002E-2</c:v>
                </c:pt>
                <c:pt idx="2238">
                  <c:v>-4.0050000000000002E-2</c:v>
                </c:pt>
                <c:pt idx="2239">
                  <c:v>-4.0633000000000002E-2</c:v>
                </c:pt>
                <c:pt idx="2240">
                  <c:v>-4.0633000000000002E-2</c:v>
                </c:pt>
                <c:pt idx="2241">
                  <c:v>-3.9855000000000002E-2</c:v>
                </c:pt>
                <c:pt idx="2242">
                  <c:v>-3.8883000000000001E-2</c:v>
                </c:pt>
                <c:pt idx="2243">
                  <c:v>-3.7911E-2</c:v>
                </c:pt>
                <c:pt idx="2244">
                  <c:v>-3.6549999999999999E-2</c:v>
                </c:pt>
                <c:pt idx="2245">
                  <c:v>-3.5966999999999999E-2</c:v>
                </c:pt>
                <c:pt idx="2246">
                  <c:v>-3.5383999999999999E-2</c:v>
                </c:pt>
                <c:pt idx="2247">
                  <c:v>-3.4605999999999998E-2</c:v>
                </c:pt>
                <c:pt idx="2248">
                  <c:v>-3.4994999999999998E-2</c:v>
                </c:pt>
                <c:pt idx="2249">
                  <c:v>-3.5188999999999998E-2</c:v>
                </c:pt>
                <c:pt idx="2250">
                  <c:v>-3.6355999999999999E-2</c:v>
                </c:pt>
                <c:pt idx="2251">
                  <c:v>-3.7717000000000001E-2</c:v>
                </c:pt>
                <c:pt idx="2252">
                  <c:v>-3.8689000000000001E-2</c:v>
                </c:pt>
                <c:pt idx="2253">
                  <c:v>-4.0050000000000002E-2</c:v>
                </c:pt>
                <c:pt idx="2254">
                  <c:v>-4.0244000000000002E-2</c:v>
                </c:pt>
                <c:pt idx="2255">
                  <c:v>-4.0827000000000002E-2</c:v>
                </c:pt>
                <c:pt idx="2256">
                  <c:v>-4.0050000000000002E-2</c:v>
                </c:pt>
                <c:pt idx="2257">
                  <c:v>-3.9467000000000002E-2</c:v>
                </c:pt>
                <c:pt idx="2258">
                  <c:v>-3.8494E-2</c:v>
                </c:pt>
                <c:pt idx="2259">
                  <c:v>-3.7134E-2</c:v>
                </c:pt>
                <c:pt idx="2260">
                  <c:v>-3.6160999999999999E-2</c:v>
                </c:pt>
                <c:pt idx="2261">
                  <c:v>-3.5772999999999999E-2</c:v>
                </c:pt>
                <c:pt idx="2262">
                  <c:v>-3.4411999999999998E-2</c:v>
                </c:pt>
                <c:pt idx="2263">
                  <c:v>-3.4605999999999998E-2</c:v>
                </c:pt>
                <c:pt idx="2264">
                  <c:v>-3.5188999999999998E-2</c:v>
                </c:pt>
                <c:pt idx="2265">
                  <c:v>-3.5577999999999999E-2</c:v>
                </c:pt>
                <c:pt idx="2266">
                  <c:v>-3.6939E-2</c:v>
                </c:pt>
                <c:pt idx="2267">
                  <c:v>-3.7911E-2</c:v>
                </c:pt>
                <c:pt idx="2268">
                  <c:v>-3.9467000000000002E-2</c:v>
                </c:pt>
                <c:pt idx="2269">
                  <c:v>-4.0050000000000002E-2</c:v>
                </c:pt>
                <c:pt idx="2270">
                  <c:v>-4.0633000000000002E-2</c:v>
                </c:pt>
                <c:pt idx="2271">
                  <c:v>-4.0633000000000002E-2</c:v>
                </c:pt>
                <c:pt idx="2272">
                  <c:v>-3.9855000000000002E-2</c:v>
                </c:pt>
                <c:pt idx="2273">
                  <c:v>-3.8883000000000001E-2</c:v>
                </c:pt>
                <c:pt idx="2274">
                  <c:v>-3.7717000000000001E-2</c:v>
                </c:pt>
                <c:pt idx="2275">
                  <c:v>-3.6355999999999999E-2</c:v>
                </c:pt>
                <c:pt idx="2276">
                  <c:v>-3.5966999999999999E-2</c:v>
                </c:pt>
                <c:pt idx="2277">
                  <c:v>-3.5188999999999998E-2</c:v>
                </c:pt>
                <c:pt idx="2278">
                  <c:v>-3.4605999999999998E-2</c:v>
                </c:pt>
                <c:pt idx="2279">
                  <c:v>-3.4994999999999998E-2</c:v>
                </c:pt>
                <c:pt idx="2280">
                  <c:v>-3.5383999999999999E-2</c:v>
                </c:pt>
                <c:pt idx="2281">
                  <c:v>-3.6549999999999999E-2</c:v>
                </c:pt>
                <c:pt idx="2282">
                  <c:v>-3.7717000000000001E-2</c:v>
                </c:pt>
                <c:pt idx="2283">
                  <c:v>-3.8883000000000001E-2</c:v>
                </c:pt>
                <c:pt idx="2284">
                  <c:v>-4.0439000000000003E-2</c:v>
                </c:pt>
                <c:pt idx="2285">
                  <c:v>-4.0439000000000003E-2</c:v>
                </c:pt>
                <c:pt idx="2286">
                  <c:v>-4.0827000000000002E-2</c:v>
                </c:pt>
                <c:pt idx="2287">
                  <c:v>-4.0050000000000002E-2</c:v>
                </c:pt>
                <c:pt idx="2288">
                  <c:v>-3.9467000000000002E-2</c:v>
                </c:pt>
                <c:pt idx="2289">
                  <c:v>-3.8494E-2</c:v>
                </c:pt>
                <c:pt idx="2290">
                  <c:v>-3.6939E-2</c:v>
                </c:pt>
                <c:pt idx="2291">
                  <c:v>-3.5966999999999999E-2</c:v>
                </c:pt>
                <c:pt idx="2292">
                  <c:v>-3.5577999999999999E-2</c:v>
                </c:pt>
                <c:pt idx="2293">
                  <c:v>-3.4216999999999997E-2</c:v>
                </c:pt>
                <c:pt idx="2294">
                  <c:v>-3.4605999999999998E-2</c:v>
                </c:pt>
                <c:pt idx="2295">
                  <c:v>-3.4994999999999998E-2</c:v>
                </c:pt>
                <c:pt idx="2296">
                  <c:v>-3.5577999999999999E-2</c:v>
                </c:pt>
                <c:pt idx="2297">
                  <c:v>-3.6745E-2</c:v>
                </c:pt>
                <c:pt idx="2298">
                  <c:v>-3.8106000000000001E-2</c:v>
                </c:pt>
                <c:pt idx="2299">
                  <c:v>-3.9467000000000002E-2</c:v>
                </c:pt>
                <c:pt idx="2300">
                  <c:v>-3.9855000000000002E-2</c:v>
                </c:pt>
                <c:pt idx="2301">
                  <c:v>-4.0633000000000002E-2</c:v>
                </c:pt>
                <c:pt idx="2302">
                  <c:v>-4.0439000000000003E-2</c:v>
                </c:pt>
                <c:pt idx="2303">
                  <c:v>-3.9661000000000002E-2</c:v>
                </c:pt>
                <c:pt idx="2304">
                  <c:v>-3.8883000000000001E-2</c:v>
                </c:pt>
                <c:pt idx="2305">
                  <c:v>-3.7717000000000001E-2</c:v>
                </c:pt>
                <c:pt idx="2306">
                  <c:v>-3.6355999999999999E-2</c:v>
                </c:pt>
                <c:pt idx="2307">
                  <c:v>-3.5772999999999999E-2</c:v>
                </c:pt>
                <c:pt idx="2308">
                  <c:v>-3.5188999999999998E-2</c:v>
                </c:pt>
                <c:pt idx="2309">
                  <c:v>-3.4605999999999998E-2</c:v>
                </c:pt>
                <c:pt idx="2310">
                  <c:v>-3.4994999999999998E-2</c:v>
                </c:pt>
                <c:pt idx="2311">
                  <c:v>-3.5383999999999999E-2</c:v>
                </c:pt>
                <c:pt idx="2312">
                  <c:v>-3.6549999999999999E-2</c:v>
                </c:pt>
                <c:pt idx="2313">
                  <c:v>-3.7717000000000001E-2</c:v>
                </c:pt>
                <c:pt idx="2314">
                  <c:v>-3.8883000000000001E-2</c:v>
                </c:pt>
                <c:pt idx="2315">
                  <c:v>-4.0439000000000003E-2</c:v>
                </c:pt>
                <c:pt idx="2316">
                  <c:v>-4.0439000000000003E-2</c:v>
                </c:pt>
                <c:pt idx="2317">
                  <c:v>-4.0827000000000002E-2</c:v>
                </c:pt>
                <c:pt idx="2318">
                  <c:v>-4.0050000000000002E-2</c:v>
                </c:pt>
                <c:pt idx="2319">
                  <c:v>-3.9467000000000002E-2</c:v>
                </c:pt>
                <c:pt idx="2320">
                  <c:v>-3.8494E-2</c:v>
                </c:pt>
                <c:pt idx="2321">
                  <c:v>-3.6939E-2</c:v>
                </c:pt>
                <c:pt idx="2322">
                  <c:v>-3.6160999999999999E-2</c:v>
                </c:pt>
                <c:pt idx="2323">
                  <c:v>-3.5772999999999999E-2</c:v>
                </c:pt>
                <c:pt idx="2324">
                  <c:v>-3.4411999999999998E-2</c:v>
                </c:pt>
                <c:pt idx="2325">
                  <c:v>-3.4800999999999999E-2</c:v>
                </c:pt>
                <c:pt idx="2326">
                  <c:v>-3.5188999999999998E-2</c:v>
                </c:pt>
                <c:pt idx="2327">
                  <c:v>-3.5966999999999999E-2</c:v>
                </c:pt>
                <c:pt idx="2328">
                  <c:v>-3.7134E-2</c:v>
                </c:pt>
                <c:pt idx="2329">
                  <c:v>-3.8300000000000001E-2</c:v>
                </c:pt>
                <c:pt idx="2330">
                  <c:v>-3.9661000000000002E-2</c:v>
                </c:pt>
                <c:pt idx="2331">
                  <c:v>-4.0050000000000002E-2</c:v>
                </c:pt>
                <c:pt idx="2332">
                  <c:v>-4.0827000000000002E-2</c:v>
                </c:pt>
                <c:pt idx="2333">
                  <c:v>-4.0439000000000003E-2</c:v>
                </c:pt>
                <c:pt idx="2334">
                  <c:v>-3.9855000000000002E-2</c:v>
                </c:pt>
                <c:pt idx="2335">
                  <c:v>-3.8689000000000001E-2</c:v>
                </c:pt>
                <c:pt idx="2336">
                  <c:v>-3.7522E-2</c:v>
                </c:pt>
                <c:pt idx="2337">
                  <c:v>-3.6355999999999999E-2</c:v>
                </c:pt>
                <c:pt idx="2338">
                  <c:v>-3.5772999999999999E-2</c:v>
                </c:pt>
                <c:pt idx="2339">
                  <c:v>-3.4994999999999998E-2</c:v>
                </c:pt>
                <c:pt idx="2340">
                  <c:v>-3.4605999999999998E-2</c:v>
                </c:pt>
                <c:pt idx="2341">
                  <c:v>-3.5188999999999998E-2</c:v>
                </c:pt>
                <c:pt idx="2342">
                  <c:v>-3.5383999999999999E-2</c:v>
                </c:pt>
                <c:pt idx="2343">
                  <c:v>-3.6549999999999999E-2</c:v>
                </c:pt>
                <c:pt idx="2344">
                  <c:v>-3.7911E-2</c:v>
                </c:pt>
                <c:pt idx="2345">
                  <c:v>-3.9078000000000002E-2</c:v>
                </c:pt>
                <c:pt idx="2346">
                  <c:v>-4.0439000000000003E-2</c:v>
                </c:pt>
                <c:pt idx="2347">
                  <c:v>-4.0633000000000002E-2</c:v>
                </c:pt>
                <c:pt idx="2348">
                  <c:v>-4.0827000000000002E-2</c:v>
                </c:pt>
                <c:pt idx="2349">
                  <c:v>-4.0050000000000002E-2</c:v>
                </c:pt>
                <c:pt idx="2350">
                  <c:v>-3.9272000000000001E-2</c:v>
                </c:pt>
                <c:pt idx="2351">
                  <c:v>-3.8494E-2</c:v>
                </c:pt>
                <c:pt idx="2352">
                  <c:v>-3.6939E-2</c:v>
                </c:pt>
                <c:pt idx="2353">
                  <c:v>-3.6160999999999999E-2</c:v>
                </c:pt>
                <c:pt idx="2354">
                  <c:v>-3.5577999999999999E-2</c:v>
                </c:pt>
                <c:pt idx="2355">
                  <c:v>-3.4411999999999998E-2</c:v>
                </c:pt>
                <c:pt idx="2356">
                  <c:v>-3.4994999999999998E-2</c:v>
                </c:pt>
                <c:pt idx="2357">
                  <c:v>-3.5188999999999998E-2</c:v>
                </c:pt>
                <c:pt idx="2358">
                  <c:v>-3.6160999999999999E-2</c:v>
                </c:pt>
                <c:pt idx="2359">
                  <c:v>-3.7328E-2</c:v>
                </c:pt>
                <c:pt idx="2360">
                  <c:v>-3.8300000000000001E-2</c:v>
                </c:pt>
                <c:pt idx="2361">
                  <c:v>-3.9855000000000002E-2</c:v>
                </c:pt>
                <c:pt idx="2362">
                  <c:v>-4.0050000000000002E-2</c:v>
                </c:pt>
                <c:pt idx="2363">
                  <c:v>-4.0827000000000002E-2</c:v>
                </c:pt>
                <c:pt idx="2364">
                  <c:v>-4.0244000000000002E-2</c:v>
                </c:pt>
                <c:pt idx="2365">
                  <c:v>-3.9661000000000002E-2</c:v>
                </c:pt>
                <c:pt idx="2366">
                  <c:v>-3.8689000000000001E-2</c:v>
                </c:pt>
                <c:pt idx="2367">
                  <c:v>-3.7522E-2</c:v>
                </c:pt>
                <c:pt idx="2368">
                  <c:v>-3.6355999999999999E-2</c:v>
                </c:pt>
                <c:pt idx="2369">
                  <c:v>-3.5772999999999999E-2</c:v>
                </c:pt>
                <c:pt idx="2370">
                  <c:v>-3.4605999999999998E-2</c:v>
                </c:pt>
                <c:pt idx="2371">
                  <c:v>-3.4605999999999998E-2</c:v>
                </c:pt>
                <c:pt idx="2372">
                  <c:v>-3.4994999999999998E-2</c:v>
                </c:pt>
                <c:pt idx="2373">
                  <c:v>-3.5383999999999999E-2</c:v>
                </c:pt>
                <c:pt idx="2374">
                  <c:v>-3.6549999999999999E-2</c:v>
                </c:pt>
                <c:pt idx="2375">
                  <c:v>-3.7911E-2</c:v>
                </c:pt>
                <c:pt idx="2376">
                  <c:v>-3.9078000000000002E-2</c:v>
                </c:pt>
                <c:pt idx="2377">
                  <c:v>-4.0439000000000003E-2</c:v>
                </c:pt>
                <c:pt idx="2378">
                  <c:v>-4.0633000000000002E-2</c:v>
                </c:pt>
                <c:pt idx="2379">
                  <c:v>-4.0827000000000002E-2</c:v>
                </c:pt>
                <c:pt idx="2380">
                  <c:v>-3.9855000000000002E-2</c:v>
                </c:pt>
                <c:pt idx="2381">
                  <c:v>-3.9078000000000002E-2</c:v>
                </c:pt>
                <c:pt idx="2382">
                  <c:v>-3.8300000000000001E-2</c:v>
                </c:pt>
                <c:pt idx="2383">
                  <c:v>-3.6939E-2</c:v>
                </c:pt>
                <c:pt idx="2384">
                  <c:v>-3.5966999999999999E-2</c:v>
                </c:pt>
                <c:pt idx="2385">
                  <c:v>-3.5577999999999999E-2</c:v>
                </c:pt>
                <c:pt idx="2386">
                  <c:v>-3.4411999999999998E-2</c:v>
                </c:pt>
                <c:pt idx="2387">
                  <c:v>-3.4994999999999998E-2</c:v>
                </c:pt>
                <c:pt idx="2388">
                  <c:v>-3.5383999999999999E-2</c:v>
                </c:pt>
                <c:pt idx="2389">
                  <c:v>-3.6549999999999999E-2</c:v>
                </c:pt>
                <c:pt idx="2390">
                  <c:v>-3.7328E-2</c:v>
                </c:pt>
                <c:pt idx="2391">
                  <c:v>-3.8494E-2</c:v>
                </c:pt>
                <c:pt idx="2392">
                  <c:v>-4.0050000000000002E-2</c:v>
                </c:pt>
                <c:pt idx="2393">
                  <c:v>-4.0050000000000002E-2</c:v>
                </c:pt>
                <c:pt idx="2394">
                  <c:v>-4.0827000000000002E-2</c:v>
                </c:pt>
                <c:pt idx="2395">
                  <c:v>-4.0244000000000002E-2</c:v>
                </c:pt>
                <c:pt idx="2396">
                  <c:v>-3.9661000000000002E-2</c:v>
                </c:pt>
                <c:pt idx="2397">
                  <c:v>-3.8689000000000001E-2</c:v>
                </c:pt>
                <c:pt idx="2398">
                  <c:v>-3.7717000000000001E-2</c:v>
                </c:pt>
                <c:pt idx="2399">
                  <c:v>-3.6355999999999999E-2</c:v>
                </c:pt>
                <c:pt idx="2400">
                  <c:v>-3.5966999999999999E-2</c:v>
                </c:pt>
                <c:pt idx="2401">
                  <c:v>-3.4800999999999999E-2</c:v>
                </c:pt>
                <c:pt idx="2402">
                  <c:v>-3.4800999999999999E-2</c:v>
                </c:pt>
                <c:pt idx="2403">
                  <c:v>-3.5188999999999998E-2</c:v>
                </c:pt>
                <c:pt idx="2404">
                  <c:v>-3.5577999999999999E-2</c:v>
                </c:pt>
                <c:pt idx="2405">
                  <c:v>-3.6745E-2</c:v>
                </c:pt>
                <c:pt idx="2406">
                  <c:v>-3.7911E-2</c:v>
                </c:pt>
                <c:pt idx="2407">
                  <c:v>-3.9272000000000001E-2</c:v>
                </c:pt>
                <c:pt idx="2408">
                  <c:v>-4.0244000000000002E-2</c:v>
                </c:pt>
                <c:pt idx="2409">
                  <c:v>-4.0633000000000002E-2</c:v>
                </c:pt>
                <c:pt idx="2410">
                  <c:v>-4.0633000000000002E-2</c:v>
                </c:pt>
                <c:pt idx="2411">
                  <c:v>-3.9855000000000002E-2</c:v>
                </c:pt>
                <c:pt idx="2412">
                  <c:v>-3.8883000000000001E-2</c:v>
                </c:pt>
                <c:pt idx="2413">
                  <c:v>-3.8106000000000001E-2</c:v>
                </c:pt>
                <c:pt idx="2414">
                  <c:v>-3.6549999999999999E-2</c:v>
                </c:pt>
                <c:pt idx="2415">
                  <c:v>-3.5966999999999999E-2</c:v>
                </c:pt>
                <c:pt idx="2416">
                  <c:v>-3.5577999999999999E-2</c:v>
                </c:pt>
                <c:pt idx="2417">
                  <c:v>-3.4605999999999998E-2</c:v>
                </c:pt>
                <c:pt idx="2418">
                  <c:v>-3.5188999999999998E-2</c:v>
                </c:pt>
                <c:pt idx="2419">
                  <c:v>-3.5383999999999999E-2</c:v>
                </c:pt>
                <c:pt idx="2420">
                  <c:v>-3.6549999999999999E-2</c:v>
                </c:pt>
                <c:pt idx="2421">
                  <c:v>-3.7717000000000001E-2</c:v>
                </c:pt>
                <c:pt idx="2422">
                  <c:v>-3.8689000000000001E-2</c:v>
                </c:pt>
                <c:pt idx="2423">
                  <c:v>-4.0244000000000002E-2</c:v>
                </c:pt>
                <c:pt idx="2424">
                  <c:v>-4.0439000000000003E-2</c:v>
                </c:pt>
                <c:pt idx="2425">
                  <c:v>-4.0827000000000002E-2</c:v>
                </c:pt>
                <c:pt idx="2426">
                  <c:v>-4.0050000000000002E-2</c:v>
                </c:pt>
                <c:pt idx="2427">
                  <c:v>-3.9661000000000002E-2</c:v>
                </c:pt>
                <c:pt idx="2428">
                  <c:v>-3.8494E-2</c:v>
                </c:pt>
                <c:pt idx="2429">
                  <c:v>-3.7134E-2</c:v>
                </c:pt>
                <c:pt idx="2430">
                  <c:v>-3.6160999999999999E-2</c:v>
                </c:pt>
                <c:pt idx="2431">
                  <c:v>-3.5577999999999999E-2</c:v>
                </c:pt>
                <c:pt idx="2432">
                  <c:v>-3.4411999999999998E-2</c:v>
                </c:pt>
                <c:pt idx="2433">
                  <c:v>-3.4605999999999998E-2</c:v>
                </c:pt>
                <c:pt idx="2434">
                  <c:v>-3.4994999999999998E-2</c:v>
                </c:pt>
                <c:pt idx="2435">
                  <c:v>-3.5577999999999999E-2</c:v>
                </c:pt>
                <c:pt idx="2436">
                  <c:v>-3.6745E-2</c:v>
                </c:pt>
                <c:pt idx="2437">
                  <c:v>-3.8106000000000001E-2</c:v>
                </c:pt>
                <c:pt idx="2438">
                  <c:v>-3.9467000000000002E-2</c:v>
                </c:pt>
                <c:pt idx="2439">
                  <c:v>-4.0050000000000002E-2</c:v>
                </c:pt>
                <c:pt idx="2440">
                  <c:v>-4.0633000000000002E-2</c:v>
                </c:pt>
                <c:pt idx="2441">
                  <c:v>-4.0633000000000002E-2</c:v>
                </c:pt>
                <c:pt idx="2442">
                  <c:v>-3.9855000000000002E-2</c:v>
                </c:pt>
                <c:pt idx="2443">
                  <c:v>-3.8883000000000001E-2</c:v>
                </c:pt>
                <c:pt idx="2444">
                  <c:v>-3.7911E-2</c:v>
                </c:pt>
                <c:pt idx="2445">
                  <c:v>-3.6355999999999999E-2</c:v>
                </c:pt>
                <c:pt idx="2446">
                  <c:v>-3.5772999999999999E-2</c:v>
                </c:pt>
                <c:pt idx="2447">
                  <c:v>-3.5188999999999998E-2</c:v>
                </c:pt>
                <c:pt idx="2448">
                  <c:v>-3.4411999999999998E-2</c:v>
                </c:pt>
                <c:pt idx="2449">
                  <c:v>-3.4800999999999999E-2</c:v>
                </c:pt>
                <c:pt idx="2450">
                  <c:v>-3.5188999999999998E-2</c:v>
                </c:pt>
                <c:pt idx="2451">
                  <c:v>-3.6355999999999999E-2</c:v>
                </c:pt>
                <c:pt idx="2452">
                  <c:v>-3.7522E-2</c:v>
                </c:pt>
                <c:pt idx="2453">
                  <c:v>-3.8689000000000001E-2</c:v>
                </c:pt>
                <c:pt idx="2454">
                  <c:v>-4.0244000000000002E-2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B4-424D-99F5-90037165F7F8}"/>
            </c:ext>
          </c:extLst>
        </c:ser>
        <c:ser>
          <c:idx val="1"/>
          <c:order val="1"/>
          <c:tx>
            <c:strRef>
              <c:f>'odom_values_log-wp-2023-05-21-0'!$C$1</c:f>
              <c:strCache>
                <c:ptCount val="1"/>
                <c:pt idx="0">
                  <c:v>velocity_x_actual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'odom_values_log-wp-2023-05-21-0'!$A$2:$A$2456</c:f>
              <c:numCache>
                <c:formatCode>General</c:formatCode>
                <c:ptCount val="2455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  <c:pt idx="999">
                  <c:v>1</c:v>
                </c:pt>
                <c:pt idx="1000">
                  <c:v>1.0009999999999999</c:v>
                </c:pt>
                <c:pt idx="1001">
                  <c:v>1.002</c:v>
                </c:pt>
                <c:pt idx="1002">
                  <c:v>1.0029999999999999</c:v>
                </c:pt>
                <c:pt idx="1003">
                  <c:v>1.004</c:v>
                </c:pt>
                <c:pt idx="1004">
                  <c:v>1.0049999999999999</c:v>
                </c:pt>
                <c:pt idx="1005">
                  <c:v>1.006</c:v>
                </c:pt>
                <c:pt idx="1006">
                  <c:v>1.0069999999999999</c:v>
                </c:pt>
                <c:pt idx="1007">
                  <c:v>1.008</c:v>
                </c:pt>
                <c:pt idx="1008">
                  <c:v>1.0089999999999999</c:v>
                </c:pt>
                <c:pt idx="1009">
                  <c:v>1.01</c:v>
                </c:pt>
                <c:pt idx="1010">
                  <c:v>1.0109999999999999</c:v>
                </c:pt>
                <c:pt idx="1011">
                  <c:v>1.012</c:v>
                </c:pt>
                <c:pt idx="1012">
                  <c:v>1.0129999999999999</c:v>
                </c:pt>
                <c:pt idx="1013">
                  <c:v>1.014</c:v>
                </c:pt>
                <c:pt idx="1014">
                  <c:v>1.0149999999999999</c:v>
                </c:pt>
                <c:pt idx="1015">
                  <c:v>1.016</c:v>
                </c:pt>
                <c:pt idx="1016">
                  <c:v>1.0169999999999999</c:v>
                </c:pt>
                <c:pt idx="1017">
                  <c:v>1.018</c:v>
                </c:pt>
                <c:pt idx="1018">
                  <c:v>1.0189999999999999</c:v>
                </c:pt>
                <c:pt idx="1019">
                  <c:v>1.02</c:v>
                </c:pt>
                <c:pt idx="1020">
                  <c:v>1.0209999999999999</c:v>
                </c:pt>
                <c:pt idx="1021">
                  <c:v>1.022</c:v>
                </c:pt>
                <c:pt idx="1022">
                  <c:v>1.0229999999999999</c:v>
                </c:pt>
                <c:pt idx="1023">
                  <c:v>1.024</c:v>
                </c:pt>
                <c:pt idx="1024">
                  <c:v>1.0249999999999999</c:v>
                </c:pt>
                <c:pt idx="1025">
                  <c:v>1.026</c:v>
                </c:pt>
                <c:pt idx="1026">
                  <c:v>1.0269999999999999</c:v>
                </c:pt>
                <c:pt idx="1027">
                  <c:v>1.028</c:v>
                </c:pt>
                <c:pt idx="1028">
                  <c:v>1.0289999999999999</c:v>
                </c:pt>
                <c:pt idx="1029">
                  <c:v>1.03</c:v>
                </c:pt>
                <c:pt idx="1030">
                  <c:v>1.0309999999999999</c:v>
                </c:pt>
                <c:pt idx="1031">
                  <c:v>1.032</c:v>
                </c:pt>
                <c:pt idx="1032">
                  <c:v>1.0329999999999999</c:v>
                </c:pt>
                <c:pt idx="1033">
                  <c:v>1.034</c:v>
                </c:pt>
                <c:pt idx="1034">
                  <c:v>1.0349999999999999</c:v>
                </c:pt>
                <c:pt idx="1035">
                  <c:v>1.036</c:v>
                </c:pt>
                <c:pt idx="1036">
                  <c:v>1.0369999999999999</c:v>
                </c:pt>
                <c:pt idx="1037">
                  <c:v>1.038</c:v>
                </c:pt>
                <c:pt idx="1038">
                  <c:v>1.0389999999999999</c:v>
                </c:pt>
                <c:pt idx="1039">
                  <c:v>1.04</c:v>
                </c:pt>
                <c:pt idx="1040">
                  <c:v>1.0409999999999999</c:v>
                </c:pt>
                <c:pt idx="1041">
                  <c:v>1.042</c:v>
                </c:pt>
                <c:pt idx="1042">
                  <c:v>1.0429999999999999</c:v>
                </c:pt>
                <c:pt idx="1043">
                  <c:v>1.044</c:v>
                </c:pt>
                <c:pt idx="1044">
                  <c:v>1.0449999999999999</c:v>
                </c:pt>
                <c:pt idx="1045">
                  <c:v>1.046</c:v>
                </c:pt>
                <c:pt idx="1046">
                  <c:v>1.0469999999999999</c:v>
                </c:pt>
                <c:pt idx="1047">
                  <c:v>1.048</c:v>
                </c:pt>
                <c:pt idx="1048">
                  <c:v>1.0489999999999999</c:v>
                </c:pt>
                <c:pt idx="1049">
                  <c:v>1.05</c:v>
                </c:pt>
                <c:pt idx="1050">
                  <c:v>1.0509999999999999</c:v>
                </c:pt>
                <c:pt idx="1051">
                  <c:v>1.052</c:v>
                </c:pt>
                <c:pt idx="1052">
                  <c:v>1.0529999999999999</c:v>
                </c:pt>
                <c:pt idx="1053">
                  <c:v>1.054</c:v>
                </c:pt>
                <c:pt idx="1054">
                  <c:v>1.0549999999999999</c:v>
                </c:pt>
                <c:pt idx="1055">
                  <c:v>1.056</c:v>
                </c:pt>
                <c:pt idx="1056">
                  <c:v>1.0569999999999999</c:v>
                </c:pt>
                <c:pt idx="1057">
                  <c:v>1.0580000000000001</c:v>
                </c:pt>
                <c:pt idx="1058">
                  <c:v>1.0589999999999999</c:v>
                </c:pt>
                <c:pt idx="1059">
                  <c:v>1.06</c:v>
                </c:pt>
                <c:pt idx="1060">
                  <c:v>1.0609999999999999</c:v>
                </c:pt>
                <c:pt idx="1061">
                  <c:v>1.0620000000000001</c:v>
                </c:pt>
                <c:pt idx="1062">
                  <c:v>1.0629999999999999</c:v>
                </c:pt>
                <c:pt idx="1063">
                  <c:v>1.0640000000000001</c:v>
                </c:pt>
                <c:pt idx="1064">
                  <c:v>1.0649999999999999</c:v>
                </c:pt>
                <c:pt idx="1065">
                  <c:v>1.0660000000000001</c:v>
                </c:pt>
                <c:pt idx="1066">
                  <c:v>1.0669999999999999</c:v>
                </c:pt>
                <c:pt idx="1067">
                  <c:v>1.0680000000000001</c:v>
                </c:pt>
                <c:pt idx="1068">
                  <c:v>1.069</c:v>
                </c:pt>
                <c:pt idx="1069">
                  <c:v>1.07</c:v>
                </c:pt>
                <c:pt idx="1070">
                  <c:v>1.071</c:v>
                </c:pt>
                <c:pt idx="1071">
                  <c:v>1.0720000000000001</c:v>
                </c:pt>
                <c:pt idx="1072">
                  <c:v>1.073</c:v>
                </c:pt>
                <c:pt idx="1073">
                  <c:v>1.0740000000000001</c:v>
                </c:pt>
                <c:pt idx="1074">
                  <c:v>1.075</c:v>
                </c:pt>
                <c:pt idx="1075">
                  <c:v>1.0760000000000001</c:v>
                </c:pt>
                <c:pt idx="1076">
                  <c:v>1.077</c:v>
                </c:pt>
                <c:pt idx="1077">
                  <c:v>1.0780000000000001</c:v>
                </c:pt>
                <c:pt idx="1078">
                  <c:v>1.079</c:v>
                </c:pt>
                <c:pt idx="1079">
                  <c:v>1.08</c:v>
                </c:pt>
                <c:pt idx="1080">
                  <c:v>1.081</c:v>
                </c:pt>
                <c:pt idx="1081">
                  <c:v>1.0820000000000001</c:v>
                </c:pt>
                <c:pt idx="1082">
                  <c:v>1.083</c:v>
                </c:pt>
                <c:pt idx="1083">
                  <c:v>1.0840000000000001</c:v>
                </c:pt>
                <c:pt idx="1084">
                  <c:v>1.085</c:v>
                </c:pt>
                <c:pt idx="1085">
                  <c:v>1.0860000000000001</c:v>
                </c:pt>
                <c:pt idx="1086">
                  <c:v>1.087</c:v>
                </c:pt>
                <c:pt idx="1087">
                  <c:v>1.0880000000000001</c:v>
                </c:pt>
                <c:pt idx="1088">
                  <c:v>1.089</c:v>
                </c:pt>
                <c:pt idx="1089">
                  <c:v>1.0900000000000001</c:v>
                </c:pt>
                <c:pt idx="1090">
                  <c:v>1.091</c:v>
                </c:pt>
                <c:pt idx="1091">
                  <c:v>1.0920000000000001</c:v>
                </c:pt>
                <c:pt idx="1092">
                  <c:v>1.093</c:v>
                </c:pt>
                <c:pt idx="1093">
                  <c:v>1.0940000000000001</c:v>
                </c:pt>
                <c:pt idx="1094">
                  <c:v>1.095</c:v>
                </c:pt>
                <c:pt idx="1095">
                  <c:v>1.0960000000000001</c:v>
                </c:pt>
                <c:pt idx="1096">
                  <c:v>1.097</c:v>
                </c:pt>
                <c:pt idx="1097">
                  <c:v>1.0980000000000001</c:v>
                </c:pt>
                <c:pt idx="1098">
                  <c:v>1.099</c:v>
                </c:pt>
                <c:pt idx="1099">
                  <c:v>1.1000000000000001</c:v>
                </c:pt>
                <c:pt idx="1100">
                  <c:v>1.101</c:v>
                </c:pt>
                <c:pt idx="1101">
                  <c:v>1.1020000000000001</c:v>
                </c:pt>
                <c:pt idx="1102">
                  <c:v>1.103</c:v>
                </c:pt>
                <c:pt idx="1103">
                  <c:v>1.1040000000000001</c:v>
                </c:pt>
                <c:pt idx="1104">
                  <c:v>1.105</c:v>
                </c:pt>
                <c:pt idx="1105">
                  <c:v>1.1060000000000001</c:v>
                </c:pt>
                <c:pt idx="1106">
                  <c:v>1.107</c:v>
                </c:pt>
                <c:pt idx="1107">
                  <c:v>1.1080000000000001</c:v>
                </c:pt>
                <c:pt idx="1108">
                  <c:v>1.109</c:v>
                </c:pt>
                <c:pt idx="1109">
                  <c:v>1.1100000000000001</c:v>
                </c:pt>
                <c:pt idx="1110">
                  <c:v>1.111</c:v>
                </c:pt>
                <c:pt idx="1111">
                  <c:v>1.1120000000000001</c:v>
                </c:pt>
                <c:pt idx="1112">
                  <c:v>1.113</c:v>
                </c:pt>
                <c:pt idx="1113">
                  <c:v>1.1140000000000001</c:v>
                </c:pt>
                <c:pt idx="1114">
                  <c:v>1.115</c:v>
                </c:pt>
                <c:pt idx="1115">
                  <c:v>1.1160000000000001</c:v>
                </c:pt>
                <c:pt idx="1116">
                  <c:v>1.117</c:v>
                </c:pt>
                <c:pt idx="1117">
                  <c:v>1.1180000000000001</c:v>
                </c:pt>
                <c:pt idx="1118">
                  <c:v>1.119</c:v>
                </c:pt>
                <c:pt idx="1119">
                  <c:v>1.1200000000000001</c:v>
                </c:pt>
                <c:pt idx="1120">
                  <c:v>1.121</c:v>
                </c:pt>
                <c:pt idx="1121">
                  <c:v>1.1220000000000001</c:v>
                </c:pt>
                <c:pt idx="1122">
                  <c:v>1.123</c:v>
                </c:pt>
                <c:pt idx="1123">
                  <c:v>1.1240000000000001</c:v>
                </c:pt>
                <c:pt idx="1124">
                  <c:v>1.125</c:v>
                </c:pt>
                <c:pt idx="1125">
                  <c:v>1.1259999999999999</c:v>
                </c:pt>
                <c:pt idx="1126">
                  <c:v>1.127</c:v>
                </c:pt>
                <c:pt idx="1127">
                  <c:v>1.1279999999999999</c:v>
                </c:pt>
                <c:pt idx="1128">
                  <c:v>1.129</c:v>
                </c:pt>
                <c:pt idx="1129">
                  <c:v>1.1299999999999999</c:v>
                </c:pt>
                <c:pt idx="1130">
                  <c:v>1.131</c:v>
                </c:pt>
                <c:pt idx="1131">
                  <c:v>1.1319999999999999</c:v>
                </c:pt>
                <c:pt idx="1132">
                  <c:v>1.133</c:v>
                </c:pt>
                <c:pt idx="1133">
                  <c:v>1.1339999999999999</c:v>
                </c:pt>
                <c:pt idx="1134">
                  <c:v>1.135</c:v>
                </c:pt>
                <c:pt idx="1135">
                  <c:v>1.1359999999999999</c:v>
                </c:pt>
                <c:pt idx="1136">
                  <c:v>1.137</c:v>
                </c:pt>
                <c:pt idx="1137">
                  <c:v>1.1379999999999999</c:v>
                </c:pt>
                <c:pt idx="1138">
                  <c:v>1.139</c:v>
                </c:pt>
                <c:pt idx="1139">
                  <c:v>1.1399999999999999</c:v>
                </c:pt>
                <c:pt idx="1140">
                  <c:v>1.141</c:v>
                </c:pt>
                <c:pt idx="1141">
                  <c:v>1.1419999999999999</c:v>
                </c:pt>
                <c:pt idx="1142">
                  <c:v>1.143</c:v>
                </c:pt>
                <c:pt idx="1143">
                  <c:v>1.1439999999999999</c:v>
                </c:pt>
                <c:pt idx="1144">
                  <c:v>1.145</c:v>
                </c:pt>
                <c:pt idx="1145">
                  <c:v>1.1459999999999999</c:v>
                </c:pt>
                <c:pt idx="1146">
                  <c:v>1.147</c:v>
                </c:pt>
                <c:pt idx="1147">
                  <c:v>1.1479999999999999</c:v>
                </c:pt>
                <c:pt idx="1148">
                  <c:v>1.149</c:v>
                </c:pt>
                <c:pt idx="1149">
                  <c:v>1.1499999999999999</c:v>
                </c:pt>
                <c:pt idx="1150">
                  <c:v>1.151</c:v>
                </c:pt>
                <c:pt idx="1151">
                  <c:v>1.1519999999999999</c:v>
                </c:pt>
                <c:pt idx="1152">
                  <c:v>1.153</c:v>
                </c:pt>
                <c:pt idx="1153">
                  <c:v>1.1539999999999999</c:v>
                </c:pt>
                <c:pt idx="1154">
                  <c:v>1.155</c:v>
                </c:pt>
                <c:pt idx="1155">
                  <c:v>1.1559999999999999</c:v>
                </c:pt>
                <c:pt idx="1156">
                  <c:v>1.157</c:v>
                </c:pt>
                <c:pt idx="1157">
                  <c:v>1.1579999999999999</c:v>
                </c:pt>
                <c:pt idx="1158">
                  <c:v>1.159</c:v>
                </c:pt>
                <c:pt idx="1159">
                  <c:v>1.1599999999999999</c:v>
                </c:pt>
                <c:pt idx="1160">
                  <c:v>1.161</c:v>
                </c:pt>
                <c:pt idx="1161">
                  <c:v>1.1619999999999999</c:v>
                </c:pt>
                <c:pt idx="1162">
                  <c:v>1.163</c:v>
                </c:pt>
                <c:pt idx="1163">
                  <c:v>1.1639999999999999</c:v>
                </c:pt>
                <c:pt idx="1164">
                  <c:v>1.165</c:v>
                </c:pt>
                <c:pt idx="1165">
                  <c:v>1.1659999999999999</c:v>
                </c:pt>
                <c:pt idx="1166">
                  <c:v>1.167</c:v>
                </c:pt>
                <c:pt idx="1167">
                  <c:v>1.1679999999999999</c:v>
                </c:pt>
                <c:pt idx="1168">
                  <c:v>1.169</c:v>
                </c:pt>
                <c:pt idx="1169">
                  <c:v>1.17</c:v>
                </c:pt>
                <c:pt idx="1170">
                  <c:v>1.171</c:v>
                </c:pt>
                <c:pt idx="1171">
                  <c:v>1.1719999999999999</c:v>
                </c:pt>
                <c:pt idx="1172">
                  <c:v>1.173</c:v>
                </c:pt>
                <c:pt idx="1173">
                  <c:v>1.1739999999999999</c:v>
                </c:pt>
                <c:pt idx="1174">
                  <c:v>1.175</c:v>
                </c:pt>
                <c:pt idx="1175">
                  <c:v>1.1759999999999999</c:v>
                </c:pt>
                <c:pt idx="1176">
                  <c:v>1.177</c:v>
                </c:pt>
                <c:pt idx="1177">
                  <c:v>1.1779999999999999</c:v>
                </c:pt>
                <c:pt idx="1178">
                  <c:v>1.179</c:v>
                </c:pt>
                <c:pt idx="1179">
                  <c:v>1.18</c:v>
                </c:pt>
                <c:pt idx="1180">
                  <c:v>1.181</c:v>
                </c:pt>
                <c:pt idx="1181">
                  <c:v>1.1819999999999999</c:v>
                </c:pt>
                <c:pt idx="1182">
                  <c:v>1.1830000000000001</c:v>
                </c:pt>
                <c:pt idx="1183">
                  <c:v>1.1839999999999999</c:v>
                </c:pt>
                <c:pt idx="1184">
                  <c:v>1.1850000000000001</c:v>
                </c:pt>
                <c:pt idx="1185">
                  <c:v>1.1859999999999999</c:v>
                </c:pt>
                <c:pt idx="1186">
                  <c:v>1.1870000000000001</c:v>
                </c:pt>
                <c:pt idx="1187">
                  <c:v>1.1879999999999999</c:v>
                </c:pt>
                <c:pt idx="1188">
                  <c:v>1.1890000000000001</c:v>
                </c:pt>
                <c:pt idx="1189">
                  <c:v>1.19</c:v>
                </c:pt>
                <c:pt idx="1190">
                  <c:v>1.1910000000000001</c:v>
                </c:pt>
                <c:pt idx="1191">
                  <c:v>1.1919999999999999</c:v>
                </c:pt>
                <c:pt idx="1192">
                  <c:v>1.1930000000000001</c:v>
                </c:pt>
                <c:pt idx="1193">
                  <c:v>1.194</c:v>
                </c:pt>
                <c:pt idx="1194">
                  <c:v>1.1950000000000001</c:v>
                </c:pt>
                <c:pt idx="1195">
                  <c:v>1.196</c:v>
                </c:pt>
                <c:pt idx="1196">
                  <c:v>1.1970000000000001</c:v>
                </c:pt>
                <c:pt idx="1197">
                  <c:v>1.198</c:v>
                </c:pt>
                <c:pt idx="1198">
                  <c:v>1.1990000000000001</c:v>
                </c:pt>
                <c:pt idx="1199">
                  <c:v>1.2</c:v>
                </c:pt>
                <c:pt idx="1200">
                  <c:v>1.2010000000000001</c:v>
                </c:pt>
                <c:pt idx="1201">
                  <c:v>1.202</c:v>
                </c:pt>
                <c:pt idx="1202">
                  <c:v>1.2030000000000001</c:v>
                </c:pt>
                <c:pt idx="1203">
                  <c:v>1.204</c:v>
                </c:pt>
                <c:pt idx="1204">
                  <c:v>1.2050000000000001</c:v>
                </c:pt>
                <c:pt idx="1205">
                  <c:v>1.206</c:v>
                </c:pt>
                <c:pt idx="1206">
                  <c:v>1.2070000000000001</c:v>
                </c:pt>
                <c:pt idx="1207">
                  <c:v>1.208</c:v>
                </c:pt>
                <c:pt idx="1208">
                  <c:v>1.2090000000000001</c:v>
                </c:pt>
                <c:pt idx="1209">
                  <c:v>1.21</c:v>
                </c:pt>
                <c:pt idx="1210">
                  <c:v>1.2110000000000001</c:v>
                </c:pt>
                <c:pt idx="1211">
                  <c:v>1.212</c:v>
                </c:pt>
                <c:pt idx="1212">
                  <c:v>1.2130000000000001</c:v>
                </c:pt>
                <c:pt idx="1213">
                  <c:v>1.214</c:v>
                </c:pt>
                <c:pt idx="1214">
                  <c:v>1.2150000000000001</c:v>
                </c:pt>
                <c:pt idx="1215">
                  <c:v>1.216</c:v>
                </c:pt>
                <c:pt idx="1216">
                  <c:v>1.2170000000000001</c:v>
                </c:pt>
                <c:pt idx="1217">
                  <c:v>1.218</c:v>
                </c:pt>
                <c:pt idx="1218">
                  <c:v>1.2190000000000001</c:v>
                </c:pt>
                <c:pt idx="1219">
                  <c:v>1.22</c:v>
                </c:pt>
                <c:pt idx="1220">
                  <c:v>1.2210000000000001</c:v>
                </c:pt>
                <c:pt idx="1221">
                  <c:v>1.222</c:v>
                </c:pt>
                <c:pt idx="1222">
                  <c:v>1.2230000000000001</c:v>
                </c:pt>
                <c:pt idx="1223">
                  <c:v>1.224</c:v>
                </c:pt>
                <c:pt idx="1224">
                  <c:v>1.2250000000000001</c:v>
                </c:pt>
                <c:pt idx="1225">
                  <c:v>1.226</c:v>
                </c:pt>
                <c:pt idx="1226">
                  <c:v>1.2270000000000001</c:v>
                </c:pt>
                <c:pt idx="1227">
                  <c:v>1.228</c:v>
                </c:pt>
                <c:pt idx="1228">
                  <c:v>1.2290000000000001</c:v>
                </c:pt>
                <c:pt idx="1229">
                  <c:v>1.23</c:v>
                </c:pt>
                <c:pt idx="1230">
                  <c:v>1.2310000000000001</c:v>
                </c:pt>
                <c:pt idx="1231">
                  <c:v>1.232</c:v>
                </c:pt>
                <c:pt idx="1232">
                  <c:v>1.2330000000000001</c:v>
                </c:pt>
                <c:pt idx="1233">
                  <c:v>1.234</c:v>
                </c:pt>
                <c:pt idx="1234">
                  <c:v>1.2350000000000001</c:v>
                </c:pt>
                <c:pt idx="1235">
                  <c:v>1.236</c:v>
                </c:pt>
                <c:pt idx="1236">
                  <c:v>1.2370000000000001</c:v>
                </c:pt>
                <c:pt idx="1237">
                  <c:v>1.238</c:v>
                </c:pt>
                <c:pt idx="1238">
                  <c:v>1.2390000000000001</c:v>
                </c:pt>
                <c:pt idx="1239">
                  <c:v>1.24</c:v>
                </c:pt>
                <c:pt idx="1240">
                  <c:v>1.2410000000000001</c:v>
                </c:pt>
                <c:pt idx="1241">
                  <c:v>1.242</c:v>
                </c:pt>
                <c:pt idx="1242">
                  <c:v>1.2430000000000001</c:v>
                </c:pt>
                <c:pt idx="1243">
                  <c:v>1.244</c:v>
                </c:pt>
                <c:pt idx="1244">
                  <c:v>1.2450000000000001</c:v>
                </c:pt>
                <c:pt idx="1245">
                  <c:v>1.246</c:v>
                </c:pt>
                <c:pt idx="1246">
                  <c:v>1.2470000000000001</c:v>
                </c:pt>
                <c:pt idx="1247">
                  <c:v>1.248</c:v>
                </c:pt>
                <c:pt idx="1248">
                  <c:v>1.2490000000000001</c:v>
                </c:pt>
                <c:pt idx="1249">
                  <c:v>1.25</c:v>
                </c:pt>
                <c:pt idx="1250">
                  <c:v>1.2509999999999999</c:v>
                </c:pt>
                <c:pt idx="1251">
                  <c:v>1.252</c:v>
                </c:pt>
                <c:pt idx="1252">
                  <c:v>1.2529999999999999</c:v>
                </c:pt>
                <c:pt idx="1253">
                  <c:v>1.254</c:v>
                </c:pt>
                <c:pt idx="1254">
                  <c:v>1.2549999999999999</c:v>
                </c:pt>
                <c:pt idx="1255">
                  <c:v>1.256</c:v>
                </c:pt>
                <c:pt idx="1256">
                  <c:v>1.2569999999999999</c:v>
                </c:pt>
                <c:pt idx="1257">
                  <c:v>1.258</c:v>
                </c:pt>
                <c:pt idx="1258">
                  <c:v>1.2589999999999999</c:v>
                </c:pt>
                <c:pt idx="1259">
                  <c:v>1.26</c:v>
                </c:pt>
                <c:pt idx="1260">
                  <c:v>1.2609999999999999</c:v>
                </c:pt>
                <c:pt idx="1261">
                  <c:v>1.262</c:v>
                </c:pt>
                <c:pt idx="1262">
                  <c:v>1.2629999999999999</c:v>
                </c:pt>
                <c:pt idx="1263">
                  <c:v>1.264</c:v>
                </c:pt>
                <c:pt idx="1264">
                  <c:v>1.2649999999999999</c:v>
                </c:pt>
                <c:pt idx="1265">
                  <c:v>1.266</c:v>
                </c:pt>
                <c:pt idx="1266">
                  <c:v>1.2669999999999999</c:v>
                </c:pt>
                <c:pt idx="1267">
                  <c:v>1.268</c:v>
                </c:pt>
                <c:pt idx="1268">
                  <c:v>1.2689999999999999</c:v>
                </c:pt>
                <c:pt idx="1269">
                  <c:v>1.27</c:v>
                </c:pt>
                <c:pt idx="1270">
                  <c:v>1.2709999999999999</c:v>
                </c:pt>
                <c:pt idx="1271">
                  <c:v>1.272</c:v>
                </c:pt>
                <c:pt idx="1272">
                  <c:v>1.2729999999999999</c:v>
                </c:pt>
                <c:pt idx="1273">
                  <c:v>1.274</c:v>
                </c:pt>
                <c:pt idx="1274">
                  <c:v>1.2749999999999999</c:v>
                </c:pt>
                <c:pt idx="1275">
                  <c:v>1.276</c:v>
                </c:pt>
                <c:pt idx="1276">
                  <c:v>1.2769999999999999</c:v>
                </c:pt>
                <c:pt idx="1277">
                  <c:v>1.278</c:v>
                </c:pt>
                <c:pt idx="1278">
                  <c:v>1.2789999999999999</c:v>
                </c:pt>
                <c:pt idx="1279">
                  <c:v>1.28</c:v>
                </c:pt>
                <c:pt idx="1280">
                  <c:v>1.2809999999999999</c:v>
                </c:pt>
                <c:pt idx="1281">
                  <c:v>1.282</c:v>
                </c:pt>
                <c:pt idx="1282">
                  <c:v>1.2829999999999999</c:v>
                </c:pt>
                <c:pt idx="1283">
                  <c:v>1.284</c:v>
                </c:pt>
                <c:pt idx="1284">
                  <c:v>1.2849999999999999</c:v>
                </c:pt>
                <c:pt idx="1285">
                  <c:v>1.286</c:v>
                </c:pt>
                <c:pt idx="1286">
                  <c:v>1.2869999999999999</c:v>
                </c:pt>
                <c:pt idx="1287">
                  <c:v>1.288</c:v>
                </c:pt>
                <c:pt idx="1288">
                  <c:v>1.2889999999999999</c:v>
                </c:pt>
                <c:pt idx="1289">
                  <c:v>1.29</c:v>
                </c:pt>
                <c:pt idx="1290">
                  <c:v>1.2909999999999999</c:v>
                </c:pt>
                <c:pt idx="1291">
                  <c:v>1.292</c:v>
                </c:pt>
                <c:pt idx="1292">
                  <c:v>1.2929999999999999</c:v>
                </c:pt>
                <c:pt idx="1293">
                  <c:v>1.294</c:v>
                </c:pt>
                <c:pt idx="1294">
                  <c:v>1.2949999999999999</c:v>
                </c:pt>
                <c:pt idx="1295">
                  <c:v>1.296</c:v>
                </c:pt>
                <c:pt idx="1296">
                  <c:v>1.2969999999999999</c:v>
                </c:pt>
                <c:pt idx="1297">
                  <c:v>1.298</c:v>
                </c:pt>
                <c:pt idx="1298">
                  <c:v>1.2989999999999999</c:v>
                </c:pt>
                <c:pt idx="1299">
                  <c:v>1.3</c:v>
                </c:pt>
                <c:pt idx="1300">
                  <c:v>1.3009999999999999</c:v>
                </c:pt>
                <c:pt idx="1301">
                  <c:v>1.302</c:v>
                </c:pt>
                <c:pt idx="1302">
                  <c:v>1.3029999999999999</c:v>
                </c:pt>
                <c:pt idx="1303">
                  <c:v>1.304</c:v>
                </c:pt>
                <c:pt idx="1304">
                  <c:v>1.3049999999999999</c:v>
                </c:pt>
                <c:pt idx="1305">
                  <c:v>1.306</c:v>
                </c:pt>
                <c:pt idx="1306">
                  <c:v>1.3069999999999999</c:v>
                </c:pt>
                <c:pt idx="1307">
                  <c:v>1.3080000000000001</c:v>
                </c:pt>
                <c:pt idx="1308">
                  <c:v>1.3089999999999999</c:v>
                </c:pt>
                <c:pt idx="1309">
                  <c:v>1.31</c:v>
                </c:pt>
                <c:pt idx="1310">
                  <c:v>1.3109999999999999</c:v>
                </c:pt>
                <c:pt idx="1311">
                  <c:v>1.3120000000000001</c:v>
                </c:pt>
                <c:pt idx="1312">
                  <c:v>1.3129999999999999</c:v>
                </c:pt>
                <c:pt idx="1313">
                  <c:v>1.3140000000000001</c:v>
                </c:pt>
                <c:pt idx="1314">
                  <c:v>1.3149999999999999</c:v>
                </c:pt>
                <c:pt idx="1315">
                  <c:v>1.3160000000000001</c:v>
                </c:pt>
                <c:pt idx="1316">
                  <c:v>1.3169999999999999</c:v>
                </c:pt>
                <c:pt idx="1317">
                  <c:v>1.3180000000000001</c:v>
                </c:pt>
                <c:pt idx="1318">
                  <c:v>1.319</c:v>
                </c:pt>
                <c:pt idx="1319">
                  <c:v>1.32</c:v>
                </c:pt>
                <c:pt idx="1320">
                  <c:v>1.321</c:v>
                </c:pt>
                <c:pt idx="1321">
                  <c:v>1.3220000000000001</c:v>
                </c:pt>
                <c:pt idx="1322">
                  <c:v>1.323</c:v>
                </c:pt>
                <c:pt idx="1323">
                  <c:v>1.3240000000000001</c:v>
                </c:pt>
                <c:pt idx="1324">
                  <c:v>1.325</c:v>
                </c:pt>
                <c:pt idx="1325">
                  <c:v>1.3260000000000001</c:v>
                </c:pt>
                <c:pt idx="1326">
                  <c:v>1.327</c:v>
                </c:pt>
                <c:pt idx="1327">
                  <c:v>1.3280000000000001</c:v>
                </c:pt>
                <c:pt idx="1328">
                  <c:v>1.329</c:v>
                </c:pt>
                <c:pt idx="1329">
                  <c:v>1.33</c:v>
                </c:pt>
                <c:pt idx="1330">
                  <c:v>1.331</c:v>
                </c:pt>
                <c:pt idx="1331">
                  <c:v>1.3320000000000001</c:v>
                </c:pt>
                <c:pt idx="1332">
                  <c:v>1.333</c:v>
                </c:pt>
                <c:pt idx="1333">
                  <c:v>1.3340000000000001</c:v>
                </c:pt>
                <c:pt idx="1334">
                  <c:v>1.335</c:v>
                </c:pt>
                <c:pt idx="1335">
                  <c:v>1.3360000000000001</c:v>
                </c:pt>
                <c:pt idx="1336">
                  <c:v>1.337</c:v>
                </c:pt>
                <c:pt idx="1337">
                  <c:v>1.3380000000000001</c:v>
                </c:pt>
                <c:pt idx="1338">
                  <c:v>1.339</c:v>
                </c:pt>
                <c:pt idx="1339">
                  <c:v>1.34</c:v>
                </c:pt>
                <c:pt idx="1340">
                  <c:v>1.341</c:v>
                </c:pt>
                <c:pt idx="1341">
                  <c:v>1.3420000000000001</c:v>
                </c:pt>
                <c:pt idx="1342">
                  <c:v>1.343</c:v>
                </c:pt>
                <c:pt idx="1343">
                  <c:v>1.3440000000000001</c:v>
                </c:pt>
                <c:pt idx="1344">
                  <c:v>1.345</c:v>
                </c:pt>
                <c:pt idx="1345">
                  <c:v>1.3460000000000001</c:v>
                </c:pt>
                <c:pt idx="1346">
                  <c:v>1.347</c:v>
                </c:pt>
                <c:pt idx="1347">
                  <c:v>1.3480000000000001</c:v>
                </c:pt>
                <c:pt idx="1348">
                  <c:v>1.349</c:v>
                </c:pt>
                <c:pt idx="1349">
                  <c:v>1.35</c:v>
                </c:pt>
                <c:pt idx="1350">
                  <c:v>1.351</c:v>
                </c:pt>
                <c:pt idx="1351">
                  <c:v>1.3520000000000001</c:v>
                </c:pt>
                <c:pt idx="1352">
                  <c:v>1.353</c:v>
                </c:pt>
                <c:pt idx="1353">
                  <c:v>1.3540000000000001</c:v>
                </c:pt>
                <c:pt idx="1354">
                  <c:v>1.355</c:v>
                </c:pt>
                <c:pt idx="1355">
                  <c:v>1.3560000000000001</c:v>
                </c:pt>
                <c:pt idx="1356">
                  <c:v>1.357</c:v>
                </c:pt>
                <c:pt idx="1357">
                  <c:v>1.3580000000000001</c:v>
                </c:pt>
                <c:pt idx="1358">
                  <c:v>1.359</c:v>
                </c:pt>
                <c:pt idx="1359">
                  <c:v>1.36</c:v>
                </c:pt>
                <c:pt idx="1360">
                  <c:v>1.361</c:v>
                </c:pt>
                <c:pt idx="1361">
                  <c:v>1.3620000000000001</c:v>
                </c:pt>
                <c:pt idx="1362">
                  <c:v>1.363</c:v>
                </c:pt>
                <c:pt idx="1363">
                  <c:v>1.3640000000000001</c:v>
                </c:pt>
                <c:pt idx="1364">
                  <c:v>1.365</c:v>
                </c:pt>
                <c:pt idx="1365">
                  <c:v>1.3660000000000001</c:v>
                </c:pt>
                <c:pt idx="1366">
                  <c:v>1.367</c:v>
                </c:pt>
                <c:pt idx="1367">
                  <c:v>1.3680000000000001</c:v>
                </c:pt>
                <c:pt idx="1368">
                  <c:v>1.369</c:v>
                </c:pt>
                <c:pt idx="1369">
                  <c:v>1.37</c:v>
                </c:pt>
                <c:pt idx="1370">
                  <c:v>1.371</c:v>
                </c:pt>
                <c:pt idx="1371">
                  <c:v>1.3720000000000001</c:v>
                </c:pt>
                <c:pt idx="1372">
                  <c:v>1.373</c:v>
                </c:pt>
                <c:pt idx="1373">
                  <c:v>1.3740000000000001</c:v>
                </c:pt>
                <c:pt idx="1374">
                  <c:v>1.375</c:v>
                </c:pt>
                <c:pt idx="1375">
                  <c:v>1.3759999999999999</c:v>
                </c:pt>
                <c:pt idx="1376">
                  <c:v>1.377</c:v>
                </c:pt>
                <c:pt idx="1377">
                  <c:v>1.3779999999999999</c:v>
                </c:pt>
                <c:pt idx="1378">
                  <c:v>1.379</c:v>
                </c:pt>
                <c:pt idx="1379">
                  <c:v>1.38</c:v>
                </c:pt>
                <c:pt idx="1380">
                  <c:v>1.381</c:v>
                </c:pt>
                <c:pt idx="1381">
                  <c:v>1.3819999999999999</c:v>
                </c:pt>
                <c:pt idx="1382">
                  <c:v>1.383</c:v>
                </c:pt>
                <c:pt idx="1383">
                  <c:v>1.3839999999999999</c:v>
                </c:pt>
                <c:pt idx="1384">
                  <c:v>1.385</c:v>
                </c:pt>
                <c:pt idx="1385">
                  <c:v>1.3859999999999999</c:v>
                </c:pt>
                <c:pt idx="1386">
                  <c:v>1.387</c:v>
                </c:pt>
                <c:pt idx="1387">
                  <c:v>1.3879999999999999</c:v>
                </c:pt>
                <c:pt idx="1388">
                  <c:v>1.389</c:v>
                </c:pt>
                <c:pt idx="1389">
                  <c:v>1.39</c:v>
                </c:pt>
                <c:pt idx="1390">
                  <c:v>1.391</c:v>
                </c:pt>
                <c:pt idx="1391">
                  <c:v>1.3919999999999999</c:v>
                </c:pt>
                <c:pt idx="1392">
                  <c:v>1.393</c:v>
                </c:pt>
                <c:pt idx="1393">
                  <c:v>1.3939999999999999</c:v>
                </c:pt>
                <c:pt idx="1394">
                  <c:v>1.395</c:v>
                </c:pt>
                <c:pt idx="1395">
                  <c:v>1.3959999999999999</c:v>
                </c:pt>
                <c:pt idx="1396">
                  <c:v>1.397</c:v>
                </c:pt>
                <c:pt idx="1397">
                  <c:v>1.3979999999999999</c:v>
                </c:pt>
                <c:pt idx="1398">
                  <c:v>1.399</c:v>
                </c:pt>
                <c:pt idx="1399">
                  <c:v>1.4</c:v>
                </c:pt>
                <c:pt idx="1400">
                  <c:v>1.401</c:v>
                </c:pt>
                <c:pt idx="1401">
                  <c:v>1.4019999999999999</c:v>
                </c:pt>
                <c:pt idx="1402">
                  <c:v>1.403</c:v>
                </c:pt>
                <c:pt idx="1403">
                  <c:v>1.4039999999999999</c:v>
                </c:pt>
                <c:pt idx="1404">
                  <c:v>1.405</c:v>
                </c:pt>
                <c:pt idx="1405">
                  <c:v>1.4059999999999999</c:v>
                </c:pt>
                <c:pt idx="1406">
                  <c:v>1.407</c:v>
                </c:pt>
                <c:pt idx="1407">
                  <c:v>1.4079999999999999</c:v>
                </c:pt>
                <c:pt idx="1408">
                  <c:v>1.409</c:v>
                </c:pt>
                <c:pt idx="1409">
                  <c:v>1.41</c:v>
                </c:pt>
                <c:pt idx="1410">
                  <c:v>1.411</c:v>
                </c:pt>
                <c:pt idx="1411">
                  <c:v>1.4119999999999999</c:v>
                </c:pt>
                <c:pt idx="1412">
                  <c:v>1.413</c:v>
                </c:pt>
                <c:pt idx="1413">
                  <c:v>1.4139999999999999</c:v>
                </c:pt>
                <c:pt idx="1414">
                  <c:v>1.415</c:v>
                </c:pt>
                <c:pt idx="1415">
                  <c:v>1.4159999999999999</c:v>
                </c:pt>
                <c:pt idx="1416">
                  <c:v>1.417</c:v>
                </c:pt>
                <c:pt idx="1417">
                  <c:v>1.4179999999999999</c:v>
                </c:pt>
                <c:pt idx="1418">
                  <c:v>1.419</c:v>
                </c:pt>
                <c:pt idx="1419">
                  <c:v>1.42</c:v>
                </c:pt>
                <c:pt idx="1420">
                  <c:v>1.421</c:v>
                </c:pt>
                <c:pt idx="1421">
                  <c:v>1.4219999999999999</c:v>
                </c:pt>
                <c:pt idx="1422">
                  <c:v>1.423</c:v>
                </c:pt>
                <c:pt idx="1423">
                  <c:v>1.4239999999999999</c:v>
                </c:pt>
                <c:pt idx="1424">
                  <c:v>1.425</c:v>
                </c:pt>
                <c:pt idx="1425">
                  <c:v>1.4259999999999999</c:v>
                </c:pt>
                <c:pt idx="1426">
                  <c:v>1.427</c:v>
                </c:pt>
                <c:pt idx="1427">
                  <c:v>1.4279999999999999</c:v>
                </c:pt>
                <c:pt idx="1428">
                  <c:v>1.429</c:v>
                </c:pt>
                <c:pt idx="1429">
                  <c:v>1.43</c:v>
                </c:pt>
                <c:pt idx="1430">
                  <c:v>1.431</c:v>
                </c:pt>
                <c:pt idx="1431">
                  <c:v>1.4319999999999999</c:v>
                </c:pt>
                <c:pt idx="1432">
                  <c:v>1.4330000000000001</c:v>
                </c:pt>
                <c:pt idx="1433">
                  <c:v>1.4339999999999999</c:v>
                </c:pt>
                <c:pt idx="1434">
                  <c:v>1.4350000000000001</c:v>
                </c:pt>
                <c:pt idx="1435">
                  <c:v>1.4359999999999999</c:v>
                </c:pt>
                <c:pt idx="1436">
                  <c:v>1.4370000000000001</c:v>
                </c:pt>
                <c:pt idx="1437">
                  <c:v>1.4379999999999999</c:v>
                </c:pt>
                <c:pt idx="1438">
                  <c:v>1.4390000000000001</c:v>
                </c:pt>
                <c:pt idx="1439">
                  <c:v>1.44</c:v>
                </c:pt>
                <c:pt idx="1440">
                  <c:v>1.4410000000000001</c:v>
                </c:pt>
                <c:pt idx="1441">
                  <c:v>1.4419999999999999</c:v>
                </c:pt>
                <c:pt idx="1442">
                  <c:v>1.4430000000000001</c:v>
                </c:pt>
                <c:pt idx="1443">
                  <c:v>1.444</c:v>
                </c:pt>
                <c:pt idx="1444">
                  <c:v>1.4450000000000001</c:v>
                </c:pt>
                <c:pt idx="1445">
                  <c:v>1.446</c:v>
                </c:pt>
                <c:pt idx="1446">
                  <c:v>1.4470000000000001</c:v>
                </c:pt>
                <c:pt idx="1447">
                  <c:v>1.448</c:v>
                </c:pt>
                <c:pt idx="1448">
                  <c:v>1.4490000000000001</c:v>
                </c:pt>
                <c:pt idx="1449">
                  <c:v>1.45</c:v>
                </c:pt>
                <c:pt idx="1450">
                  <c:v>1.4510000000000001</c:v>
                </c:pt>
                <c:pt idx="1451">
                  <c:v>1.452</c:v>
                </c:pt>
                <c:pt idx="1452">
                  <c:v>1.4530000000000001</c:v>
                </c:pt>
                <c:pt idx="1453">
                  <c:v>1.454</c:v>
                </c:pt>
                <c:pt idx="1454">
                  <c:v>1.4550000000000001</c:v>
                </c:pt>
                <c:pt idx="1455">
                  <c:v>1.456</c:v>
                </c:pt>
                <c:pt idx="1456">
                  <c:v>1.4570000000000001</c:v>
                </c:pt>
                <c:pt idx="1457">
                  <c:v>1.458</c:v>
                </c:pt>
                <c:pt idx="1458">
                  <c:v>1.4590000000000001</c:v>
                </c:pt>
                <c:pt idx="1459">
                  <c:v>1.46</c:v>
                </c:pt>
                <c:pt idx="1460">
                  <c:v>1.4610000000000001</c:v>
                </c:pt>
                <c:pt idx="1461">
                  <c:v>1.462</c:v>
                </c:pt>
                <c:pt idx="1462">
                  <c:v>1.4630000000000001</c:v>
                </c:pt>
                <c:pt idx="1463">
                  <c:v>1.464</c:v>
                </c:pt>
                <c:pt idx="1464">
                  <c:v>1.4650000000000001</c:v>
                </c:pt>
                <c:pt idx="1465">
                  <c:v>1.466</c:v>
                </c:pt>
                <c:pt idx="1466">
                  <c:v>1.4670000000000001</c:v>
                </c:pt>
                <c:pt idx="1467">
                  <c:v>1.468</c:v>
                </c:pt>
                <c:pt idx="1468">
                  <c:v>1.4690000000000001</c:v>
                </c:pt>
                <c:pt idx="1469">
                  <c:v>1.47</c:v>
                </c:pt>
                <c:pt idx="1470">
                  <c:v>1.4710000000000001</c:v>
                </c:pt>
                <c:pt idx="1471">
                  <c:v>1.472</c:v>
                </c:pt>
                <c:pt idx="1472">
                  <c:v>1.4730000000000001</c:v>
                </c:pt>
                <c:pt idx="1473">
                  <c:v>1.474</c:v>
                </c:pt>
                <c:pt idx="1474">
                  <c:v>1.4750000000000001</c:v>
                </c:pt>
                <c:pt idx="1475">
                  <c:v>1.476</c:v>
                </c:pt>
                <c:pt idx="1476">
                  <c:v>1.4770000000000001</c:v>
                </c:pt>
                <c:pt idx="1477">
                  <c:v>1.478</c:v>
                </c:pt>
                <c:pt idx="1478">
                  <c:v>1.4790000000000001</c:v>
                </c:pt>
                <c:pt idx="1479">
                  <c:v>1.48</c:v>
                </c:pt>
                <c:pt idx="1480">
                  <c:v>1.4810000000000001</c:v>
                </c:pt>
                <c:pt idx="1481">
                  <c:v>1.482</c:v>
                </c:pt>
                <c:pt idx="1482">
                  <c:v>1.4830000000000001</c:v>
                </c:pt>
                <c:pt idx="1483">
                  <c:v>1.484</c:v>
                </c:pt>
                <c:pt idx="1484">
                  <c:v>1.4850000000000001</c:v>
                </c:pt>
                <c:pt idx="1485">
                  <c:v>1.486</c:v>
                </c:pt>
                <c:pt idx="1486">
                  <c:v>1.4870000000000001</c:v>
                </c:pt>
                <c:pt idx="1487">
                  <c:v>1.488</c:v>
                </c:pt>
                <c:pt idx="1488">
                  <c:v>1.4890000000000001</c:v>
                </c:pt>
                <c:pt idx="1489">
                  <c:v>1.49</c:v>
                </c:pt>
                <c:pt idx="1490">
                  <c:v>1.4910000000000001</c:v>
                </c:pt>
                <c:pt idx="1491">
                  <c:v>1.492</c:v>
                </c:pt>
                <c:pt idx="1492">
                  <c:v>1.4930000000000001</c:v>
                </c:pt>
                <c:pt idx="1493">
                  <c:v>1.494</c:v>
                </c:pt>
                <c:pt idx="1494">
                  <c:v>1.4950000000000001</c:v>
                </c:pt>
                <c:pt idx="1495">
                  <c:v>1.496</c:v>
                </c:pt>
                <c:pt idx="1496">
                  <c:v>1.4970000000000001</c:v>
                </c:pt>
                <c:pt idx="1497">
                  <c:v>1.498</c:v>
                </c:pt>
                <c:pt idx="1498">
                  <c:v>1.4990000000000001</c:v>
                </c:pt>
                <c:pt idx="1499">
                  <c:v>1.5</c:v>
                </c:pt>
                <c:pt idx="1500">
                  <c:v>1.5009999999999999</c:v>
                </c:pt>
                <c:pt idx="1501">
                  <c:v>1.502</c:v>
                </c:pt>
                <c:pt idx="1502">
                  <c:v>1.5029999999999999</c:v>
                </c:pt>
                <c:pt idx="1503">
                  <c:v>1.504</c:v>
                </c:pt>
                <c:pt idx="1504">
                  <c:v>1.5049999999999999</c:v>
                </c:pt>
                <c:pt idx="1505">
                  <c:v>1.506</c:v>
                </c:pt>
                <c:pt idx="1506">
                  <c:v>1.5069999999999999</c:v>
                </c:pt>
                <c:pt idx="1507">
                  <c:v>1.508</c:v>
                </c:pt>
                <c:pt idx="1508">
                  <c:v>1.5089999999999999</c:v>
                </c:pt>
                <c:pt idx="1509">
                  <c:v>1.51</c:v>
                </c:pt>
                <c:pt idx="1510">
                  <c:v>1.5109999999999999</c:v>
                </c:pt>
                <c:pt idx="1511">
                  <c:v>1.512</c:v>
                </c:pt>
                <c:pt idx="1512">
                  <c:v>1.5129999999999999</c:v>
                </c:pt>
                <c:pt idx="1513">
                  <c:v>1.514</c:v>
                </c:pt>
                <c:pt idx="1514">
                  <c:v>1.5149999999999999</c:v>
                </c:pt>
                <c:pt idx="1515">
                  <c:v>1.516</c:v>
                </c:pt>
                <c:pt idx="1516">
                  <c:v>1.5169999999999999</c:v>
                </c:pt>
                <c:pt idx="1517">
                  <c:v>1.518</c:v>
                </c:pt>
                <c:pt idx="1518">
                  <c:v>1.5189999999999999</c:v>
                </c:pt>
                <c:pt idx="1519">
                  <c:v>1.52</c:v>
                </c:pt>
                <c:pt idx="1520">
                  <c:v>1.5209999999999999</c:v>
                </c:pt>
                <c:pt idx="1521">
                  <c:v>1.522</c:v>
                </c:pt>
                <c:pt idx="1522">
                  <c:v>1.5229999999999999</c:v>
                </c:pt>
                <c:pt idx="1523">
                  <c:v>1.524</c:v>
                </c:pt>
                <c:pt idx="1524">
                  <c:v>1.5249999999999999</c:v>
                </c:pt>
                <c:pt idx="1525">
                  <c:v>1.526</c:v>
                </c:pt>
                <c:pt idx="1526">
                  <c:v>1.5269999999999999</c:v>
                </c:pt>
                <c:pt idx="1527">
                  <c:v>1.528</c:v>
                </c:pt>
                <c:pt idx="1528">
                  <c:v>1.5289999999999999</c:v>
                </c:pt>
                <c:pt idx="1529">
                  <c:v>1.53</c:v>
                </c:pt>
                <c:pt idx="1530">
                  <c:v>1.5309999999999999</c:v>
                </c:pt>
                <c:pt idx="1531">
                  <c:v>1.532</c:v>
                </c:pt>
                <c:pt idx="1532">
                  <c:v>1.5329999999999999</c:v>
                </c:pt>
                <c:pt idx="1533">
                  <c:v>1.534</c:v>
                </c:pt>
                <c:pt idx="1534">
                  <c:v>1.5349999999999999</c:v>
                </c:pt>
                <c:pt idx="1535">
                  <c:v>1.536</c:v>
                </c:pt>
                <c:pt idx="1536">
                  <c:v>1.5369999999999999</c:v>
                </c:pt>
                <c:pt idx="1537">
                  <c:v>1.538</c:v>
                </c:pt>
                <c:pt idx="1538">
                  <c:v>1.5389999999999999</c:v>
                </c:pt>
                <c:pt idx="1539">
                  <c:v>1.54</c:v>
                </c:pt>
                <c:pt idx="1540">
                  <c:v>1.5409999999999999</c:v>
                </c:pt>
                <c:pt idx="1541">
                  <c:v>1.542</c:v>
                </c:pt>
                <c:pt idx="1542">
                  <c:v>1.5429999999999999</c:v>
                </c:pt>
                <c:pt idx="1543">
                  <c:v>1.544</c:v>
                </c:pt>
                <c:pt idx="1544">
                  <c:v>1.5449999999999999</c:v>
                </c:pt>
                <c:pt idx="1545">
                  <c:v>1.546</c:v>
                </c:pt>
                <c:pt idx="1546">
                  <c:v>1.5469999999999999</c:v>
                </c:pt>
                <c:pt idx="1547">
                  <c:v>1.548</c:v>
                </c:pt>
                <c:pt idx="1548">
                  <c:v>1.5489999999999999</c:v>
                </c:pt>
                <c:pt idx="1549">
                  <c:v>1.55</c:v>
                </c:pt>
                <c:pt idx="1550">
                  <c:v>1.5509999999999999</c:v>
                </c:pt>
                <c:pt idx="1551">
                  <c:v>1.552</c:v>
                </c:pt>
                <c:pt idx="1552">
                  <c:v>1.5529999999999999</c:v>
                </c:pt>
                <c:pt idx="1553">
                  <c:v>1.554</c:v>
                </c:pt>
                <c:pt idx="1554">
                  <c:v>1.5549999999999999</c:v>
                </c:pt>
                <c:pt idx="1555">
                  <c:v>1.556</c:v>
                </c:pt>
                <c:pt idx="1556">
                  <c:v>1.5569999999999999</c:v>
                </c:pt>
                <c:pt idx="1557">
                  <c:v>1.5580000000000001</c:v>
                </c:pt>
                <c:pt idx="1558">
                  <c:v>1.5589999999999999</c:v>
                </c:pt>
                <c:pt idx="1559">
                  <c:v>1.56</c:v>
                </c:pt>
                <c:pt idx="1560">
                  <c:v>1.5609999999999999</c:v>
                </c:pt>
                <c:pt idx="1561">
                  <c:v>1.5620000000000001</c:v>
                </c:pt>
                <c:pt idx="1562">
                  <c:v>1.5629999999999999</c:v>
                </c:pt>
                <c:pt idx="1563">
                  <c:v>1.5640000000000001</c:v>
                </c:pt>
                <c:pt idx="1564">
                  <c:v>1.5649999999999999</c:v>
                </c:pt>
                <c:pt idx="1565">
                  <c:v>1.5660000000000001</c:v>
                </c:pt>
                <c:pt idx="1566">
                  <c:v>1.5669999999999999</c:v>
                </c:pt>
                <c:pt idx="1567">
                  <c:v>1.5680000000000001</c:v>
                </c:pt>
                <c:pt idx="1568">
                  <c:v>1.569</c:v>
                </c:pt>
                <c:pt idx="1569">
                  <c:v>1.57</c:v>
                </c:pt>
                <c:pt idx="1570">
                  <c:v>1.571</c:v>
                </c:pt>
                <c:pt idx="1571">
                  <c:v>1.5720000000000001</c:v>
                </c:pt>
                <c:pt idx="1572">
                  <c:v>1.573</c:v>
                </c:pt>
                <c:pt idx="1573">
                  <c:v>1.5740000000000001</c:v>
                </c:pt>
                <c:pt idx="1574">
                  <c:v>1.575</c:v>
                </c:pt>
                <c:pt idx="1575">
                  <c:v>1.5760000000000001</c:v>
                </c:pt>
                <c:pt idx="1576">
                  <c:v>1.577</c:v>
                </c:pt>
                <c:pt idx="1577">
                  <c:v>1.5780000000000001</c:v>
                </c:pt>
                <c:pt idx="1578">
                  <c:v>1.579</c:v>
                </c:pt>
                <c:pt idx="1579">
                  <c:v>1.58</c:v>
                </c:pt>
                <c:pt idx="1580">
                  <c:v>1.581</c:v>
                </c:pt>
                <c:pt idx="1581">
                  <c:v>1.5820000000000001</c:v>
                </c:pt>
                <c:pt idx="1582">
                  <c:v>1.583</c:v>
                </c:pt>
                <c:pt idx="1583">
                  <c:v>1.5840000000000001</c:v>
                </c:pt>
                <c:pt idx="1584">
                  <c:v>1.585</c:v>
                </c:pt>
                <c:pt idx="1585">
                  <c:v>1.5860000000000001</c:v>
                </c:pt>
                <c:pt idx="1586">
                  <c:v>1.587</c:v>
                </c:pt>
                <c:pt idx="1587">
                  <c:v>1.5880000000000001</c:v>
                </c:pt>
                <c:pt idx="1588">
                  <c:v>1.589</c:v>
                </c:pt>
                <c:pt idx="1589">
                  <c:v>1.59</c:v>
                </c:pt>
                <c:pt idx="1590">
                  <c:v>1.591</c:v>
                </c:pt>
                <c:pt idx="1591">
                  <c:v>1.5920000000000001</c:v>
                </c:pt>
                <c:pt idx="1592">
                  <c:v>1.593</c:v>
                </c:pt>
                <c:pt idx="1593">
                  <c:v>1.5940000000000001</c:v>
                </c:pt>
                <c:pt idx="1594">
                  <c:v>1.595</c:v>
                </c:pt>
                <c:pt idx="1595">
                  <c:v>1.5960000000000001</c:v>
                </c:pt>
                <c:pt idx="1596">
                  <c:v>1.597</c:v>
                </c:pt>
                <c:pt idx="1597">
                  <c:v>1.5980000000000001</c:v>
                </c:pt>
                <c:pt idx="1598">
                  <c:v>1.599</c:v>
                </c:pt>
                <c:pt idx="1599">
                  <c:v>1.6</c:v>
                </c:pt>
                <c:pt idx="1600">
                  <c:v>1.601</c:v>
                </c:pt>
                <c:pt idx="1601">
                  <c:v>1.6020000000000001</c:v>
                </c:pt>
                <c:pt idx="1602">
                  <c:v>1.603</c:v>
                </c:pt>
                <c:pt idx="1603">
                  <c:v>1.6040000000000001</c:v>
                </c:pt>
                <c:pt idx="1604">
                  <c:v>1.605</c:v>
                </c:pt>
                <c:pt idx="1605">
                  <c:v>1.6060000000000001</c:v>
                </c:pt>
                <c:pt idx="1606">
                  <c:v>1.607</c:v>
                </c:pt>
                <c:pt idx="1607">
                  <c:v>1.6080000000000001</c:v>
                </c:pt>
                <c:pt idx="1608">
                  <c:v>1.609</c:v>
                </c:pt>
                <c:pt idx="1609">
                  <c:v>1.61</c:v>
                </c:pt>
                <c:pt idx="1610">
                  <c:v>1.611</c:v>
                </c:pt>
                <c:pt idx="1611">
                  <c:v>1.6120000000000001</c:v>
                </c:pt>
                <c:pt idx="1612">
                  <c:v>1.613</c:v>
                </c:pt>
                <c:pt idx="1613">
                  <c:v>1.6140000000000001</c:v>
                </c:pt>
                <c:pt idx="1614">
                  <c:v>1.615</c:v>
                </c:pt>
                <c:pt idx="1615">
                  <c:v>1.6160000000000001</c:v>
                </c:pt>
                <c:pt idx="1616">
                  <c:v>1.617</c:v>
                </c:pt>
                <c:pt idx="1617">
                  <c:v>1.6180000000000001</c:v>
                </c:pt>
                <c:pt idx="1618">
                  <c:v>1.619</c:v>
                </c:pt>
                <c:pt idx="1619">
                  <c:v>1.62</c:v>
                </c:pt>
                <c:pt idx="1620">
                  <c:v>1.621</c:v>
                </c:pt>
                <c:pt idx="1621">
                  <c:v>1.6220000000000001</c:v>
                </c:pt>
                <c:pt idx="1622">
                  <c:v>1.623</c:v>
                </c:pt>
                <c:pt idx="1623">
                  <c:v>1.6240000000000001</c:v>
                </c:pt>
                <c:pt idx="1624">
                  <c:v>1.625</c:v>
                </c:pt>
                <c:pt idx="1625">
                  <c:v>1.6259999999999999</c:v>
                </c:pt>
                <c:pt idx="1626">
                  <c:v>1.627</c:v>
                </c:pt>
                <c:pt idx="1627">
                  <c:v>1.6279999999999999</c:v>
                </c:pt>
                <c:pt idx="1628">
                  <c:v>1.629</c:v>
                </c:pt>
                <c:pt idx="1629">
                  <c:v>1.63</c:v>
                </c:pt>
                <c:pt idx="1630">
                  <c:v>1.631</c:v>
                </c:pt>
                <c:pt idx="1631">
                  <c:v>1.6319999999999999</c:v>
                </c:pt>
                <c:pt idx="1632">
                  <c:v>1.633</c:v>
                </c:pt>
                <c:pt idx="1633">
                  <c:v>1.6339999999999999</c:v>
                </c:pt>
                <c:pt idx="1634">
                  <c:v>1.635</c:v>
                </c:pt>
                <c:pt idx="1635">
                  <c:v>1.6359999999999999</c:v>
                </c:pt>
                <c:pt idx="1636">
                  <c:v>1.637</c:v>
                </c:pt>
                <c:pt idx="1637">
                  <c:v>1.6379999999999999</c:v>
                </c:pt>
                <c:pt idx="1638">
                  <c:v>1.639</c:v>
                </c:pt>
                <c:pt idx="1639">
                  <c:v>1.64</c:v>
                </c:pt>
                <c:pt idx="1640">
                  <c:v>1.641</c:v>
                </c:pt>
                <c:pt idx="1641">
                  <c:v>1.6419999999999999</c:v>
                </c:pt>
                <c:pt idx="1642">
                  <c:v>1.643</c:v>
                </c:pt>
                <c:pt idx="1643">
                  <c:v>1.6439999999999999</c:v>
                </c:pt>
                <c:pt idx="1644">
                  <c:v>1.645</c:v>
                </c:pt>
                <c:pt idx="1645">
                  <c:v>1.6459999999999999</c:v>
                </c:pt>
                <c:pt idx="1646">
                  <c:v>1.647</c:v>
                </c:pt>
                <c:pt idx="1647">
                  <c:v>1.6479999999999999</c:v>
                </c:pt>
                <c:pt idx="1648">
                  <c:v>1.649</c:v>
                </c:pt>
                <c:pt idx="1649">
                  <c:v>1.65</c:v>
                </c:pt>
                <c:pt idx="1650">
                  <c:v>1.651</c:v>
                </c:pt>
                <c:pt idx="1651">
                  <c:v>1.6519999999999999</c:v>
                </c:pt>
                <c:pt idx="1652">
                  <c:v>1.653</c:v>
                </c:pt>
                <c:pt idx="1653">
                  <c:v>1.6539999999999999</c:v>
                </c:pt>
                <c:pt idx="1654">
                  <c:v>1.655</c:v>
                </c:pt>
                <c:pt idx="1655">
                  <c:v>1.6559999999999999</c:v>
                </c:pt>
                <c:pt idx="1656">
                  <c:v>1.657</c:v>
                </c:pt>
                <c:pt idx="1657">
                  <c:v>1.6579999999999999</c:v>
                </c:pt>
                <c:pt idx="1658">
                  <c:v>1.659</c:v>
                </c:pt>
                <c:pt idx="1659">
                  <c:v>1.66</c:v>
                </c:pt>
                <c:pt idx="1660">
                  <c:v>1.661</c:v>
                </c:pt>
                <c:pt idx="1661">
                  <c:v>1.6619999999999999</c:v>
                </c:pt>
                <c:pt idx="1662">
                  <c:v>1.663</c:v>
                </c:pt>
                <c:pt idx="1663">
                  <c:v>1.6639999999999999</c:v>
                </c:pt>
                <c:pt idx="1664">
                  <c:v>1.665</c:v>
                </c:pt>
                <c:pt idx="1665">
                  <c:v>1.6659999999999999</c:v>
                </c:pt>
                <c:pt idx="1666">
                  <c:v>1.667</c:v>
                </c:pt>
                <c:pt idx="1667">
                  <c:v>1.6679999999999999</c:v>
                </c:pt>
                <c:pt idx="1668">
                  <c:v>1.669</c:v>
                </c:pt>
                <c:pt idx="1669">
                  <c:v>1.67</c:v>
                </c:pt>
                <c:pt idx="1670">
                  <c:v>1.671</c:v>
                </c:pt>
                <c:pt idx="1671">
                  <c:v>1.6719999999999999</c:v>
                </c:pt>
                <c:pt idx="1672">
                  <c:v>1.673</c:v>
                </c:pt>
                <c:pt idx="1673">
                  <c:v>1.6739999999999999</c:v>
                </c:pt>
                <c:pt idx="1674">
                  <c:v>1.675</c:v>
                </c:pt>
                <c:pt idx="1675">
                  <c:v>1.6759999999999999</c:v>
                </c:pt>
                <c:pt idx="1676">
                  <c:v>1.677</c:v>
                </c:pt>
                <c:pt idx="1677">
                  <c:v>1.6779999999999999</c:v>
                </c:pt>
                <c:pt idx="1678">
                  <c:v>1.679</c:v>
                </c:pt>
                <c:pt idx="1679">
                  <c:v>1.68</c:v>
                </c:pt>
                <c:pt idx="1680">
                  <c:v>1.681</c:v>
                </c:pt>
                <c:pt idx="1681">
                  <c:v>1.6819999999999999</c:v>
                </c:pt>
                <c:pt idx="1682">
                  <c:v>1.6830000000000001</c:v>
                </c:pt>
                <c:pt idx="1683">
                  <c:v>1.6839999999999999</c:v>
                </c:pt>
                <c:pt idx="1684">
                  <c:v>1.6850000000000001</c:v>
                </c:pt>
                <c:pt idx="1685">
                  <c:v>1.6859999999999999</c:v>
                </c:pt>
                <c:pt idx="1686">
                  <c:v>1.6870000000000001</c:v>
                </c:pt>
                <c:pt idx="1687">
                  <c:v>1.6879999999999999</c:v>
                </c:pt>
                <c:pt idx="1688">
                  <c:v>1.6890000000000001</c:v>
                </c:pt>
                <c:pt idx="1689">
                  <c:v>1.69</c:v>
                </c:pt>
                <c:pt idx="1690">
                  <c:v>1.6910000000000001</c:v>
                </c:pt>
                <c:pt idx="1691">
                  <c:v>1.6919999999999999</c:v>
                </c:pt>
                <c:pt idx="1692">
                  <c:v>1.6930000000000001</c:v>
                </c:pt>
                <c:pt idx="1693">
                  <c:v>1.694</c:v>
                </c:pt>
                <c:pt idx="1694">
                  <c:v>1.6950000000000001</c:v>
                </c:pt>
                <c:pt idx="1695">
                  <c:v>1.696</c:v>
                </c:pt>
                <c:pt idx="1696">
                  <c:v>1.6970000000000001</c:v>
                </c:pt>
                <c:pt idx="1697">
                  <c:v>1.698</c:v>
                </c:pt>
                <c:pt idx="1698">
                  <c:v>1.6990000000000001</c:v>
                </c:pt>
                <c:pt idx="1699">
                  <c:v>1.7</c:v>
                </c:pt>
                <c:pt idx="1700">
                  <c:v>1.7010000000000001</c:v>
                </c:pt>
                <c:pt idx="1701">
                  <c:v>1.702</c:v>
                </c:pt>
                <c:pt idx="1702">
                  <c:v>1.7030000000000001</c:v>
                </c:pt>
                <c:pt idx="1703">
                  <c:v>1.704</c:v>
                </c:pt>
                <c:pt idx="1704">
                  <c:v>1.7050000000000001</c:v>
                </c:pt>
                <c:pt idx="1705">
                  <c:v>1.706</c:v>
                </c:pt>
                <c:pt idx="1706">
                  <c:v>1.7070000000000001</c:v>
                </c:pt>
                <c:pt idx="1707">
                  <c:v>1.708</c:v>
                </c:pt>
                <c:pt idx="1708">
                  <c:v>1.7090000000000001</c:v>
                </c:pt>
                <c:pt idx="1709">
                  <c:v>1.71</c:v>
                </c:pt>
                <c:pt idx="1710">
                  <c:v>1.7110000000000001</c:v>
                </c:pt>
                <c:pt idx="1711">
                  <c:v>1.712</c:v>
                </c:pt>
                <c:pt idx="1712">
                  <c:v>1.7130000000000001</c:v>
                </c:pt>
                <c:pt idx="1713">
                  <c:v>1.714</c:v>
                </c:pt>
                <c:pt idx="1714">
                  <c:v>1.7150000000000001</c:v>
                </c:pt>
                <c:pt idx="1715">
                  <c:v>1.716</c:v>
                </c:pt>
                <c:pt idx="1716">
                  <c:v>1.7170000000000001</c:v>
                </c:pt>
                <c:pt idx="1717">
                  <c:v>1.718</c:v>
                </c:pt>
                <c:pt idx="1718">
                  <c:v>1.7190000000000001</c:v>
                </c:pt>
                <c:pt idx="1719">
                  <c:v>1.72</c:v>
                </c:pt>
                <c:pt idx="1720">
                  <c:v>1.7210000000000001</c:v>
                </c:pt>
                <c:pt idx="1721">
                  <c:v>1.722</c:v>
                </c:pt>
                <c:pt idx="1722">
                  <c:v>1.7230000000000001</c:v>
                </c:pt>
                <c:pt idx="1723">
                  <c:v>1.724</c:v>
                </c:pt>
                <c:pt idx="1724">
                  <c:v>1.7250000000000001</c:v>
                </c:pt>
                <c:pt idx="1725">
                  <c:v>1.726</c:v>
                </c:pt>
                <c:pt idx="1726">
                  <c:v>1.7270000000000001</c:v>
                </c:pt>
                <c:pt idx="1727">
                  <c:v>1.728</c:v>
                </c:pt>
                <c:pt idx="1728">
                  <c:v>1.7290000000000001</c:v>
                </c:pt>
                <c:pt idx="1729">
                  <c:v>1.73</c:v>
                </c:pt>
                <c:pt idx="1730">
                  <c:v>1.7310000000000001</c:v>
                </c:pt>
                <c:pt idx="1731">
                  <c:v>1.732</c:v>
                </c:pt>
                <c:pt idx="1732">
                  <c:v>1.7330000000000001</c:v>
                </c:pt>
                <c:pt idx="1733">
                  <c:v>1.734</c:v>
                </c:pt>
                <c:pt idx="1734">
                  <c:v>1.7350000000000001</c:v>
                </c:pt>
                <c:pt idx="1735">
                  <c:v>1.736</c:v>
                </c:pt>
                <c:pt idx="1736">
                  <c:v>1.7370000000000001</c:v>
                </c:pt>
                <c:pt idx="1737">
                  <c:v>1.738</c:v>
                </c:pt>
                <c:pt idx="1738">
                  <c:v>1.7390000000000001</c:v>
                </c:pt>
                <c:pt idx="1739">
                  <c:v>1.74</c:v>
                </c:pt>
                <c:pt idx="1740">
                  <c:v>1.7410000000000001</c:v>
                </c:pt>
                <c:pt idx="1741">
                  <c:v>1.742</c:v>
                </c:pt>
                <c:pt idx="1742">
                  <c:v>1.7430000000000001</c:v>
                </c:pt>
                <c:pt idx="1743">
                  <c:v>1.744</c:v>
                </c:pt>
                <c:pt idx="1744">
                  <c:v>1.7450000000000001</c:v>
                </c:pt>
                <c:pt idx="1745">
                  <c:v>1.746</c:v>
                </c:pt>
                <c:pt idx="1746">
                  <c:v>1.7470000000000001</c:v>
                </c:pt>
                <c:pt idx="1747">
                  <c:v>1.748</c:v>
                </c:pt>
                <c:pt idx="1748">
                  <c:v>1.7490000000000001</c:v>
                </c:pt>
                <c:pt idx="1749">
                  <c:v>1.75</c:v>
                </c:pt>
                <c:pt idx="1750">
                  <c:v>1.7509999999999999</c:v>
                </c:pt>
                <c:pt idx="1751">
                  <c:v>1.752</c:v>
                </c:pt>
                <c:pt idx="1752">
                  <c:v>1.7529999999999999</c:v>
                </c:pt>
                <c:pt idx="1753">
                  <c:v>1.754</c:v>
                </c:pt>
                <c:pt idx="1754">
                  <c:v>1.7549999999999999</c:v>
                </c:pt>
                <c:pt idx="1755">
                  <c:v>1.756</c:v>
                </c:pt>
                <c:pt idx="1756">
                  <c:v>1.7569999999999999</c:v>
                </c:pt>
                <c:pt idx="1757">
                  <c:v>1.758</c:v>
                </c:pt>
                <c:pt idx="1758">
                  <c:v>1.7589999999999999</c:v>
                </c:pt>
                <c:pt idx="1759">
                  <c:v>1.76</c:v>
                </c:pt>
                <c:pt idx="1760">
                  <c:v>1.7609999999999999</c:v>
                </c:pt>
                <c:pt idx="1761">
                  <c:v>1.762</c:v>
                </c:pt>
                <c:pt idx="1762">
                  <c:v>1.7629999999999999</c:v>
                </c:pt>
                <c:pt idx="1763">
                  <c:v>1.764</c:v>
                </c:pt>
                <c:pt idx="1764">
                  <c:v>1.7649999999999999</c:v>
                </c:pt>
                <c:pt idx="1765">
                  <c:v>1.766</c:v>
                </c:pt>
                <c:pt idx="1766">
                  <c:v>1.7669999999999999</c:v>
                </c:pt>
                <c:pt idx="1767">
                  <c:v>1.768</c:v>
                </c:pt>
                <c:pt idx="1768">
                  <c:v>1.7689999999999999</c:v>
                </c:pt>
                <c:pt idx="1769">
                  <c:v>1.77</c:v>
                </c:pt>
                <c:pt idx="1770">
                  <c:v>1.7709999999999999</c:v>
                </c:pt>
                <c:pt idx="1771">
                  <c:v>1.772</c:v>
                </c:pt>
                <c:pt idx="1772">
                  <c:v>1.7729999999999999</c:v>
                </c:pt>
                <c:pt idx="1773">
                  <c:v>1.774</c:v>
                </c:pt>
                <c:pt idx="1774">
                  <c:v>1.7749999999999999</c:v>
                </c:pt>
                <c:pt idx="1775">
                  <c:v>1.776</c:v>
                </c:pt>
                <c:pt idx="1776">
                  <c:v>1.7769999999999999</c:v>
                </c:pt>
                <c:pt idx="1777">
                  <c:v>1.778</c:v>
                </c:pt>
                <c:pt idx="1778">
                  <c:v>1.7789999999999999</c:v>
                </c:pt>
                <c:pt idx="1779">
                  <c:v>1.78</c:v>
                </c:pt>
                <c:pt idx="1780">
                  <c:v>1.7809999999999999</c:v>
                </c:pt>
                <c:pt idx="1781">
                  <c:v>1.782</c:v>
                </c:pt>
                <c:pt idx="1782">
                  <c:v>1.7829999999999999</c:v>
                </c:pt>
                <c:pt idx="1783">
                  <c:v>1.784</c:v>
                </c:pt>
                <c:pt idx="1784">
                  <c:v>1.7849999999999999</c:v>
                </c:pt>
                <c:pt idx="1785">
                  <c:v>1.786</c:v>
                </c:pt>
                <c:pt idx="1786">
                  <c:v>1.7869999999999999</c:v>
                </c:pt>
                <c:pt idx="1787">
                  <c:v>1.788</c:v>
                </c:pt>
                <c:pt idx="1788">
                  <c:v>1.7889999999999999</c:v>
                </c:pt>
                <c:pt idx="1789">
                  <c:v>1.79</c:v>
                </c:pt>
                <c:pt idx="1790">
                  <c:v>1.7909999999999999</c:v>
                </c:pt>
                <c:pt idx="1791">
                  <c:v>1.792</c:v>
                </c:pt>
                <c:pt idx="1792">
                  <c:v>1.7929999999999999</c:v>
                </c:pt>
                <c:pt idx="1793">
                  <c:v>1.794</c:v>
                </c:pt>
                <c:pt idx="1794">
                  <c:v>1.7949999999999999</c:v>
                </c:pt>
                <c:pt idx="1795">
                  <c:v>1.796</c:v>
                </c:pt>
                <c:pt idx="1796">
                  <c:v>1.7969999999999999</c:v>
                </c:pt>
                <c:pt idx="1797">
                  <c:v>1.798</c:v>
                </c:pt>
                <c:pt idx="1798">
                  <c:v>1.7989999999999999</c:v>
                </c:pt>
                <c:pt idx="1799">
                  <c:v>1.8</c:v>
                </c:pt>
                <c:pt idx="1800">
                  <c:v>1.8009999999999999</c:v>
                </c:pt>
                <c:pt idx="1801">
                  <c:v>1.802</c:v>
                </c:pt>
                <c:pt idx="1802">
                  <c:v>1.8029999999999999</c:v>
                </c:pt>
                <c:pt idx="1803">
                  <c:v>1.804</c:v>
                </c:pt>
                <c:pt idx="1804">
                  <c:v>1.8049999999999999</c:v>
                </c:pt>
                <c:pt idx="1805">
                  <c:v>1.806</c:v>
                </c:pt>
                <c:pt idx="1806">
                  <c:v>1.8069999999999999</c:v>
                </c:pt>
                <c:pt idx="1807">
                  <c:v>1.8080000000000001</c:v>
                </c:pt>
                <c:pt idx="1808">
                  <c:v>1.8089999999999999</c:v>
                </c:pt>
                <c:pt idx="1809">
                  <c:v>1.81</c:v>
                </c:pt>
                <c:pt idx="1810">
                  <c:v>1.8109999999999999</c:v>
                </c:pt>
                <c:pt idx="1811">
                  <c:v>1.8120000000000001</c:v>
                </c:pt>
                <c:pt idx="1812">
                  <c:v>1.8129999999999999</c:v>
                </c:pt>
                <c:pt idx="1813">
                  <c:v>1.8140000000000001</c:v>
                </c:pt>
                <c:pt idx="1814">
                  <c:v>1.8149999999999999</c:v>
                </c:pt>
                <c:pt idx="1815">
                  <c:v>1.8160000000000001</c:v>
                </c:pt>
                <c:pt idx="1816">
                  <c:v>1.8169999999999999</c:v>
                </c:pt>
                <c:pt idx="1817">
                  <c:v>1.8180000000000001</c:v>
                </c:pt>
                <c:pt idx="1818">
                  <c:v>1.819</c:v>
                </c:pt>
                <c:pt idx="1819">
                  <c:v>1.82</c:v>
                </c:pt>
                <c:pt idx="1820">
                  <c:v>1.821</c:v>
                </c:pt>
                <c:pt idx="1821">
                  <c:v>1.8220000000000001</c:v>
                </c:pt>
                <c:pt idx="1822">
                  <c:v>1.823</c:v>
                </c:pt>
                <c:pt idx="1823">
                  <c:v>1.8240000000000001</c:v>
                </c:pt>
                <c:pt idx="1824">
                  <c:v>1.825</c:v>
                </c:pt>
                <c:pt idx="1825">
                  <c:v>1.8260000000000001</c:v>
                </c:pt>
                <c:pt idx="1826">
                  <c:v>1.827</c:v>
                </c:pt>
                <c:pt idx="1827">
                  <c:v>1.8280000000000001</c:v>
                </c:pt>
                <c:pt idx="1828">
                  <c:v>1.829</c:v>
                </c:pt>
                <c:pt idx="1829">
                  <c:v>1.83</c:v>
                </c:pt>
                <c:pt idx="1830">
                  <c:v>1.831</c:v>
                </c:pt>
                <c:pt idx="1831">
                  <c:v>1.8320000000000001</c:v>
                </c:pt>
                <c:pt idx="1832">
                  <c:v>1.833</c:v>
                </c:pt>
                <c:pt idx="1833">
                  <c:v>1.8340000000000001</c:v>
                </c:pt>
                <c:pt idx="1834">
                  <c:v>1.835</c:v>
                </c:pt>
                <c:pt idx="1835">
                  <c:v>1.8360000000000001</c:v>
                </c:pt>
                <c:pt idx="1836">
                  <c:v>1.837</c:v>
                </c:pt>
                <c:pt idx="1837">
                  <c:v>1.8380000000000001</c:v>
                </c:pt>
                <c:pt idx="1838">
                  <c:v>1.839</c:v>
                </c:pt>
                <c:pt idx="1839">
                  <c:v>1.84</c:v>
                </c:pt>
                <c:pt idx="1840">
                  <c:v>1.841</c:v>
                </c:pt>
                <c:pt idx="1841">
                  <c:v>1.8420000000000001</c:v>
                </c:pt>
                <c:pt idx="1842">
                  <c:v>1.843</c:v>
                </c:pt>
                <c:pt idx="1843">
                  <c:v>1.8440000000000001</c:v>
                </c:pt>
                <c:pt idx="1844">
                  <c:v>1.845</c:v>
                </c:pt>
                <c:pt idx="1845">
                  <c:v>1.8460000000000001</c:v>
                </c:pt>
                <c:pt idx="1846">
                  <c:v>1.847</c:v>
                </c:pt>
                <c:pt idx="1847">
                  <c:v>1.8480000000000001</c:v>
                </c:pt>
                <c:pt idx="1848">
                  <c:v>1.849</c:v>
                </c:pt>
                <c:pt idx="1849">
                  <c:v>1.85</c:v>
                </c:pt>
                <c:pt idx="1850">
                  <c:v>1.851</c:v>
                </c:pt>
                <c:pt idx="1851">
                  <c:v>1.8520000000000001</c:v>
                </c:pt>
                <c:pt idx="1852">
                  <c:v>1.853</c:v>
                </c:pt>
                <c:pt idx="1853">
                  <c:v>1.8540000000000001</c:v>
                </c:pt>
                <c:pt idx="1854">
                  <c:v>1.855</c:v>
                </c:pt>
                <c:pt idx="1855">
                  <c:v>1.8560000000000001</c:v>
                </c:pt>
                <c:pt idx="1856">
                  <c:v>1.857</c:v>
                </c:pt>
                <c:pt idx="1857">
                  <c:v>1.8580000000000001</c:v>
                </c:pt>
                <c:pt idx="1858">
                  <c:v>1.859</c:v>
                </c:pt>
                <c:pt idx="1859">
                  <c:v>1.86</c:v>
                </c:pt>
                <c:pt idx="1860">
                  <c:v>1.861</c:v>
                </c:pt>
                <c:pt idx="1861">
                  <c:v>1.8620000000000001</c:v>
                </c:pt>
                <c:pt idx="1862">
                  <c:v>1.863</c:v>
                </c:pt>
                <c:pt idx="1863">
                  <c:v>1.8640000000000001</c:v>
                </c:pt>
                <c:pt idx="1864">
                  <c:v>1.865</c:v>
                </c:pt>
                <c:pt idx="1865">
                  <c:v>1.8660000000000001</c:v>
                </c:pt>
                <c:pt idx="1866">
                  <c:v>1.867</c:v>
                </c:pt>
                <c:pt idx="1867">
                  <c:v>1.8680000000000001</c:v>
                </c:pt>
                <c:pt idx="1868">
                  <c:v>1.869</c:v>
                </c:pt>
                <c:pt idx="1869">
                  <c:v>1.87</c:v>
                </c:pt>
                <c:pt idx="1870">
                  <c:v>1.871</c:v>
                </c:pt>
                <c:pt idx="1871">
                  <c:v>1.8720000000000001</c:v>
                </c:pt>
                <c:pt idx="1872">
                  <c:v>1.873</c:v>
                </c:pt>
                <c:pt idx="1873">
                  <c:v>1.8740000000000001</c:v>
                </c:pt>
                <c:pt idx="1874">
                  <c:v>1.875</c:v>
                </c:pt>
                <c:pt idx="1875">
                  <c:v>1.8759999999999999</c:v>
                </c:pt>
                <c:pt idx="1876">
                  <c:v>1.877</c:v>
                </c:pt>
                <c:pt idx="1877">
                  <c:v>1.8779999999999999</c:v>
                </c:pt>
                <c:pt idx="1878">
                  <c:v>1.879</c:v>
                </c:pt>
                <c:pt idx="1879">
                  <c:v>1.88</c:v>
                </c:pt>
                <c:pt idx="1880">
                  <c:v>1.881</c:v>
                </c:pt>
                <c:pt idx="1881">
                  <c:v>1.8819999999999999</c:v>
                </c:pt>
                <c:pt idx="1882">
                  <c:v>1.883</c:v>
                </c:pt>
                <c:pt idx="1883">
                  <c:v>1.8839999999999999</c:v>
                </c:pt>
                <c:pt idx="1884">
                  <c:v>1.885</c:v>
                </c:pt>
                <c:pt idx="1885">
                  <c:v>1.8859999999999999</c:v>
                </c:pt>
                <c:pt idx="1886">
                  <c:v>1.887</c:v>
                </c:pt>
                <c:pt idx="1887">
                  <c:v>1.8879999999999999</c:v>
                </c:pt>
                <c:pt idx="1888">
                  <c:v>1.889</c:v>
                </c:pt>
                <c:pt idx="1889">
                  <c:v>1.89</c:v>
                </c:pt>
                <c:pt idx="1890">
                  <c:v>1.891</c:v>
                </c:pt>
                <c:pt idx="1891">
                  <c:v>1.8919999999999999</c:v>
                </c:pt>
                <c:pt idx="1892">
                  <c:v>1.893</c:v>
                </c:pt>
                <c:pt idx="1893">
                  <c:v>1.8939999999999999</c:v>
                </c:pt>
                <c:pt idx="1894">
                  <c:v>1.895</c:v>
                </c:pt>
                <c:pt idx="1895">
                  <c:v>1.8959999999999999</c:v>
                </c:pt>
                <c:pt idx="1896">
                  <c:v>1.897</c:v>
                </c:pt>
                <c:pt idx="1897">
                  <c:v>1.8979999999999999</c:v>
                </c:pt>
                <c:pt idx="1898">
                  <c:v>1.899</c:v>
                </c:pt>
                <c:pt idx="1899">
                  <c:v>1.9</c:v>
                </c:pt>
                <c:pt idx="1900">
                  <c:v>1.901</c:v>
                </c:pt>
                <c:pt idx="1901">
                  <c:v>1.9019999999999999</c:v>
                </c:pt>
                <c:pt idx="1902">
                  <c:v>1.903</c:v>
                </c:pt>
                <c:pt idx="1903">
                  <c:v>1.9039999999999999</c:v>
                </c:pt>
                <c:pt idx="1904">
                  <c:v>1.905</c:v>
                </c:pt>
                <c:pt idx="1905">
                  <c:v>1.9059999999999999</c:v>
                </c:pt>
                <c:pt idx="1906">
                  <c:v>1.907</c:v>
                </c:pt>
                <c:pt idx="1907">
                  <c:v>1.9079999999999999</c:v>
                </c:pt>
                <c:pt idx="1908">
                  <c:v>1.909</c:v>
                </c:pt>
                <c:pt idx="1909">
                  <c:v>1.91</c:v>
                </c:pt>
                <c:pt idx="1910">
                  <c:v>1.911</c:v>
                </c:pt>
                <c:pt idx="1911">
                  <c:v>1.9119999999999999</c:v>
                </c:pt>
                <c:pt idx="1912">
                  <c:v>1.913</c:v>
                </c:pt>
                <c:pt idx="1913">
                  <c:v>1.9139999999999999</c:v>
                </c:pt>
                <c:pt idx="1914">
                  <c:v>1.915</c:v>
                </c:pt>
                <c:pt idx="1915">
                  <c:v>1.9159999999999999</c:v>
                </c:pt>
                <c:pt idx="1916">
                  <c:v>1.917</c:v>
                </c:pt>
                <c:pt idx="1917">
                  <c:v>1.9179999999999999</c:v>
                </c:pt>
                <c:pt idx="1918">
                  <c:v>1.919</c:v>
                </c:pt>
                <c:pt idx="1919">
                  <c:v>1.92</c:v>
                </c:pt>
                <c:pt idx="1920">
                  <c:v>1.921</c:v>
                </c:pt>
                <c:pt idx="1921">
                  <c:v>1.9219999999999999</c:v>
                </c:pt>
                <c:pt idx="1922">
                  <c:v>1.923</c:v>
                </c:pt>
                <c:pt idx="1923">
                  <c:v>1.9239999999999999</c:v>
                </c:pt>
                <c:pt idx="1924">
                  <c:v>1.925</c:v>
                </c:pt>
                <c:pt idx="1925">
                  <c:v>1.9259999999999999</c:v>
                </c:pt>
                <c:pt idx="1926">
                  <c:v>1.927</c:v>
                </c:pt>
                <c:pt idx="1927">
                  <c:v>1.9279999999999999</c:v>
                </c:pt>
                <c:pt idx="1928">
                  <c:v>1.929</c:v>
                </c:pt>
                <c:pt idx="1929">
                  <c:v>1.93</c:v>
                </c:pt>
                <c:pt idx="1930">
                  <c:v>1.931</c:v>
                </c:pt>
                <c:pt idx="1931">
                  <c:v>1.9319999999999999</c:v>
                </c:pt>
                <c:pt idx="1932">
                  <c:v>1.9330000000000001</c:v>
                </c:pt>
                <c:pt idx="1933">
                  <c:v>1.9339999999999999</c:v>
                </c:pt>
                <c:pt idx="1934">
                  <c:v>1.9350000000000001</c:v>
                </c:pt>
                <c:pt idx="1935">
                  <c:v>1.9359999999999999</c:v>
                </c:pt>
                <c:pt idx="1936">
                  <c:v>1.9370000000000001</c:v>
                </c:pt>
                <c:pt idx="1937">
                  <c:v>1.9379999999999999</c:v>
                </c:pt>
                <c:pt idx="1938">
                  <c:v>1.9390000000000001</c:v>
                </c:pt>
                <c:pt idx="1939">
                  <c:v>1.94</c:v>
                </c:pt>
                <c:pt idx="1940">
                  <c:v>1.9410000000000001</c:v>
                </c:pt>
                <c:pt idx="1941">
                  <c:v>1.9419999999999999</c:v>
                </c:pt>
                <c:pt idx="1942">
                  <c:v>1.9430000000000001</c:v>
                </c:pt>
                <c:pt idx="1943">
                  <c:v>1.944</c:v>
                </c:pt>
                <c:pt idx="1944">
                  <c:v>1.9450000000000001</c:v>
                </c:pt>
                <c:pt idx="1945">
                  <c:v>1.946</c:v>
                </c:pt>
                <c:pt idx="1946">
                  <c:v>1.9470000000000001</c:v>
                </c:pt>
                <c:pt idx="1947">
                  <c:v>1.948</c:v>
                </c:pt>
                <c:pt idx="1948">
                  <c:v>1.9490000000000001</c:v>
                </c:pt>
                <c:pt idx="1949">
                  <c:v>1.95</c:v>
                </c:pt>
                <c:pt idx="1950">
                  <c:v>1.9510000000000001</c:v>
                </c:pt>
                <c:pt idx="1951">
                  <c:v>1.952</c:v>
                </c:pt>
                <c:pt idx="1952">
                  <c:v>1.9530000000000001</c:v>
                </c:pt>
                <c:pt idx="1953">
                  <c:v>1.954</c:v>
                </c:pt>
                <c:pt idx="1954">
                  <c:v>1.9550000000000001</c:v>
                </c:pt>
                <c:pt idx="1955">
                  <c:v>1.956</c:v>
                </c:pt>
                <c:pt idx="1956">
                  <c:v>1.9570000000000001</c:v>
                </c:pt>
                <c:pt idx="1957">
                  <c:v>1.958</c:v>
                </c:pt>
                <c:pt idx="1958">
                  <c:v>1.9590000000000001</c:v>
                </c:pt>
                <c:pt idx="1959">
                  <c:v>1.96</c:v>
                </c:pt>
                <c:pt idx="1960">
                  <c:v>1.9610000000000001</c:v>
                </c:pt>
                <c:pt idx="1961">
                  <c:v>1.962</c:v>
                </c:pt>
                <c:pt idx="1962">
                  <c:v>1.9630000000000001</c:v>
                </c:pt>
                <c:pt idx="1963">
                  <c:v>1.964</c:v>
                </c:pt>
                <c:pt idx="1964">
                  <c:v>1.9650000000000001</c:v>
                </c:pt>
                <c:pt idx="1965">
                  <c:v>1.966</c:v>
                </c:pt>
                <c:pt idx="1966">
                  <c:v>1.9670000000000001</c:v>
                </c:pt>
                <c:pt idx="1967">
                  <c:v>1.968</c:v>
                </c:pt>
                <c:pt idx="1968">
                  <c:v>1.9690000000000001</c:v>
                </c:pt>
                <c:pt idx="1969">
                  <c:v>1.97</c:v>
                </c:pt>
                <c:pt idx="1970">
                  <c:v>1.9710000000000001</c:v>
                </c:pt>
                <c:pt idx="1971">
                  <c:v>1.972</c:v>
                </c:pt>
                <c:pt idx="1972">
                  <c:v>1.9730000000000001</c:v>
                </c:pt>
                <c:pt idx="1973">
                  <c:v>1.974</c:v>
                </c:pt>
                <c:pt idx="1974">
                  <c:v>1.9750000000000001</c:v>
                </c:pt>
                <c:pt idx="1975">
                  <c:v>1.976</c:v>
                </c:pt>
                <c:pt idx="1976">
                  <c:v>1.9770000000000001</c:v>
                </c:pt>
                <c:pt idx="1977">
                  <c:v>1.978</c:v>
                </c:pt>
                <c:pt idx="1978">
                  <c:v>1.9790000000000001</c:v>
                </c:pt>
                <c:pt idx="1979">
                  <c:v>1.98</c:v>
                </c:pt>
                <c:pt idx="1980">
                  <c:v>1.9810000000000001</c:v>
                </c:pt>
                <c:pt idx="1981">
                  <c:v>1.982</c:v>
                </c:pt>
                <c:pt idx="1982">
                  <c:v>1.9830000000000001</c:v>
                </c:pt>
                <c:pt idx="1983">
                  <c:v>1.984</c:v>
                </c:pt>
                <c:pt idx="1984">
                  <c:v>1.9850000000000001</c:v>
                </c:pt>
                <c:pt idx="1985">
                  <c:v>1.986</c:v>
                </c:pt>
                <c:pt idx="1986">
                  <c:v>1.9870000000000001</c:v>
                </c:pt>
                <c:pt idx="1987">
                  <c:v>1.988</c:v>
                </c:pt>
                <c:pt idx="1988">
                  <c:v>1.9890000000000001</c:v>
                </c:pt>
                <c:pt idx="1989">
                  <c:v>1.99</c:v>
                </c:pt>
                <c:pt idx="1990">
                  <c:v>1.9910000000000001</c:v>
                </c:pt>
                <c:pt idx="1991">
                  <c:v>1.992</c:v>
                </c:pt>
                <c:pt idx="1992">
                  <c:v>1.9930000000000001</c:v>
                </c:pt>
                <c:pt idx="1993">
                  <c:v>1.994</c:v>
                </c:pt>
                <c:pt idx="1994">
                  <c:v>1.9950000000000001</c:v>
                </c:pt>
                <c:pt idx="1995">
                  <c:v>1.996</c:v>
                </c:pt>
                <c:pt idx="1996">
                  <c:v>1.9970000000000001</c:v>
                </c:pt>
                <c:pt idx="1997">
                  <c:v>1.998</c:v>
                </c:pt>
                <c:pt idx="1998">
                  <c:v>1.9990000000000001</c:v>
                </c:pt>
                <c:pt idx="1999">
                  <c:v>2</c:v>
                </c:pt>
                <c:pt idx="2000">
                  <c:v>2.0009999999999999</c:v>
                </c:pt>
                <c:pt idx="2001">
                  <c:v>2.0019999999999998</c:v>
                </c:pt>
                <c:pt idx="2002">
                  <c:v>2.0030000000000001</c:v>
                </c:pt>
                <c:pt idx="2003">
                  <c:v>2.004</c:v>
                </c:pt>
                <c:pt idx="2004">
                  <c:v>2.0049999999999999</c:v>
                </c:pt>
                <c:pt idx="2005">
                  <c:v>2.0059999999999998</c:v>
                </c:pt>
                <c:pt idx="2006">
                  <c:v>2.0070000000000001</c:v>
                </c:pt>
                <c:pt idx="2007">
                  <c:v>2.008</c:v>
                </c:pt>
                <c:pt idx="2008">
                  <c:v>2.0089999999999999</c:v>
                </c:pt>
                <c:pt idx="2009">
                  <c:v>2.0099999999999998</c:v>
                </c:pt>
                <c:pt idx="2010">
                  <c:v>2.0110000000000001</c:v>
                </c:pt>
                <c:pt idx="2011">
                  <c:v>2.012</c:v>
                </c:pt>
                <c:pt idx="2012">
                  <c:v>2.0129999999999999</c:v>
                </c:pt>
                <c:pt idx="2013">
                  <c:v>2.0139999999999998</c:v>
                </c:pt>
                <c:pt idx="2014">
                  <c:v>2.0150000000000001</c:v>
                </c:pt>
                <c:pt idx="2015">
                  <c:v>2.016</c:v>
                </c:pt>
                <c:pt idx="2016">
                  <c:v>2.0169999999999999</c:v>
                </c:pt>
                <c:pt idx="2017">
                  <c:v>2.0179999999999998</c:v>
                </c:pt>
                <c:pt idx="2018">
                  <c:v>2.0190000000000001</c:v>
                </c:pt>
                <c:pt idx="2019">
                  <c:v>2.02</c:v>
                </c:pt>
                <c:pt idx="2020">
                  <c:v>2.0209999999999999</c:v>
                </c:pt>
                <c:pt idx="2021">
                  <c:v>2.0219999999999998</c:v>
                </c:pt>
                <c:pt idx="2022">
                  <c:v>2.0230000000000001</c:v>
                </c:pt>
                <c:pt idx="2023">
                  <c:v>2.024</c:v>
                </c:pt>
                <c:pt idx="2024">
                  <c:v>2.0249999999999999</c:v>
                </c:pt>
                <c:pt idx="2025">
                  <c:v>2.0259999999999998</c:v>
                </c:pt>
                <c:pt idx="2026">
                  <c:v>2.0270000000000001</c:v>
                </c:pt>
                <c:pt idx="2027">
                  <c:v>2.028</c:v>
                </c:pt>
                <c:pt idx="2028">
                  <c:v>2.0289999999999999</c:v>
                </c:pt>
                <c:pt idx="2029">
                  <c:v>2.0299999999999998</c:v>
                </c:pt>
                <c:pt idx="2030">
                  <c:v>2.0310000000000001</c:v>
                </c:pt>
                <c:pt idx="2031">
                  <c:v>2.032</c:v>
                </c:pt>
                <c:pt idx="2032">
                  <c:v>2.0329999999999999</c:v>
                </c:pt>
                <c:pt idx="2033">
                  <c:v>2.0339999999999998</c:v>
                </c:pt>
                <c:pt idx="2034">
                  <c:v>2.0350000000000001</c:v>
                </c:pt>
                <c:pt idx="2035">
                  <c:v>2.036</c:v>
                </c:pt>
                <c:pt idx="2036">
                  <c:v>2.0369999999999999</c:v>
                </c:pt>
                <c:pt idx="2037">
                  <c:v>2.0379999999999998</c:v>
                </c:pt>
                <c:pt idx="2038">
                  <c:v>2.0390000000000001</c:v>
                </c:pt>
                <c:pt idx="2039">
                  <c:v>2.04</c:v>
                </c:pt>
                <c:pt idx="2040">
                  <c:v>2.0409999999999999</c:v>
                </c:pt>
                <c:pt idx="2041">
                  <c:v>2.0419999999999998</c:v>
                </c:pt>
                <c:pt idx="2042">
                  <c:v>2.0430000000000001</c:v>
                </c:pt>
                <c:pt idx="2043">
                  <c:v>2.044</c:v>
                </c:pt>
                <c:pt idx="2044">
                  <c:v>2.0449999999999999</c:v>
                </c:pt>
                <c:pt idx="2045">
                  <c:v>2.0459999999999998</c:v>
                </c:pt>
                <c:pt idx="2046">
                  <c:v>2.0470000000000002</c:v>
                </c:pt>
                <c:pt idx="2047">
                  <c:v>2.048</c:v>
                </c:pt>
                <c:pt idx="2048">
                  <c:v>2.0489999999999999</c:v>
                </c:pt>
                <c:pt idx="2049">
                  <c:v>2.0499999999999998</c:v>
                </c:pt>
                <c:pt idx="2050">
                  <c:v>2.0510000000000002</c:v>
                </c:pt>
                <c:pt idx="2051">
                  <c:v>2.052</c:v>
                </c:pt>
                <c:pt idx="2052">
                  <c:v>2.0529999999999999</c:v>
                </c:pt>
                <c:pt idx="2053">
                  <c:v>2.0539999999999998</c:v>
                </c:pt>
                <c:pt idx="2054">
                  <c:v>2.0550000000000002</c:v>
                </c:pt>
                <c:pt idx="2055">
                  <c:v>2.056</c:v>
                </c:pt>
                <c:pt idx="2056">
                  <c:v>2.0569999999999999</c:v>
                </c:pt>
                <c:pt idx="2057">
                  <c:v>2.0579999999999998</c:v>
                </c:pt>
                <c:pt idx="2058">
                  <c:v>2.0590000000000002</c:v>
                </c:pt>
                <c:pt idx="2059">
                  <c:v>2.06</c:v>
                </c:pt>
                <c:pt idx="2060">
                  <c:v>2.0609999999999999</c:v>
                </c:pt>
                <c:pt idx="2061">
                  <c:v>2.0619999999999998</c:v>
                </c:pt>
                <c:pt idx="2062">
                  <c:v>2.0630000000000002</c:v>
                </c:pt>
                <c:pt idx="2063">
                  <c:v>2.0640000000000001</c:v>
                </c:pt>
                <c:pt idx="2064">
                  <c:v>2.0649999999999999</c:v>
                </c:pt>
                <c:pt idx="2065">
                  <c:v>2.0659999999999998</c:v>
                </c:pt>
                <c:pt idx="2066">
                  <c:v>2.0670000000000002</c:v>
                </c:pt>
                <c:pt idx="2067">
                  <c:v>2.0680000000000001</c:v>
                </c:pt>
                <c:pt idx="2068">
                  <c:v>2.069</c:v>
                </c:pt>
                <c:pt idx="2069">
                  <c:v>2.0699999999999998</c:v>
                </c:pt>
                <c:pt idx="2070">
                  <c:v>2.0710000000000002</c:v>
                </c:pt>
                <c:pt idx="2071">
                  <c:v>2.0720000000000001</c:v>
                </c:pt>
                <c:pt idx="2072">
                  <c:v>2.073</c:v>
                </c:pt>
                <c:pt idx="2073">
                  <c:v>2.0739999999999998</c:v>
                </c:pt>
                <c:pt idx="2074">
                  <c:v>2.0750000000000002</c:v>
                </c:pt>
                <c:pt idx="2075">
                  <c:v>2.0760000000000001</c:v>
                </c:pt>
                <c:pt idx="2076">
                  <c:v>2.077</c:v>
                </c:pt>
                <c:pt idx="2077">
                  <c:v>2.0779999999999998</c:v>
                </c:pt>
                <c:pt idx="2078">
                  <c:v>2.0790000000000002</c:v>
                </c:pt>
                <c:pt idx="2079">
                  <c:v>2.08</c:v>
                </c:pt>
                <c:pt idx="2080">
                  <c:v>2.081</c:v>
                </c:pt>
                <c:pt idx="2081">
                  <c:v>2.0819999999999999</c:v>
                </c:pt>
                <c:pt idx="2082">
                  <c:v>2.0830000000000002</c:v>
                </c:pt>
                <c:pt idx="2083">
                  <c:v>2.0840000000000001</c:v>
                </c:pt>
                <c:pt idx="2084">
                  <c:v>2.085</c:v>
                </c:pt>
                <c:pt idx="2085">
                  <c:v>2.0859999999999999</c:v>
                </c:pt>
                <c:pt idx="2086">
                  <c:v>2.0870000000000002</c:v>
                </c:pt>
                <c:pt idx="2087">
                  <c:v>2.0880000000000001</c:v>
                </c:pt>
                <c:pt idx="2088">
                  <c:v>2.089</c:v>
                </c:pt>
                <c:pt idx="2089">
                  <c:v>2.09</c:v>
                </c:pt>
                <c:pt idx="2090">
                  <c:v>2.0910000000000002</c:v>
                </c:pt>
                <c:pt idx="2091">
                  <c:v>2.0920000000000001</c:v>
                </c:pt>
                <c:pt idx="2092">
                  <c:v>2.093</c:v>
                </c:pt>
                <c:pt idx="2093">
                  <c:v>2.0939999999999999</c:v>
                </c:pt>
                <c:pt idx="2094">
                  <c:v>2.0950000000000002</c:v>
                </c:pt>
                <c:pt idx="2095">
                  <c:v>2.0960000000000001</c:v>
                </c:pt>
                <c:pt idx="2096">
                  <c:v>2.097</c:v>
                </c:pt>
                <c:pt idx="2097">
                  <c:v>2.0979999999999999</c:v>
                </c:pt>
                <c:pt idx="2098">
                  <c:v>2.0990000000000002</c:v>
                </c:pt>
                <c:pt idx="2099">
                  <c:v>2.1</c:v>
                </c:pt>
                <c:pt idx="2100">
                  <c:v>2.101</c:v>
                </c:pt>
                <c:pt idx="2101">
                  <c:v>2.1019999999999999</c:v>
                </c:pt>
                <c:pt idx="2102">
                  <c:v>2.1030000000000002</c:v>
                </c:pt>
                <c:pt idx="2103">
                  <c:v>2.1040000000000001</c:v>
                </c:pt>
                <c:pt idx="2104">
                  <c:v>2.105</c:v>
                </c:pt>
                <c:pt idx="2105">
                  <c:v>2.1059999999999999</c:v>
                </c:pt>
                <c:pt idx="2106">
                  <c:v>2.1070000000000002</c:v>
                </c:pt>
                <c:pt idx="2107">
                  <c:v>2.1080000000000001</c:v>
                </c:pt>
                <c:pt idx="2108">
                  <c:v>2.109</c:v>
                </c:pt>
                <c:pt idx="2109">
                  <c:v>2.11</c:v>
                </c:pt>
                <c:pt idx="2110">
                  <c:v>2.1110000000000002</c:v>
                </c:pt>
                <c:pt idx="2111">
                  <c:v>2.1120000000000001</c:v>
                </c:pt>
                <c:pt idx="2112">
                  <c:v>2.113</c:v>
                </c:pt>
                <c:pt idx="2113">
                  <c:v>2.1139999999999999</c:v>
                </c:pt>
                <c:pt idx="2114">
                  <c:v>2.1150000000000002</c:v>
                </c:pt>
                <c:pt idx="2115">
                  <c:v>2.1160000000000001</c:v>
                </c:pt>
                <c:pt idx="2116">
                  <c:v>2.117</c:v>
                </c:pt>
                <c:pt idx="2117">
                  <c:v>2.1179999999999999</c:v>
                </c:pt>
                <c:pt idx="2118">
                  <c:v>2.1190000000000002</c:v>
                </c:pt>
                <c:pt idx="2119">
                  <c:v>2.12</c:v>
                </c:pt>
                <c:pt idx="2120">
                  <c:v>2.121</c:v>
                </c:pt>
                <c:pt idx="2121">
                  <c:v>2.1219999999999999</c:v>
                </c:pt>
                <c:pt idx="2122">
                  <c:v>2.1230000000000002</c:v>
                </c:pt>
                <c:pt idx="2123">
                  <c:v>2.1240000000000001</c:v>
                </c:pt>
                <c:pt idx="2124">
                  <c:v>2.125</c:v>
                </c:pt>
                <c:pt idx="2125">
                  <c:v>2.1259999999999999</c:v>
                </c:pt>
                <c:pt idx="2126">
                  <c:v>2.1269999999999998</c:v>
                </c:pt>
                <c:pt idx="2127">
                  <c:v>2.1280000000000001</c:v>
                </c:pt>
                <c:pt idx="2128">
                  <c:v>2.129</c:v>
                </c:pt>
                <c:pt idx="2129">
                  <c:v>2.13</c:v>
                </c:pt>
                <c:pt idx="2130">
                  <c:v>2.1309999999999998</c:v>
                </c:pt>
                <c:pt idx="2131">
                  <c:v>2.1320000000000001</c:v>
                </c:pt>
                <c:pt idx="2132">
                  <c:v>2.133</c:v>
                </c:pt>
                <c:pt idx="2133">
                  <c:v>2.1339999999999999</c:v>
                </c:pt>
                <c:pt idx="2134">
                  <c:v>2.1349999999999998</c:v>
                </c:pt>
                <c:pt idx="2135">
                  <c:v>2.1360000000000001</c:v>
                </c:pt>
                <c:pt idx="2136">
                  <c:v>2.137</c:v>
                </c:pt>
                <c:pt idx="2137">
                  <c:v>2.1379999999999999</c:v>
                </c:pt>
                <c:pt idx="2138">
                  <c:v>2.1389999999999998</c:v>
                </c:pt>
                <c:pt idx="2139">
                  <c:v>2.14</c:v>
                </c:pt>
                <c:pt idx="2140">
                  <c:v>2.141</c:v>
                </c:pt>
                <c:pt idx="2141">
                  <c:v>2.1419999999999999</c:v>
                </c:pt>
                <c:pt idx="2142">
                  <c:v>2.1429999999999998</c:v>
                </c:pt>
                <c:pt idx="2143">
                  <c:v>2.1440000000000001</c:v>
                </c:pt>
                <c:pt idx="2144">
                  <c:v>2.145</c:v>
                </c:pt>
                <c:pt idx="2145">
                  <c:v>2.1459999999999999</c:v>
                </c:pt>
                <c:pt idx="2146">
                  <c:v>2.1469999999999998</c:v>
                </c:pt>
                <c:pt idx="2147">
                  <c:v>2.1480000000000001</c:v>
                </c:pt>
                <c:pt idx="2148">
                  <c:v>2.149</c:v>
                </c:pt>
                <c:pt idx="2149">
                  <c:v>2.15</c:v>
                </c:pt>
                <c:pt idx="2150">
                  <c:v>2.1509999999999998</c:v>
                </c:pt>
                <c:pt idx="2151">
                  <c:v>2.1520000000000001</c:v>
                </c:pt>
                <c:pt idx="2152">
                  <c:v>2.153</c:v>
                </c:pt>
                <c:pt idx="2153">
                  <c:v>2.1539999999999999</c:v>
                </c:pt>
                <c:pt idx="2154">
                  <c:v>2.1549999999999998</c:v>
                </c:pt>
                <c:pt idx="2155">
                  <c:v>2.1560000000000001</c:v>
                </c:pt>
                <c:pt idx="2156">
                  <c:v>2.157</c:v>
                </c:pt>
                <c:pt idx="2157">
                  <c:v>2.1579999999999999</c:v>
                </c:pt>
                <c:pt idx="2158">
                  <c:v>2.1589999999999998</c:v>
                </c:pt>
                <c:pt idx="2159">
                  <c:v>2.16</c:v>
                </c:pt>
                <c:pt idx="2160">
                  <c:v>2.161</c:v>
                </c:pt>
                <c:pt idx="2161">
                  <c:v>2.1619999999999999</c:v>
                </c:pt>
                <c:pt idx="2162">
                  <c:v>2.1629999999999998</c:v>
                </c:pt>
                <c:pt idx="2163">
                  <c:v>2.1640000000000001</c:v>
                </c:pt>
                <c:pt idx="2164">
                  <c:v>2.165</c:v>
                </c:pt>
                <c:pt idx="2165">
                  <c:v>2.1659999999999999</c:v>
                </c:pt>
                <c:pt idx="2166">
                  <c:v>2.1669999999999998</c:v>
                </c:pt>
                <c:pt idx="2167">
                  <c:v>2.1680000000000001</c:v>
                </c:pt>
                <c:pt idx="2168">
                  <c:v>2.169</c:v>
                </c:pt>
                <c:pt idx="2169">
                  <c:v>2.17</c:v>
                </c:pt>
                <c:pt idx="2170">
                  <c:v>2.1709999999999998</c:v>
                </c:pt>
                <c:pt idx="2171">
                  <c:v>2.1720000000000002</c:v>
                </c:pt>
                <c:pt idx="2172">
                  <c:v>2.173</c:v>
                </c:pt>
                <c:pt idx="2173">
                  <c:v>2.1739999999999999</c:v>
                </c:pt>
                <c:pt idx="2174">
                  <c:v>2.1749999999999998</c:v>
                </c:pt>
                <c:pt idx="2175">
                  <c:v>2.1760000000000002</c:v>
                </c:pt>
                <c:pt idx="2176">
                  <c:v>2.177</c:v>
                </c:pt>
                <c:pt idx="2177">
                  <c:v>2.1779999999999999</c:v>
                </c:pt>
                <c:pt idx="2178">
                  <c:v>2.1789999999999998</c:v>
                </c:pt>
                <c:pt idx="2179">
                  <c:v>2.1800000000000002</c:v>
                </c:pt>
                <c:pt idx="2180">
                  <c:v>2.181</c:v>
                </c:pt>
                <c:pt idx="2181">
                  <c:v>2.1819999999999999</c:v>
                </c:pt>
                <c:pt idx="2182">
                  <c:v>2.1829999999999998</c:v>
                </c:pt>
                <c:pt idx="2183">
                  <c:v>2.1840000000000002</c:v>
                </c:pt>
                <c:pt idx="2184">
                  <c:v>2.1850000000000001</c:v>
                </c:pt>
                <c:pt idx="2185">
                  <c:v>2.1859999999999999</c:v>
                </c:pt>
                <c:pt idx="2186">
                  <c:v>2.1869999999999998</c:v>
                </c:pt>
                <c:pt idx="2187">
                  <c:v>2.1880000000000002</c:v>
                </c:pt>
                <c:pt idx="2188">
                  <c:v>2.1890000000000001</c:v>
                </c:pt>
                <c:pt idx="2189">
                  <c:v>2.19</c:v>
                </c:pt>
                <c:pt idx="2190">
                  <c:v>2.1909999999999998</c:v>
                </c:pt>
                <c:pt idx="2191">
                  <c:v>2.1920000000000002</c:v>
                </c:pt>
                <c:pt idx="2192">
                  <c:v>2.1930000000000001</c:v>
                </c:pt>
                <c:pt idx="2193">
                  <c:v>2.194</c:v>
                </c:pt>
                <c:pt idx="2194">
                  <c:v>2.1949999999999998</c:v>
                </c:pt>
                <c:pt idx="2195">
                  <c:v>2.1960000000000002</c:v>
                </c:pt>
                <c:pt idx="2196">
                  <c:v>2.1970000000000001</c:v>
                </c:pt>
                <c:pt idx="2197">
                  <c:v>2.198</c:v>
                </c:pt>
                <c:pt idx="2198">
                  <c:v>2.1989999999999998</c:v>
                </c:pt>
                <c:pt idx="2199">
                  <c:v>2.2000000000000002</c:v>
                </c:pt>
                <c:pt idx="2200">
                  <c:v>2.2010000000000001</c:v>
                </c:pt>
                <c:pt idx="2201">
                  <c:v>2.202</c:v>
                </c:pt>
                <c:pt idx="2202">
                  <c:v>2.2029999999999998</c:v>
                </c:pt>
                <c:pt idx="2203">
                  <c:v>2.2040000000000002</c:v>
                </c:pt>
                <c:pt idx="2204">
                  <c:v>2.2050000000000001</c:v>
                </c:pt>
                <c:pt idx="2205">
                  <c:v>2.206</c:v>
                </c:pt>
                <c:pt idx="2206">
                  <c:v>2.2069999999999999</c:v>
                </c:pt>
                <c:pt idx="2207">
                  <c:v>2.2080000000000002</c:v>
                </c:pt>
                <c:pt idx="2208">
                  <c:v>2.2090000000000001</c:v>
                </c:pt>
                <c:pt idx="2209">
                  <c:v>2.21</c:v>
                </c:pt>
                <c:pt idx="2210">
                  <c:v>2.2109999999999999</c:v>
                </c:pt>
                <c:pt idx="2211">
                  <c:v>2.2120000000000002</c:v>
                </c:pt>
                <c:pt idx="2212">
                  <c:v>2.2130000000000001</c:v>
                </c:pt>
                <c:pt idx="2213">
                  <c:v>2.214</c:v>
                </c:pt>
                <c:pt idx="2214">
                  <c:v>2.2149999999999999</c:v>
                </c:pt>
                <c:pt idx="2215">
                  <c:v>2.2160000000000002</c:v>
                </c:pt>
                <c:pt idx="2216">
                  <c:v>2.2170000000000001</c:v>
                </c:pt>
                <c:pt idx="2217">
                  <c:v>2.218</c:v>
                </c:pt>
                <c:pt idx="2218">
                  <c:v>2.2189999999999999</c:v>
                </c:pt>
                <c:pt idx="2219">
                  <c:v>2.2200000000000002</c:v>
                </c:pt>
                <c:pt idx="2220">
                  <c:v>2.2210000000000001</c:v>
                </c:pt>
                <c:pt idx="2221">
                  <c:v>2.222</c:v>
                </c:pt>
                <c:pt idx="2222">
                  <c:v>2.2229999999999999</c:v>
                </c:pt>
                <c:pt idx="2223">
                  <c:v>2.2240000000000002</c:v>
                </c:pt>
                <c:pt idx="2224">
                  <c:v>2.2250000000000001</c:v>
                </c:pt>
                <c:pt idx="2225">
                  <c:v>2.226</c:v>
                </c:pt>
                <c:pt idx="2226">
                  <c:v>2.2269999999999999</c:v>
                </c:pt>
                <c:pt idx="2227">
                  <c:v>2.2280000000000002</c:v>
                </c:pt>
                <c:pt idx="2228">
                  <c:v>2.2290000000000001</c:v>
                </c:pt>
                <c:pt idx="2229">
                  <c:v>2.23</c:v>
                </c:pt>
                <c:pt idx="2230">
                  <c:v>2.2309999999999999</c:v>
                </c:pt>
                <c:pt idx="2231">
                  <c:v>2.2320000000000002</c:v>
                </c:pt>
                <c:pt idx="2232">
                  <c:v>2.2330000000000001</c:v>
                </c:pt>
                <c:pt idx="2233">
                  <c:v>2.234</c:v>
                </c:pt>
                <c:pt idx="2234">
                  <c:v>2.2349999999999999</c:v>
                </c:pt>
                <c:pt idx="2235">
                  <c:v>2.2360000000000002</c:v>
                </c:pt>
                <c:pt idx="2236">
                  <c:v>2.2370000000000001</c:v>
                </c:pt>
                <c:pt idx="2237">
                  <c:v>2.238</c:v>
                </c:pt>
                <c:pt idx="2238">
                  <c:v>2.2389999999999999</c:v>
                </c:pt>
                <c:pt idx="2239">
                  <c:v>2.2400000000000002</c:v>
                </c:pt>
                <c:pt idx="2240">
                  <c:v>2.2410000000000001</c:v>
                </c:pt>
                <c:pt idx="2241">
                  <c:v>2.242</c:v>
                </c:pt>
                <c:pt idx="2242">
                  <c:v>2.2429999999999999</c:v>
                </c:pt>
                <c:pt idx="2243">
                  <c:v>2.2440000000000002</c:v>
                </c:pt>
                <c:pt idx="2244">
                  <c:v>2.2450000000000001</c:v>
                </c:pt>
                <c:pt idx="2245">
                  <c:v>2.246</c:v>
                </c:pt>
                <c:pt idx="2246">
                  <c:v>2.2469999999999999</c:v>
                </c:pt>
                <c:pt idx="2247">
                  <c:v>2.2480000000000002</c:v>
                </c:pt>
                <c:pt idx="2248">
                  <c:v>2.2490000000000001</c:v>
                </c:pt>
                <c:pt idx="2249">
                  <c:v>2.25</c:v>
                </c:pt>
                <c:pt idx="2250">
                  <c:v>2.2509999999999999</c:v>
                </c:pt>
                <c:pt idx="2251">
                  <c:v>2.2519999999999998</c:v>
                </c:pt>
                <c:pt idx="2252">
                  <c:v>2.2530000000000001</c:v>
                </c:pt>
                <c:pt idx="2253">
                  <c:v>2.254</c:v>
                </c:pt>
                <c:pt idx="2254">
                  <c:v>2.2549999999999999</c:v>
                </c:pt>
                <c:pt idx="2255">
                  <c:v>2.2559999999999998</c:v>
                </c:pt>
                <c:pt idx="2256">
                  <c:v>2.2570000000000001</c:v>
                </c:pt>
                <c:pt idx="2257">
                  <c:v>2.258</c:v>
                </c:pt>
                <c:pt idx="2258">
                  <c:v>2.2589999999999999</c:v>
                </c:pt>
                <c:pt idx="2259">
                  <c:v>2.2599999999999998</c:v>
                </c:pt>
                <c:pt idx="2260">
                  <c:v>2.2610000000000001</c:v>
                </c:pt>
                <c:pt idx="2261">
                  <c:v>2.262</c:v>
                </c:pt>
                <c:pt idx="2262">
                  <c:v>2.2629999999999999</c:v>
                </c:pt>
                <c:pt idx="2263">
                  <c:v>2.2639999999999998</c:v>
                </c:pt>
                <c:pt idx="2264">
                  <c:v>2.2650000000000001</c:v>
                </c:pt>
                <c:pt idx="2265">
                  <c:v>2.266</c:v>
                </c:pt>
                <c:pt idx="2266">
                  <c:v>2.2669999999999999</c:v>
                </c:pt>
                <c:pt idx="2267">
                  <c:v>2.2679999999999998</c:v>
                </c:pt>
                <c:pt idx="2268">
                  <c:v>2.2690000000000001</c:v>
                </c:pt>
                <c:pt idx="2269">
                  <c:v>2.27</c:v>
                </c:pt>
                <c:pt idx="2270">
                  <c:v>2.2709999999999999</c:v>
                </c:pt>
                <c:pt idx="2271">
                  <c:v>2.2719999999999998</c:v>
                </c:pt>
                <c:pt idx="2272">
                  <c:v>2.2730000000000001</c:v>
                </c:pt>
                <c:pt idx="2273">
                  <c:v>2.274</c:v>
                </c:pt>
                <c:pt idx="2274">
                  <c:v>2.2749999999999999</c:v>
                </c:pt>
                <c:pt idx="2275">
                  <c:v>2.2759999999999998</c:v>
                </c:pt>
                <c:pt idx="2276">
                  <c:v>2.2770000000000001</c:v>
                </c:pt>
                <c:pt idx="2277">
                  <c:v>2.278</c:v>
                </c:pt>
                <c:pt idx="2278">
                  <c:v>2.2789999999999999</c:v>
                </c:pt>
                <c:pt idx="2279">
                  <c:v>2.2799999999999998</c:v>
                </c:pt>
                <c:pt idx="2280">
                  <c:v>2.2810000000000001</c:v>
                </c:pt>
                <c:pt idx="2281">
                  <c:v>2.282</c:v>
                </c:pt>
                <c:pt idx="2282">
                  <c:v>2.2829999999999999</c:v>
                </c:pt>
                <c:pt idx="2283">
                  <c:v>2.2839999999999998</c:v>
                </c:pt>
                <c:pt idx="2284">
                  <c:v>2.2850000000000001</c:v>
                </c:pt>
                <c:pt idx="2285">
                  <c:v>2.286</c:v>
                </c:pt>
                <c:pt idx="2286">
                  <c:v>2.2869999999999999</c:v>
                </c:pt>
                <c:pt idx="2287">
                  <c:v>2.2879999999999998</c:v>
                </c:pt>
                <c:pt idx="2288">
                  <c:v>2.2890000000000001</c:v>
                </c:pt>
                <c:pt idx="2289">
                  <c:v>2.29</c:v>
                </c:pt>
                <c:pt idx="2290">
                  <c:v>2.2909999999999999</c:v>
                </c:pt>
                <c:pt idx="2291">
                  <c:v>2.2919999999999998</c:v>
                </c:pt>
                <c:pt idx="2292">
                  <c:v>2.2930000000000001</c:v>
                </c:pt>
                <c:pt idx="2293">
                  <c:v>2.294</c:v>
                </c:pt>
                <c:pt idx="2294">
                  <c:v>2.2949999999999999</c:v>
                </c:pt>
                <c:pt idx="2295">
                  <c:v>2.2959999999999998</c:v>
                </c:pt>
                <c:pt idx="2296">
                  <c:v>2.2970000000000002</c:v>
                </c:pt>
                <c:pt idx="2297">
                  <c:v>2.298</c:v>
                </c:pt>
                <c:pt idx="2298">
                  <c:v>2.2989999999999999</c:v>
                </c:pt>
                <c:pt idx="2299">
                  <c:v>2.2999999999999998</c:v>
                </c:pt>
                <c:pt idx="2300">
                  <c:v>2.3010000000000002</c:v>
                </c:pt>
                <c:pt idx="2301">
                  <c:v>2.302</c:v>
                </c:pt>
                <c:pt idx="2302">
                  <c:v>2.3029999999999999</c:v>
                </c:pt>
                <c:pt idx="2303">
                  <c:v>2.3039999999999998</c:v>
                </c:pt>
                <c:pt idx="2304">
                  <c:v>2.3050000000000002</c:v>
                </c:pt>
                <c:pt idx="2305">
                  <c:v>2.306</c:v>
                </c:pt>
                <c:pt idx="2306">
                  <c:v>2.3069999999999999</c:v>
                </c:pt>
                <c:pt idx="2307">
                  <c:v>2.3079999999999998</c:v>
                </c:pt>
                <c:pt idx="2308">
                  <c:v>2.3090000000000002</c:v>
                </c:pt>
                <c:pt idx="2309">
                  <c:v>2.31</c:v>
                </c:pt>
                <c:pt idx="2310">
                  <c:v>2.3109999999999999</c:v>
                </c:pt>
                <c:pt idx="2311">
                  <c:v>2.3119999999999998</c:v>
                </c:pt>
                <c:pt idx="2312">
                  <c:v>2.3130000000000002</c:v>
                </c:pt>
                <c:pt idx="2313">
                  <c:v>2.3140000000000001</c:v>
                </c:pt>
                <c:pt idx="2314">
                  <c:v>2.3149999999999999</c:v>
                </c:pt>
                <c:pt idx="2315">
                  <c:v>2.3159999999999998</c:v>
                </c:pt>
                <c:pt idx="2316">
                  <c:v>2.3170000000000002</c:v>
                </c:pt>
                <c:pt idx="2317">
                  <c:v>2.3180000000000001</c:v>
                </c:pt>
                <c:pt idx="2318">
                  <c:v>2.319</c:v>
                </c:pt>
                <c:pt idx="2319">
                  <c:v>2.3199999999999998</c:v>
                </c:pt>
                <c:pt idx="2320">
                  <c:v>2.3210000000000002</c:v>
                </c:pt>
                <c:pt idx="2321">
                  <c:v>2.3220000000000001</c:v>
                </c:pt>
                <c:pt idx="2322">
                  <c:v>2.323</c:v>
                </c:pt>
                <c:pt idx="2323">
                  <c:v>2.3239999999999998</c:v>
                </c:pt>
                <c:pt idx="2324">
                  <c:v>2.3250000000000002</c:v>
                </c:pt>
                <c:pt idx="2325">
                  <c:v>2.3260000000000001</c:v>
                </c:pt>
                <c:pt idx="2326">
                  <c:v>2.327</c:v>
                </c:pt>
                <c:pt idx="2327">
                  <c:v>2.3279999999999998</c:v>
                </c:pt>
                <c:pt idx="2328">
                  <c:v>2.3290000000000002</c:v>
                </c:pt>
                <c:pt idx="2329">
                  <c:v>2.33</c:v>
                </c:pt>
                <c:pt idx="2330">
                  <c:v>2.331</c:v>
                </c:pt>
                <c:pt idx="2331">
                  <c:v>2.3319999999999999</c:v>
                </c:pt>
                <c:pt idx="2332">
                  <c:v>2.3330000000000002</c:v>
                </c:pt>
                <c:pt idx="2333">
                  <c:v>2.3340000000000001</c:v>
                </c:pt>
                <c:pt idx="2334">
                  <c:v>2.335</c:v>
                </c:pt>
                <c:pt idx="2335">
                  <c:v>2.3359999999999999</c:v>
                </c:pt>
                <c:pt idx="2336">
                  <c:v>2.3370000000000002</c:v>
                </c:pt>
                <c:pt idx="2337">
                  <c:v>2.3380000000000001</c:v>
                </c:pt>
                <c:pt idx="2338">
                  <c:v>2.339</c:v>
                </c:pt>
                <c:pt idx="2339">
                  <c:v>2.34</c:v>
                </c:pt>
                <c:pt idx="2340">
                  <c:v>2.3410000000000002</c:v>
                </c:pt>
                <c:pt idx="2341">
                  <c:v>2.3420000000000001</c:v>
                </c:pt>
                <c:pt idx="2342">
                  <c:v>2.343</c:v>
                </c:pt>
                <c:pt idx="2343">
                  <c:v>2.3439999999999999</c:v>
                </c:pt>
                <c:pt idx="2344">
                  <c:v>2.3450000000000002</c:v>
                </c:pt>
                <c:pt idx="2345">
                  <c:v>2.3460000000000001</c:v>
                </c:pt>
                <c:pt idx="2346">
                  <c:v>2.347</c:v>
                </c:pt>
                <c:pt idx="2347">
                  <c:v>2.3479999999999999</c:v>
                </c:pt>
                <c:pt idx="2348">
                  <c:v>2.3490000000000002</c:v>
                </c:pt>
                <c:pt idx="2349">
                  <c:v>2.35</c:v>
                </c:pt>
                <c:pt idx="2350">
                  <c:v>2.351</c:v>
                </c:pt>
                <c:pt idx="2351">
                  <c:v>2.3519999999999999</c:v>
                </c:pt>
                <c:pt idx="2352">
                  <c:v>2.3530000000000002</c:v>
                </c:pt>
                <c:pt idx="2353">
                  <c:v>2.3540000000000001</c:v>
                </c:pt>
                <c:pt idx="2354">
                  <c:v>2.355</c:v>
                </c:pt>
                <c:pt idx="2355">
                  <c:v>2.3559999999999999</c:v>
                </c:pt>
                <c:pt idx="2356">
                  <c:v>2.3570000000000002</c:v>
                </c:pt>
                <c:pt idx="2357">
                  <c:v>2.3580000000000001</c:v>
                </c:pt>
                <c:pt idx="2358">
                  <c:v>2.359</c:v>
                </c:pt>
                <c:pt idx="2359">
                  <c:v>2.36</c:v>
                </c:pt>
                <c:pt idx="2360">
                  <c:v>2.3610000000000002</c:v>
                </c:pt>
                <c:pt idx="2361">
                  <c:v>2.3620000000000001</c:v>
                </c:pt>
                <c:pt idx="2362">
                  <c:v>2.363</c:v>
                </c:pt>
                <c:pt idx="2363">
                  <c:v>2.3639999999999999</c:v>
                </c:pt>
                <c:pt idx="2364">
                  <c:v>2.3650000000000002</c:v>
                </c:pt>
                <c:pt idx="2365">
                  <c:v>2.3660000000000001</c:v>
                </c:pt>
                <c:pt idx="2366">
                  <c:v>2.367</c:v>
                </c:pt>
                <c:pt idx="2367">
                  <c:v>2.3679999999999999</c:v>
                </c:pt>
                <c:pt idx="2368">
                  <c:v>2.3690000000000002</c:v>
                </c:pt>
                <c:pt idx="2369">
                  <c:v>2.37</c:v>
                </c:pt>
                <c:pt idx="2370">
                  <c:v>2.371</c:v>
                </c:pt>
                <c:pt idx="2371">
                  <c:v>2.3719999999999999</c:v>
                </c:pt>
                <c:pt idx="2372">
                  <c:v>2.3730000000000002</c:v>
                </c:pt>
                <c:pt idx="2373">
                  <c:v>2.3740000000000001</c:v>
                </c:pt>
                <c:pt idx="2374">
                  <c:v>2.375</c:v>
                </c:pt>
                <c:pt idx="2375">
                  <c:v>2.3759999999999999</c:v>
                </c:pt>
                <c:pt idx="2376">
                  <c:v>2.3769999999999998</c:v>
                </c:pt>
                <c:pt idx="2377">
                  <c:v>2.3780000000000001</c:v>
                </c:pt>
                <c:pt idx="2378">
                  <c:v>2.379</c:v>
                </c:pt>
                <c:pt idx="2379">
                  <c:v>2.38</c:v>
                </c:pt>
                <c:pt idx="2380">
                  <c:v>2.3809999999999998</c:v>
                </c:pt>
                <c:pt idx="2381">
                  <c:v>2.3820000000000001</c:v>
                </c:pt>
                <c:pt idx="2382">
                  <c:v>2.383</c:v>
                </c:pt>
                <c:pt idx="2383">
                  <c:v>2.3839999999999999</c:v>
                </c:pt>
                <c:pt idx="2384">
                  <c:v>2.3849999999999998</c:v>
                </c:pt>
                <c:pt idx="2385">
                  <c:v>2.3860000000000001</c:v>
                </c:pt>
                <c:pt idx="2386">
                  <c:v>2.387</c:v>
                </c:pt>
                <c:pt idx="2387">
                  <c:v>2.3879999999999999</c:v>
                </c:pt>
                <c:pt idx="2388">
                  <c:v>2.3889999999999998</c:v>
                </c:pt>
                <c:pt idx="2389">
                  <c:v>2.39</c:v>
                </c:pt>
                <c:pt idx="2390">
                  <c:v>2.391</c:v>
                </c:pt>
                <c:pt idx="2391">
                  <c:v>2.3919999999999999</c:v>
                </c:pt>
                <c:pt idx="2392">
                  <c:v>2.3929999999999998</c:v>
                </c:pt>
                <c:pt idx="2393">
                  <c:v>2.3940000000000001</c:v>
                </c:pt>
                <c:pt idx="2394">
                  <c:v>2.395</c:v>
                </c:pt>
                <c:pt idx="2395">
                  <c:v>2.3959999999999999</c:v>
                </c:pt>
                <c:pt idx="2396">
                  <c:v>2.3969999999999998</c:v>
                </c:pt>
                <c:pt idx="2397">
                  <c:v>2.3980000000000001</c:v>
                </c:pt>
                <c:pt idx="2398">
                  <c:v>2.399</c:v>
                </c:pt>
                <c:pt idx="2399">
                  <c:v>2.4</c:v>
                </c:pt>
                <c:pt idx="2400">
                  <c:v>2.4009999999999998</c:v>
                </c:pt>
                <c:pt idx="2401">
                  <c:v>2.4020000000000001</c:v>
                </c:pt>
                <c:pt idx="2402">
                  <c:v>2.403</c:v>
                </c:pt>
                <c:pt idx="2403">
                  <c:v>2.4039999999999999</c:v>
                </c:pt>
                <c:pt idx="2404">
                  <c:v>2.4049999999999998</c:v>
                </c:pt>
                <c:pt idx="2405">
                  <c:v>2.4060000000000001</c:v>
                </c:pt>
                <c:pt idx="2406">
                  <c:v>2.407</c:v>
                </c:pt>
                <c:pt idx="2407">
                  <c:v>2.4079999999999999</c:v>
                </c:pt>
                <c:pt idx="2408">
                  <c:v>2.4089999999999998</c:v>
                </c:pt>
                <c:pt idx="2409">
                  <c:v>2.41</c:v>
                </c:pt>
                <c:pt idx="2410">
                  <c:v>2.411</c:v>
                </c:pt>
                <c:pt idx="2411">
                  <c:v>2.4119999999999999</c:v>
                </c:pt>
                <c:pt idx="2412">
                  <c:v>2.4129999999999998</c:v>
                </c:pt>
                <c:pt idx="2413">
                  <c:v>2.4140000000000001</c:v>
                </c:pt>
                <c:pt idx="2414">
                  <c:v>2.415</c:v>
                </c:pt>
                <c:pt idx="2415">
                  <c:v>2.4159999999999999</c:v>
                </c:pt>
                <c:pt idx="2416">
                  <c:v>2.4169999999999998</c:v>
                </c:pt>
                <c:pt idx="2417">
                  <c:v>2.4180000000000001</c:v>
                </c:pt>
                <c:pt idx="2418">
                  <c:v>2.419</c:v>
                </c:pt>
                <c:pt idx="2419">
                  <c:v>2.42</c:v>
                </c:pt>
                <c:pt idx="2420">
                  <c:v>2.4209999999999998</c:v>
                </c:pt>
                <c:pt idx="2421">
                  <c:v>2.4220000000000002</c:v>
                </c:pt>
                <c:pt idx="2422">
                  <c:v>2.423</c:v>
                </c:pt>
                <c:pt idx="2423">
                  <c:v>2.4239999999999999</c:v>
                </c:pt>
                <c:pt idx="2424">
                  <c:v>2.4249999999999998</c:v>
                </c:pt>
                <c:pt idx="2425">
                  <c:v>2.4260000000000002</c:v>
                </c:pt>
                <c:pt idx="2426">
                  <c:v>2.427</c:v>
                </c:pt>
                <c:pt idx="2427">
                  <c:v>2.4279999999999999</c:v>
                </c:pt>
                <c:pt idx="2428">
                  <c:v>2.4289999999999998</c:v>
                </c:pt>
                <c:pt idx="2429">
                  <c:v>2.4300000000000002</c:v>
                </c:pt>
                <c:pt idx="2430">
                  <c:v>2.431</c:v>
                </c:pt>
                <c:pt idx="2431">
                  <c:v>2.4319999999999999</c:v>
                </c:pt>
                <c:pt idx="2432">
                  <c:v>2.4329999999999998</c:v>
                </c:pt>
                <c:pt idx="2433">
                  <c:v>2.4340000000000002</c:v>
                </c:pt>
                <c:pt idx="2434">
                  <c:v>2.4350000000000001</c:v>
                </c:pt>
                <c:pt idx="2435">
                  <c:v>2.4359999999999999</c:v>
                </c:pt>
                <c:pt idx="2436">
                  <c:v>2.4369999999999998</c:v>
                </c:pt>
                <c:pt idx="2437">
                  <c:v>2.4380000000000002</c:v>
                </c:pt>
                <c:pt idx="2438">
                  <c:v>2.4390000000000001</c:v>
                </c:pt>
                <c:pt idx="2439">
                  <c:v>2.44</c:v>
                </c:pt>
                <c:pt idx="2440">
                  <c:v>2.4409999999999998</c:v>
                </c:pt>
                <c:pt idx="2441">
                  <c:v>2.4420000000000002</c:v>
                </c:pt>
                <c:pt idx="2442">
                  <c:v>2.4430000000000001</c:v>
                </c:pt>
                <c:pt idx="2443">
                  <c:v>2.444</c:v>
                </c:pt>
                <c:pt idx="2444">
                  <c:v>2.4449999999999998</c:v>
                </c:pt>
                <c:pt idx="2445">
                  <c:v>2.4460000000000002</c:v>
                </c:pt>
                <c:pt idx="2446">
                  <c:v>2.4470000000000001</c:v>
                </c:pt>
                <c:pt idx="2447">
                  <c:v>2.448</c:v>
                </c:pt>
                <c:pt idx="2448">
                  <c:v>2.4489999999999998</c:v>
                </c:pt>
                <c:pt idx="2449">
                  <c:v>2.4500000000000002</c:v>
                </c:pt>
                <c:pt idx="2450">
                  <c:v>2.4510000000000001</c:v>
                </c:pt>
                <c:pt idx="2451">
                  <c:v>2.452</c:v>
                </c:pt>
                <c:pt idx="2452">
                  <c:v>2.4529999999999998</c:v>
                </c:pt>
                <c:pt idx="2453">
                  <c:v>2.4540000000000002</c:v>
                </c:pt>
                <c:pt idx="2454">
                  <c:v>2.4550000000000001</c:v>
                </c:pt>
              </c:numCache>
            </c:numRef>
          </c:xVal>
          <c:yVal>
            <c:numRef>
              <c:f>'odom_values_log-wp-2023-05-21-0'!$C$2:$C$2456</c:f>
              <c:numCache>
                <c:formatCode>General</c:formatCode>
                <c:ptCount val="24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5.9673999999999998E-2</c:v>
                </c:pt>
                <c:pt idx="147">
                  <c:v>0.1331</c:v>
                </c:pt>
                <c:pt idx="148">
                  <c:v>0.129138</c:v>
                </c:pt>
                <c:pt idx="149">
                  <c:v>0.21771599999999999</c:v>
                </c:pt>
                <c:pt idx="150">
                  <c:v>0.20769199999999999</c:v>
                </c:pt>
                <c:pt idx="151">
                  <c:v>0.20932400000000001</c:v>
                </c:pt>
                <c:pt idx="152">
                  <c:v>0.18088599999999999</c:v>
                </c:pt>
                <c:pt idx="153">
                  <c:v>0.13822799999999999</c:v>
                </c:pt>
                <c:pt idx="154">
                  <c:v>0.26829799999999998</c:v>
                </c:pt>
                <c:pt idx="155">
                  <c:v>0.24615400000000001</c:v>
                </c:pt>
                <c:pt idx="156">
                  <c:v>0.26130500000000001</c:v>
                </c:pt>
                <c:pt idx="157">
                  <c:v>0.26829799999999998</c:v>
                </c:pt>
                <c:pt idx="158">
                  <c:v>0.28088600000000002</c:v>
                </c:pt>
                <c:pt idx="159">
                  <c:v>0.29557099999999997</c:v>
                </c:pt>
                <c:pt idx="160">
                  <c:v>0.32750600000000002</c:v>
                </c:pt>
                <c:pt idx="161">
                  <c:v>0.35431200000000002</c:v>
                </c:pt>
                <c:pt idx="162">
                  <c:v>0.37062899999999999</c:v>
                </c:pt>
                <c:pt idx="163">
                  <c:v>0.37575799999999998</c:v>
                </c:pt>
                <c:pt idx="164">
                  <c:v>0.38764599999999999</c:v>
                </c:pt>
                <c:pt idx="165">
                  <c:v>0.41445199999999999</c:v>
                </c:pt>
                <c:pt idx="166">
                  <c:v>0.44125900000000001</c:v>
                </c:pt>
                <c:pt idx="167">
                  <c:v>0.45990700000000001</c:v>
                </c:pt>
                <c:pt idx="168">
                  <c:v>0.47062900000000002</c:v>
                </c:pt>
                <c:pt idx="169">
                  <c:v>0.48158499999999999</c:v>
                </c:pt>
                <c:pt idx="170">
                  <c:v>0.49370599999999998</c:v>
                </c:pt>
                <c:pt idx="171">
                  <c:v>0.50745899999999999</c:v>
                </c:pt>
                <c:pt idx="172">
                  <c:v>0.51888100000000004</c:v>
                </c:pt>
                <c:pt idx="173">
                  <c:v>0.52750600000000003</c:v>
                </c:pt>
                <c:pt idx="174">
                  <c:v>0.53473199999999999</c:v>
                </c:pt>
                <c:pt idx="175">
                  <c:v>0.559674</c:v>
                </c:pt>
                <c:pt idx="176">
                  <c:v>0.58438199999999996</c:v>
                </c:pt>
                <c:pt idx="177">
                  <c:v>0.57552400000000004</c:v>
                </c:pt>
                <c:pt idx="178">
                  <c:v>0.57039600000000001</c:v>
                </c:pt>
                <c:pt idx="179">
                  <c:v>0.60349699999999995</c:v>
                </c:pt>
                <c:pt idx="180">
                  <c:v>0.62983699999999998</c:v>
                </c:pt>
                <c:pt idx="181">
                  <c:v>0.60815900000000001</c:v>
                </c:pt>
                <c:pt idx="182">
                  <c:v>0.62261100000000003</c:v>
                </c:pt>
                <c:pt idx="183">
                  <c:v>0.65198100000000003</c:v>
                </c:pt>
                <c:pt idx="184">
                  <c:v>0.63403299999999996</c:v>
                </c:pt>
                <c:pt idx="185">
                  <c:v>0.65804200000000002</c:v>
                </c:pt>
                <c:pt idx="186">
                  <c:v>0.66666700000000001</c:v>
                </c:pt>
                <c:pt idx="187">
                  <c:v>0.65944100000000005</c:v>
                </c:pt>
                <c:pt idx="188">
                  <c:v>0.66829799999999995</c:v>
                </c:pt>
                <c:pt idx="189">
                  <c:v>0.67435900000000004</c:v>
                </c:pt>
                <c:pt idx="190">
                  <c:v>0.67202799999999996</c:v>
                </c:pt>
                <c:pt idx="191">
                  <c:v>0.66853099999999999</c:v>
                </c:pt>
                <c:pt idx="192">
                  <c:v>0.66969699999999999</c:v>
                </c:pt>
                <c:pt idx="193">
                  <c:v>0.673427</c:v>
                </c:pt>
                <c:pt idx="194">
                  <c:v>0.69067599999999996</c:v>
                </c:pt>
                <c:pt idx="195">
                  <c:v>0.66223799999999999</c:v>
                </c:pt>
                <c:pt idx="196">
                  <c:v>0.68787900000000002</c:v>
                </c:pt>
                <c:pt idx="197">
                  <c:v>0.674126</c:v>
                </c:pt>
                <c:pt idx="198">
                  <c:v>0.68205099999999996</c:v>
                </c:pt>
                <c:pt idx="199">
                  <c:v>0.68927700000000003</c:v>
                </c:pt>
                <c:pt idx="200">
                  <c:v>0.68554800000000005</c:v>
                </c:pt>
                <c:pt idx="201">
                  <c:v>0.68717899999999998</c:v>
                </c:pt>
                <c:pt idx="202">
                  <c:v>0.68927700000000003</c:v>
                </c:pt>
                <c:pt idx="203">
                  <c:v>0.68904399999999999</c:v>
                </c:pt>
                <c:pt idx="204">
                  <c:v>0.68578099999999997</c:v>
                </c:pt>
                <c:pt idx="205">
                  <c:v>0.68438200000000005</c:v>
                </c:pt>
                <c:pt idx="206">
                  <c:v>0.68624700000000005</c:v>
                </c:pt>
                <c:pt idx="207">
                  <c:v>0.68741300000000005</c:v>
                </c:pt>
                <c:pt idx="208">
                  <c:v>0.68741300000000005</c:v>
                </c:pt>
                <c:pt idx="209">
                  <c:v>0.68671300000000002</c:v>
                </c:pt>
                <c:pt idx="210">
                  <c:v>0.68671300000000002</c:v>
                </c:pt>
                <c:pt idx="211">
                  <c:v>0.68764599999999998</c:v>
                </c:pt>
                <c:pt idx="212">
                  <c:v>0.68624700000000005</c:v>
                </c:pt>
                <c:pt idx="213">
                  <c:v>0.68391599999999997</c:v>
                </c:pt>
                <c:pt idx="214">
                  <c:v>0.68135199999999996</c:v>
                </c:pt>
                <c:pt idx="215">
                  <c:v>0.67878799999999995</c:v>
                </c:pt>
                <c:pt idx="216">
                  <c:v>0.67878799999999995</c:v>
                </c:pt>
                <c:pt idx="217">
                  <c:v>0.67971999999999999</c:v>
                </c:pt>
                <c:pt idx="218">
                  <c:v>0.68042000000000002</c:v>
                </c:pt>
                <c:pt idx="219">
                  <c:v>0.68205099999999996</c:v>
                </c:pt>
                <c:pt idx="220">
                  <c:v>0.68298400000000004</c:v>
                </c:pt>
                <c:pt idx="221">
                  <c:v>0.68438200000000005</c:v>
                </c:pt>
                <c:pt idx="222">
                  <c:v>0.68391599999999997</c:v>
                </c:pt>
                <c:pt idx="223">
                  <c:v>0.68321699999999996</c:v>
                </c:pt>
                <c:pt idx="224">
                  <c:v>0.68135199999999996</c:v>
                </c:pt>
                <c:pt idx="225">
                  <c:v>0.68088599999999999</c:v>
                </c:pt>
                <c:pt idx="226">
                  <c:v>0.68088599999999999</c:v>
                </c:pt>
                <c:pt idx="227">
                  <c:v>0.68065299999999995</c:v>
                </c:pt>
                <c:pt idx="228">
                  <c:v>0.67925400000000002</c:v>
                </c:pt>
                <c:pt idx="229">
                  <c:v>0.67948699999999995</c:v>
                </c:pt>
                <c:pt idx="230">
                  <c:v>0.68018599999999996</c:v>
                </c:pt>
                <c:pt idx="231">
                  <c:v>0.68065299999999995</c:v>
                </c:pt>
                <c:pt idx="232">
                  <c:v>0.68111900000000003</c:v>
                </c:pt>
                <c:pt idx="233">
                  <c:v>0.68205099999999996</c:v>
                </c:pt>
                <c:pt idx="234">
                  <c:v>0.68531500000000001</c:v>
                </c:pt>
                <c:pt idx="235">
                  <c:v>0.68717899999999998</c:v>
                </c:pt>
                <c:pt idx="236">
                  <c:v>0.68717899999999998</c:v>
                </c:pt>
                <c:pt idx="237">
                  <c:v>0.68787900000000002</c:v>
                </c:pt>
                <c:pt idx="238">
                  <c:v>0.68927700000000003</c:v>
                </c:pt>
                <c:pt idx="239">
                  <c:v>0.68741300000000005</c:v>
                </c:pt>
                <c:pt idx="240">
                  <c:v>0.68531500000000001</c:v>
                </c:pt>
                <c:pt idx="241">
                  <c:v>0.68438200000000005</c:v>
                </c:pt>
                <c:pt idx="242">
                  <c:v>0.682751</c:v>
                </c:pt>
                <c:pt idx="243">
                  <c:v>0.68135199999999996</c:v>
                </c:pt>
                <c:pt idx="244">
                  <c:v>0.68251700000000004</c:v>
                </c:pt>
                <c:pt idx="245">
                  <c:v>0.682284</c:v>
                </c:pt>
                <c:pt idx="246">
                  <c:v>0.68205099999999996</c:v>
                </c:pt>
                <c:pt idx="247">
                  <c:v>0.68298400000000004</c:v>
                </c:pt>
                <c:pt idx="248">
                  <c:v>0.68321699999999996</c:v>
                </c:pt>
                <c:pt idx="249">
                  <c:v>0.68205099999999996</c:v>
                </c:pt>
                <c:pt idx="250">
                  <c:v>0.68088599999999999</c:v>
                </c:pt>
                <c:pt idx="251">
                  <c:v>0.67971999999999999</c:v>
                </c:pt>
                <c:pt idx="252">
                  <c:v>0.67902099999999999</c:v>
                </c:pt>
                <c:pt idx="253">
                  <c:v>0.67878799999999995</c:v>
                </c:pt>
                <c:pt idx="254">
                  <c:v>0.67692300000000005</c:v>
                </c:pt>
                <c:pt idx="255">
                  <c:v>0.67599100000000001</c:v>
                </c:pt>
                <c:pt idx="256">
                  <c:v>0.67669000000000001</c:v>
                </c:pt>
                <c:pt idx="257">
                  <c:v>0.67738900000000002</c:v>
                </c:pt>
                <c:pt idx="258">
                  <c:v>0.67762199999999995</c:v>
                </c:pt>
                <c:pt idx="259">
                  <c:v>0.67902099999999999</c:v>
                </c:pt>
                <c:pt idx="260">
                  <c:v>0.67925400000000002</c:v>
                </c:pt>
                <c:pt idx="261">
                  <c:v>0.67971999999999999</c:v>
                </c:pt>
                <c:pt idx="262">
                  <c:v>0.67948699999999995</c:v>
                </c:pt>
                <c:pt idx="263">
                  <c:v>0.67832199999999998</c:v>
                </c:pt>
                <c:pt idx="264">
                  <c:v>0.67645699999999997</c:v>
                </c:pt>
                <c:pt idx="265">
                  <c:v>0.67529099999999997</c:v>
                </c:pt>
                <c:pt idx="266">
                  <c:v>0.67435900000000004</c:v>
                </c:pt>
                <c:pt idx="267">
                  <c:v>0.67249400000000004</c:v>
                </c:pt>
                <c:pt idx="268">
                  <c:v>0.67016299999999995</c:v>
                </c:pt>
                <c:pt idx="269">
                  <c:v>0.66783199999999998</c:v>
                </c:pt>
                <c:pt idx="270">
                  <c:v>0.66759900000000005</c:v>
                </c:pt>
                <c:pt idx="271">
                  <c:v>0.66783199999999998</c:v>
                </c:pt>
                <c:pt idx="272">
                  <c:v>0.66969699999999999</c:v>
                </c:pt>
                <c:pt idx="273">
                  <c:v>0.672261</c:v>
                </c:pt>
                <c:pt idx="274">
                  <c:v>0.67319300000000004</c:v>
                </c:pt>
                <c:pt idx="275">
                  <c:v>0.67272699999999996</c:v>
                </c:pt>
                <c:pt idx="276">
                  <c:v>0.67132899999999995</c:v>
                </c:pt>
                <c:pt idx="277">
                  <c:v>0.66993000000000003</c:v>
                </c:pt>
                <c:pt idx="278">
                  <c:v>0.66829799999999995</c:v>
                </c:pt>
                <c:pt idx="279">
                  <c:v>0.66829799999999995</c:v>
                </c:pt>
                <c:pt idx="280">
                  <c:v>0.66759900000000005</c:v>
                </c:pt>
                <c:pt idx="281">
                  <c:v>0.66596699999999998</c:v>
                </c:pt>
                <c:pt idx="282">
                  <c:v>0.66596699999999998</c:v>
                </c:pt>
                <c:pt idx="283">
                  <c:v>0.66759900000000005</c:v>
                </c:pt>
                <c:pt idx="284">
                  <c:v>0.66946399999999995</c:v>
                </c:pt>
                <c:pt idx="285">
                  <c:v>0.67062900000000003</c:v>
                </c:pt>
                <c:pt idx="286">
                  <c:v>0.67156199999999999</c:v>
                </c:pt>
                <c:pt idx="287">
                  <c:v>0.69533800000000001</c:v>
                </c:pt>
                <c:pt idx="288">
                  <c:v>0.68881099999999995</c:v>
                </c:pt>
                <c:pt idx="289">
                  <c:v>0.67552400000000001</c:v>
                </c:pt>
                <c:pt idx="290">
                  <c:v>0.67971999999999999</c:v>
                </c:pt>
                <c:pt idx="291">
                  <c:v>0.68717899999999998</c:v>
                </c:pt>
                <c:pt idx="292">
                  <c:v>0.72657300000000002</c:v>
                </c:pt>
                <c:pt idx="293">
                  <c:v>0.71934699999999996</c:v>
                </c:pt>
                <c:pt idx="294">
                  <c:v>0.69976700000000003</c:v>
                </c:pt>
                <c:pt idx="295">
                  <c:v>0.71188799999999997</c:v>
                </c:pt>
                <c:pt idx="296">
                  <c:v>0.72284400000000004</c:v>
                </c:pt>
                <c:pt idx="297">
                  <c:v>0.73799499999999996</c:v>
                </c:pt>
                <c:pt idx="298">
                  <c:v>0.730769</c:v>
                </c:pt>
                <c:pt idx="299">
                  <c:v>0.72400900000000001</c:v>
                </c:pt>
                <c:pt idx="300">
                  <c:v>0.73123499999999997</c:v>
                </c:pt>
                <c:pt idx="301">
                  <c:v>0.73892800000000003</c:v>
                </c:pt>
                <c:pt idx="302">
                  <c:v>0.73846199999999995</c:v>
                </c:pt>
                <c:pt idx="303">
                  <c:v>0.73356600000000005</c:v>
                </c:pt>
                <c:pt idx="304">
                  <c:v>0.73356600000000005</c:v>
                </c:pt>
                <c:pt idx="305">
                  <c:v>0.74102599999999996</c:v>
                </c:pt>
                <c:pt idx="306">
                  <c:v>0.74592099999999995</c:v>
                </c:pt>
                <c:pt idx="307">
                  <c:v>0.74638700000000002</c:v>
                </c:pt>
                <c:pt idx="308">
                  <c:v>0.75804199999999999</c:v>
                </c:pt>
                <c:pt idx="309">
                  <c:v>0.76107199999999997</c:v>
                </c:pt>
                <c:pt idx="310">
                  <c:v>0.758741</c:v>
                </c:pt>
                <c:pt idx="311">
                  <c:v>0.75524500000000006</c:v>
                </c:pt>
                <c:pt idx="312">
                  <c:v>0.80559400000000003</c:v>
                </c:pt>
                <c:pt idx="313">
                  <c:v>0.77832199999999996</c:v>
                </c:pt>
                <c:pt idx="314">
                  <c:v>0.78811200000000003</c:v>
                </c:pt>
                <c:pt idx="315">
                  <c:v>0.80442899999999995</c:v>
                </c:pt>
                <c:pt idx="316">
                  <c:v>0.79976700000000001</c:v>
                </c:pt>
                <c:pt idx="317">
                  <c:v>0.79160799999999998</c:v>
                </c:pt>
                <c:pt idx="318">
                  <c:v>0.81188800000000005</c:v>
                </c:pt>
                <c:pt idx="319">
                  <c:v>0.82727300000000004</c:v>
                </c:pt>
                <c:pt idx="320">
                  <c:v>0.81421900000000003</c:v>
                </c:pt>
                <c:pt idx="321">
                  <c:v>0.80955699999999997</c:v>
                </c:pt>
                <c:pt idx="322">
                  <c:v>0.81911400000000001</c:v>
                </c:pt>
                <c:pt idx="323">
                  <c:v>0.82610700000000004</c:v>
                </c:pt>
                <c:pt idx="324">
                  <c:v>0.825874</c:v>
                </c:pt>
                <c:pt idx="325">
                  <c:v>0.82284400000000002</c:v>
                </c:pt>
                <c:pt idx="326">
                  <c:v>0.82680699999999996</c:v>
                </c:pt>
                <c:pt idx="327">
                  <c:v>0.83100200000000002</c:v>
                </c:pt>
                <c:pt idx="328">
                  <c:v>0.75198100000000001</c:v>
                </c:pt>
                <c:pt idx="329">
                  <c:v>0.59650300000000001</c:v>
                </c:pt>
                <c:pt idx="330">
                  <c:v>0.537995</c:v>
                </c:pt>
                <c:pt idx="331">
                  <c:v>0.43729600000000002</c:v>
                </c:pt>
                <c:pt idx="332">
                  <c:v>0.42494199999999999</c:v>
                </c:pt>
                <c:pt idx="333">
                  <c:v>0.34428900000000001</c:v>
                </c:pt>
                <c:pt idx="334">
                  <c:v>0.33752900000000002</c:v>
                </c:pt>
                <c:pt idx="335">
                  <c:v>0.26596700000000001</c:v>
                </c:pt>
                <c:pt idx="336">
                  <c:v>0.26293699999999998</c:v>
                </c:pt>
                <c:pt idx="337">
                  <c:v>0.202098</c:v>
                </c:pt>
                <c:pt idx="338">
                  <c:v>0.19836799999999999</c:v>
                </c:pt>
                <c:pt idx="339">
                  <c:v>0.14825199999999999</c:v>
                </c:pt>
                <c:pt idx="340">
                  <c:v>0.132634</c:v>
                </c:pt>
                <c:pt idx="341">
                  <c:v>0.116783</c:v>
                </c:pt>
                <c:pt idx="342">
                  <c:v>8.2516999999999993E-2</c:v>
                </c:pt>
                <c:pt idx="343">
                  <c:v>8.1118999999999997E-2</c:v>
                </c:pt>
                <c:pt idx="344">
                  <c:v>0.105361</c:v>
                </c:pt>
                <c:pt idx="345">
                  <c:v>9.6036999999999997E-2</c:v>
                </c:pt>
                <c:pt idx="346">
                  <c:v>8.1351999999999994E-2</c:v>
                </c:pt>
                <c:pt idx="347">
                  <c:v>6.9696999999999995E-2</c:v>
                </c:pt>
                <c:pt idx="348">
                  <c:v>5.9673999999999998E-2</c:v>
                </c:pt>
                <c:pt idx="349">
                  <c:v>5.2214000000000003E-2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-0.14731900000000001</c:v>
                </c:pt>
                <c:pt idx="359">
                  <c:v>-0.23985999999999999</c:v>
                </c:pt>
                <c:pt idx="360">
                  <c:v>-0.32144499999999998</c:v>
                </c:pt>
                <c:pt idx="361">
                  <c:v>-0.46969699999999998</c:v>
                </c:pt>
                <c:pt idx="362">
                  <c:v>-0.61258699999999999</c:v>
                </c:pt>
                <c:pt idx="363">
                  <c:v>-0.713287</c:v>
                </c:pt>
                <c:pt idx="364">
                  <c:v>-0.79930100000000004</c:v>
                </c:pt>
                <c:pt idx="365">
                  <c:v>-0.88508200000000004</c:v>
                </c:pt>
                <c:pt idx="366">
                  <c:v>-0.97389300000000001</c:v>
                </c:pt>
                <c:pt idx="367">
                  <c:v>-1.0426569999999999</c:v>
                </c:pt>
                <c:pt idx="368">
                  <c:v>-1.0937060000000001</c:v>
                </c:pt>
                <c:pt idx="369">
                  <c:v>-1.1293709999999999</c:v>
                </c:pt>
                <c:pt idx="370">
                  <c:v>-1.1780889999999999</c:v>
                </c:pt>
                <c:pt idx="371">
                  <c:v>-1.232634</c:v>
                </c:pt>
                <c:pt idx="372">
                  <c:v>-1.279487</c:v>
                </c:pt>
                <c:pt idx="373">
                  <c:v>-1.317483</c:v>
                </c:pt>
                <c:pt idx="374">
                  <c:v>-1.3407929999999999</c:v>
                </c:pt>
                <c:pt idx="375">
                  <c:v>-1.363869</c:v>
                </c:pt>
                <c:pt idx="376">
                  <c:v>-1.395804</c:v>
                </c:pt>
                <c:pt idx="377">
                  <c:v>-1.4314690000000001</c:v>
                </c:pt>
                <c:pt idx="378">
                  <c:v>-1.467133</c:v>
                </c:pt>
                <c:pt idx="379">
                  <c:v>-1.4128210000000001</c:v>
                </c:pt>
                <c:pt idx="380">
                  <c:v>-1.2074590000000001</c:v>
                </c:pt>
                <c:pt idx="381">
                  <c:v>-1.1673659999999999</c:v>
                </c:pt>
                <c:pt idx="382">
                  <c:v>-1.102797</c:v>
                </c:pt>
                <c:pt idx="383">
                  <c:v>-1.0407930000000001</c:v>
                </c:pt>
                <c:pt idx="384">
                  <c:v>-0.98111899999999996</c:v>
                </c:pt>
                <c:pt idx="385">
                  <c:v>-0.92121200000000003</c:v>
                </c:pt>
                <c:pt idx="386">
                  <c:v>-0.85687599999999997</c:v>
                </c:pt>
                <c:pt idx="387">
                  <c:v>-0.78298400000000001</c:v>
                </c:pt>
                <c:pt idx="388">
                  <c:v>-0.65011699999999994</c:v>
                </c:pt>
                <c:pt idx="389">
                  <c:v>-0.61724900000000005</c:v>
                </c:pt>
                <c:pt idx="390">
                  <c:v>-0.587646</c:v>
                </c:pt>
                <c:pt idx="391">
                  <c:v>-0.49813499999999999</c:v>
                </c:pt>
                <c:pt idx="392">
                  <c:v>-0.451515</c:v>
                </c:pt>
                <c:pt idx="393">
                  <c:v>-0.43799500000000002</c:v>
                </c:pt>
                <c:pt idx="394">
                  <c:v>-0.481352</c:v>
                </c:pt>
                <c:pt idx="395">
                  <c:v>-0.50256400000000001</c:v>
                </c:pt>
                <c:pt idx="396">
                  <c:v>-0.484848</c:v>
                </c:pt>
                <c:pt idx="397">
                  <c:v>-0.44522099999999998</c:v>
                </c:pt>
                <c:pt idx="398">
                  <c:v>-0.42517500000000003</c:v>
                </c:pt>
                <c:pt idx="399">
                  <c:v>-0.404196</c:v>
                </c:pt>
                <c:pt idx="400">
                  <c:v>-0.39160800000000001</c:v>
                </c:pt>
                <c:pt idx="401">
                  <c:v>-0.37412600000000001</c:v>
                </c:pt>
                <c:pt idx="402">
                  <c:v>-0.35384599999999999</c:v>
                </c:pt>
                <c:pt idx="403">
                  <c:v>-0.33752900000000002</c:v>
                </c:pt>
                <c:pt idx="404">
                  <c:v>-0.31398599999999999</c:v>
                </c:pt>
                <c:pt idx="405">
                  <c:v>-0.30209799999999998</c:v>
                </c:pt>
                <c:pt idx="406">
                  <c:v>-0.27762199999999998</c:v>
                </c:pt>
                <c:pt idx="407">
                  <c:v>-0.258741</c:v>
                </c:pt>
                <c:pt idx="408">
                  <c:v>-0.239394</c:v>
                </c:pt>
                <c:pt idx="409">
                  <c:v>-0.224242</c:v>
                </c:pt>
                <c:pt idx="410">
                  <c:v>-0.2</c:v>
                </c:pt>
                <c:pt idx="411">
                  <c:v>-0.164802</c:v>
                </c:pt>
                <c:pt idx="412">
                  <c:v>-0.16456899999999999</c:v>
                </c:pt>
                <c:pt idx="413">
                  <c:v>-0.13636400000000001</c:v>
                </c:pt>
                <c:pt idx="414">
                  <c:v>-0.108625</c:v>
                </c:pt>
                <c:pt idx="415">
                  <c:v>-9.8367999999999997E-2</c:v>
                </c:pt>
                <c:pt idx="416">
                  <c:v>-9.3240000000000003E-2</c:v>
                </c:pt>
                <c:pt idx="417">
                  <c:v>-7.7621999999999997E-2</c:v>
                </c:pt>
                <c:pt idx="418">
                  <c:v>-6.2004999999999998E-2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0.16666700000000001</c:v>
                </c:pt>
                <c:pt idx="437">
                  <c:v>0.21118899999999999</c:v>
                </c:pt>
                <c:pt idx="438">
                  <c:v>0.32377600000000001</c:v>
                </c:pt>
                <c:pt idx="439">
                  <c:v>0.39044299999999998</c:v>
                </c:pt>
                <c:pt idx="440">
                  <c:v>0.460839</c:v>
                </c:pt>
                <c:pt idx="441">
                  <c:v>0.54288999999999998</c:v>
                </c:pt>
                <c:pt idx="442">
                  <c:v>0.61841500000000005</c:v>
                </c:pt>
                <c:pt idx="443">
                  <c:v>0.68065299999999995</c:v>
                </c:pt>
                <c:pt idx="444">
                  <c:v>0.72937099999999999</c:v>
                </c:pt>
                <c:pt idx="445">
                  <c:v>0.76876500000000003</c:v>
                </c:pt>
                <c:pt idx="446">
                  <c:v>0.809091</c:v>
                </c:pt>
                <c:pt idx="447">
                  <c:v>0.84731900000000004</c:v>
                </c:pt>
                <c:pt idx="448">
                  <c:v>0.88974399999999998</c:v>
                </c:pt>
                <c:pt idx="449">
                  <c:v>0.93310000000000004</c:v>
                </c:pt>
                <c:pt idx="450">
                  <c:v>0.93846200000000002</c:v>
                </c:pt>
                <c:pt idx="451">
                  <c:v>0.98974399999999996</c:v>
                </c:pt>
                <c:pt idx="452">
                  <c:v>1.0338000000000001</c:v>
                </c:pt>
                <c:pt idx="453">
                  <c:v>1.073893</c:v>
                </c:pt>
                <c:pt idx="454">
                  <c:v>1.1044290000000001</c:v>
                </c:pt>
                <c:pt idx="455">
                  <c:v>1.12704</c:v>
                </c:pt>
                <c:pt idx="456">
                  <c:v>1.125874</c:v>
                </c:pt>
                <c:pt idx="457">
                  <c:v>1.145688</c:v>
                </c:pt>
                <c:pt idx="458">
                  <c:v>1.18042</c:v>
                </c:pt>
                <c:pt idx="459">
                  <c:v>1.2163170000000001</c:v>
                </c:pt>
                <c:pt idx="460">
                  <c:v>1.2349650000000001</c:v>
                </c:pt>
                <c:pt idx="461">
                  <c:v>1.1974359999999999</c:v>
                </c:pt>
                <c:pt idx="462">
                  <c:v>1.257809</c:v>
                </c:pt>
                <c:pt idx="463">
                  <c:v>1.2473190000000001</c:v>
                </c:pt>
                <c:pt idx="464">
                  <c:v>1.261538</c:v>
                </c:pt>
                <c:pt idx="465">
                  <c:v>1.2829839999999999</c:v>
                </c:pt>
                <c:pt idx="466">
                  <c:v>1.221911</c:v>
                </c:pt>
                <c:pt idx="467">
                  <c:v>0.99044299999999996</c:v>
                </c:pt>
                <c:pt idx="468">
                  <c:v>0.90955699999999995</c:v>
                </c:pt>
                <c:pt idx="469">
                  <c:v>0.78298400000000001</c:v>
                </c:pt>
                <c:pt idx="470">
                  <c:v>0.74242399999999997</c:v>
                </c:pt>
                <c:pt idx="471">
                  <c:v>0.63333300000000003</c:v>
                </c:pt>
                <c:pt idx="472">
                  <c:v>0.62517500000000004</c:v>
                </c:pt>
                <c:pt idx="473">
                  <c:v>0.53076900000000005</c:v>
                </c:pt>
                <c:pt idx="474">
                  <c:v>0.52657299999999996</c:v>
                </c:pt>
                <c:pt idx="475">
                  <c:v>0.44358999999999998</c:v>
                </c:pt>
                <c:pt idx="476">
                  <c:v>0.41282099999999999</c:v>
                </c:pt>
                <c:pt idx="477">
                  <c:v>0.36293700000000001</c:v>
                </c:pt>
                <c:pt idx="478">
                  <c:v>0.31585099999999999</c:v>
                </c:pt>
                <c:pt idx="479">
                  <c:v>0.28275099999999997</c:v>
                </c:pt>
                <c:pt idx="480">
                  <c:v>0.24102599999999999</c:v>
                </c:pt>
                <c:pt idx="481">
                  <c:v>0.20582800000000001</c:v>
                </c:pt>
                <c:pt idx="482">
                  <c:v>0.17971999999999999</c:v>
                </c:pt>
                <c:pt idx="483">
                  <c:v>0.138462</c:v>
                </c:pt>
                <c:pt idx="484">
                  <c:v>0.127273</c:v>
                </c:pt>
                <c:pt idx="485">
                  <c:v>8.6712999999999998E-2</c:v>
                </c:pt>
                <c:pt idx="486">
                  <c:v>7.7156000000000002E-2</c:v>
                </c:pt>
                <c:pt idx="487">
                  <c:v>6.5734000000000001E-2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5.0117000000000002E-2</c:v>
                </c:pt>
                <c:pt idx="533">
                  <c:v>0.16107199999999999</c:v>
                </c:pt>
                <c:pt idx="534">
                  <c:v>0.162471</c:v>
                </c:pt>
                <c:pt idx="535">
                  <c:v>0.15547800000000001</c:v>
                </c:pt>
                <c:pt idx="536">
                  <c:v>0.25244800000000001</c:v>
                </c:pt>
                <c:pt idx="537">
                  <c:v>0.28717900000000002</c:v>
                </c:pt>
                <c:pt idx="538">
                  <c:v>0.317716</c:v>
                </c:pt>
                <c:pt idx="539">
                  <c:v>0.361072</c:v>
                </c:pt>
                <c:pt idx="540">
                  <c:v>0.39090900000000001</c:v>
                </c:pt>
                <c:pt idx="541">
                  <c:v>0.44662000000000002</c:v>
                </c:pt>
                <c:pt idx="542">
                  <c:v>0.49207499999999998</c:v>
                </c:pt>
                <c:pt idx="543">
                  <c:v>0.52144500000000005</c:v>
                </c:pt>
                <c:pt idx="544">
                  <c:v>0.54592099999999999</c:v>
                </c:pt>
                <c:pt idx="545">
                  <c:v>0.56876499999999997</c:v>
                </c:pt>
                <c:pt idx="546">
                  <c:v>0.59137499999999998</c:v>
                </c:pt>
                <c:pt idx="547">
                  <c:v>0.61235399999999995</c:v>
                </c:pt>
                <c:pt idx="548">
                  <c:v>0.63263400000000003</c:v>
                </c:pt>
                <c:pt idx="549">
                  <c:v>0.65501200000000004</c:v>
                </c:pt>
                <c:pt idx="550">
                  <c:v>0.67715599999999998</c:v>
                </c:pt>
                <c:pt idx="551">
                  <c:v>0.69883399999999996</c:v>
                </c:pt>
                <c:pt idx="552">
                  <c:v>0.73240099999999997</c:v>
                </c:pt>
                <c:pt idx="553">
                  <c:v>0.74661999999999995</c:v>
                </c:pt>
                <c:pt idx="554">
                  <c:v>0.75734299999999999</c:v>
                </c:pt>
                <c:pt idx="555">
                  <c:v>0.77785499999999996</c:v>
                </c:pt>
                <c:pt idx="556">
                  <c:v>0.80093199999999998</c:v>
                </c:pt>
                <c:pt idx="557">
                  <c:v>0.81445199999999995</c:v>
                </c:pt>
                <c:pt idx="558">
                  <c:v>0.82261099999999998</c:v>
                </c:pt>
                <c:pt idx="559">
                  <c:v>0.83053600000000005</c:v>
                </c:pt>
                <c:pt idx="560">
                  <c:v>0.84102600000000005</c:v>
                </c:pt>
                <c:pt idx="561">
                  <c:v>0.85338000000000003</c:v>
                </c:pt>
                <c:pt idx="562">
                  <c:v>0.86363599999999996</c:v>
                </c:pt>
                <c:pt idx="563">
                  <c:v>0.85291399999999995</c:v>
                </c:pt>
                <c:pt idx="564">
                  <c:v>0.86713300000000004</c:v>
                </c:pt>
                <c:pt idx="565">
                  <c:v>0.87599099999999996</c:v>
                </c:pt>
                <c:pt idx="566">
                  <c:v>0.87855499999999997</c:v>
                </c:pt>
                <c:pt idx="567">
                  <c:v>0.87971999999999995</c:v>
                </c:pt>
                <c:pt idx="568">
                  <c:v>0.87086200000000002</c:v>
                </c:pt>
                <c:pt idx="569">
                  <c:v>0.87575800000000004</c:v>
                </c:pt>
                <c:pt idx="570">
                  <c:v>0.86806499999999998</c:v>
                </c:pt>
                <c:pt idx="571">
                  <c:v>0.87529100000000004</c:v>
                </c:pt>
                <c:pt idx="572">
                  <c:v>0.87855499999999997</c:v>
                </c:pt>
                <c:pt idx="573">
                  <c:v>0.87575800000000004</c:v>
                </c:pt>
                <c:pt idx="574">
                  <c:v>0.84149200000000002</c:v>
                </c:pt>
                <c:pt idx="575">
                  <c:v>0.79114200000000001</c:v>
                </c:pt>
                <c:pt idx="576">
                  <c:v>0.77878800000000004</c:v>
                </c:pt>
                <c:pt idx="577">
                  <c:v>0.68484800000000001</c:v>
                </c:pt>
                <c:pt idx="578">
                  <c:v>0.57505799999999996</c:v>
                </c:pt>
                <c:pt idx="579">
                  <c:v>0.51188800000000001</c:v>
                </c:pt>
                <c:pt idx="580">
                  <c:v>0.45314700000000002</c:v>
                </c:pt>
                <c:pt idx="581">
                  <c:v>0.385548</c:v>
                </c:pt>
                <c:pt idx="582">
                  <c:v>0.35897400000000002</c:v>
                </c:pt>
                <c:pt idx="583">
                  <c:v>0.29697000000000001</c:v>
                </c:pt>
                <c:pt idx="584">
                  <c:v>0.27342699999999998</c:v>
                </c:pt>
                <c:pt idx="585">
                  <c:v>0.22237799999999999</c:v>
                </c:pt>
                <c:pt idx="586">
                  <c:v>0.19417200000000001</c:v>
                </c:pt>
                <c:pt idx="587">
                  <c:v>0.171096</c:v>
                </c:pt>
                <c:pt idx="588">
                  <c:v>0.12587400000000001</c:v>
                </c:pt>
                <c:pt idx="589">
                  <c:v>0.11655</c:v>
                </c:pt>
                <c:pt idx="590">
                  <c:v>8.6480000000000001E-2</c:v>
                </c:pt>
                <c:pt idx="591">
                  <c:v>6.6900000000000001E-2</c:v>
                </c:pt>
                <c:pt idx="592">
                  <c:v>6.1072000000000001E-2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-6.8065000000000001E-2</c:v>
                </c:pt>
                <c:pt idx="601">
                  <c:v>-7.0396E-2</c:v>
                </c:pt>
                <c:pt idx="602">
                  <c:v>-7.2494000000000003E-2</c:v>
                </c:pt>
                <c:pt idx="603">
                  <c:v>-7.6923000000000005E-2</c:v>
                </c:pt>
                <c:pt idx="604">
                  <c:v>-0.21654999999999999</c:v>
                </c:pt>
                <c:pt idx="605">
                  <c:v>-0.30116599999999999</c:v>
                </c:pt>
                <c:pt idx="606">
                  <c:v>-0.35338000000000003</c:v>
                </c:pt>
                <c:pt idx="607">
                  <c:v>-0.39930100000000002</c:v>
                </c:pt>
                <c:pt idx="608">
                  <c:v>-0.45198100000000002</c:v>
                </c:pt>
                <c:pt idx="609">
                  <c:v>-0.47808899999999999</c:v>
                </c:pt>
                <c:pt idx="610">
                  <c:v>-0.498834</c:v>
                </c:pt>
                <c:pt idx="611">
                  <c:v>-0.519814</c:v>
                </c:pt>
                <c:pt idx="612">
                  <c:v>-0.54661999999999999</c:v>
                </c:pt>
                <c:pt idx="613">
                  <c:v>-0.57878799999999997</c:v>
                </c:pt>
                <c:pt idx="614">
                  <c:v>-0.60209800000000002</c:v>
                </c:pt>
                <c:pt idx="615">
                  <c:v>-0.65874100000000002</c:v>
                </c:pt>
                <c:pt idx="616">
                  <c:v>-0.62610699999999997</c:v>
                </c:pt>
                <c:pt idx="617">
                  <c:v>-0.71095600000000003</c:v>
                </c:pt>
                <c:pt idx="618">
                  <c:v>-0.75501200000000002</c:v>
                </c:pt>
                <c:pt idx="619">
                  <c:v>-0.70372999999999997</c:v>
                </c:pt>
                <c:pt idx="620">
                  <c:v>-0.58927700000000005</c:v>
                </c:pt>
                <c:pt idx="621">
                  <c:v>-0.84662000000000004</c:v>
                </c:pt>
                <c:pt idx="622">
                  <c:v>-0.76666699999999999</c:v>
                </c:pt>
                <c:pt idx="623">
                  <c:v>-0.87132900000000002</c:v>
                </c:pt>
                <c:pt idx="624">
                  <c:v>-0.81701599999999996</c:v>
                </c:pt>
                <c:pt idx="625">
                  <c:v>-0.88414899999999996</c:v>
                </c:pt>
                <c:pt idx="626">
                  <c:v>-0.84428899999999996</c:v>
                </c:pt>
                <c:pt idx="627">
                  <c:v>-0.88764600000000005</c:v>
                </c:pt>
                <c:pt idx="628">
                  <c:v>-0.86666699999999997</c:v>
                </c:pt>
                <c:pt idx="629">
                  <c:v>-0.86736599999999997</c:v>
                </c:pt>
                <c:pt idx="630">
                  <c:v>-0.84079300000000001</c:v>
                </c:pt>
                <c:pt idx="631">
                  <c:v>-0.84428899999999996</c:v>
                </c:pt>
                <c:pt idx="632">
                  <c:v>-0.82400899999999999</c:v>
                </c:pt>
                <c:pt idx="633">
                  <c:v>-0.81818199999999996</c:v>
                </c:pt>
                <c:pt idx="634">
                  <c:v>-0.81072299999999997</c:v>
                </c:pt>
                <c:pt idx="635">
                  <c:v>-0.79347299999999998</c:v>
                </c:pt>
                <c:pt idx="636">
                  <c:v>-0.80629399999999996</c:v>
                </c:pt>
                <c:pt idx="637">
                  <c:v>-0.79836799999999997</c:v>
                </c:pt>
                <c:pt idx="638">
                  <c:v>-0.80233100000000002</c:v>
                </c:pt>
                <c:pt idx="639">
                  <c:v>-0.79300700000000002</c:v>
                </c:pt>
                <c:pt idx="640">
                  <c:v>-0.78298400000000001</c:v>
                </c:pt>
                <c:pt idx="641">
                  <c:v>-0.77599099999999999</c:v>
                </c:pt>
                <c:pt idx="642">
                  <c:v>-0.76946400000000004</c:v>
                </c:pt>
                <c:pt idx="643">
                  <c:v>-0.75944100000000003</c:v>
                </c:pt>
                <c:pt idx="644">
                  <c:v>-0.75104899999999997</c:v>
                </c:pt>
                <c:pt idx="645">
                  <c:v>-0.74848499999999996</c:v>
                </c:pt>
                <c:pt idx="646">
                  <c:v>-0.73170199999999996</c:v>
                </c:pt>
                <c:pt idx="647">
                  <c:v>-0.72097900000000004</c:v>
                </c:pt>
                <c:pt idx="648">
                  <c:v>-0.710256</c:v>
                </c:pt>
                <c:pt idx="649">
                  <c:v>-0.69930099999999995</c:v>
                </c:pt>
                <c:pt idx="650">
                  <c:v>-0.68834499999999998</c:v>
                </c:pt>
                <c:pt idx="651">
                  <c:v>-0.67319300000000004</c:v>
                </c:pt>
                <c:pt idx="652">
                  <c:v>-0.65874100000000002</c:v>
                </c:pt>
                <c:pt idx="653">
                  <c:v>-0.64475499999999997</c:v>
                </c:pt>
                <c:pt idx="654">
                  <c:v>-0.63076900000000002</c:v>
                </c:pt>
                <c:pt idx="655">
                  <c:v>-0.61468500000000004</c:v>
                </c:pt>
                <c:pt idx="656">
                  <c:v>-0.60046600000000006</c:v>
                </c:pt>
                <c:pt idx="657">
                  <c:v>-0.58531500000000003</c:v>
                </c:pt>
                <c:pt idx="658">
                  <c:v>-0.57132899999999998</c:v>
                </c:pt>
                <c:pt idx="659">
                  <c:v>-0.55640999999999996</c:v>
                </c:pt>
                <c:pt idx="660">
                  <c:v>-0.54195800000000005</c:v>
                </c:pt>
                <c:pt idx="661">
                  <c:v>-0.52820500000000004</c:v>
                </c:pt>
                <c:pt idx="662">
                  <c:v>-0.51095599999999997</c:v>
                </c:pt>
                <c:pt idx="663">
                  <c:v>-0.495338</c:v>
                </c:pt>
                <c:pt idx="664">
                  <c:v>-0.47995300000000002</c:v>
                </c:pt>
                <c:pt idx="665">
                  <c:v>-0.46410299999999999</c:v>
                </c:pt>
                <c:pt idx="666">
                  <c:v>-0.45198100000000002</c:v>
                </c:pt>
                <c:pt idx="667">
                  <c:v>-0.43380000000000002</c:v>
                </c:pt>
                <c:pt idx="668">
                  <c:v>-0.41934700000000003</c:v>
                </c:pt>
                <c:pt idx="669">
                  <c:v>-0.40349699999999999</c:v>
                </c:pt>
                <c:pt idx="670">
                  <c:v>-0.38647999999999999</c:v>
                </c:pt>
                <c:pt idx="671">
                  <c:v>-0.39440599999999998</c:v>
                </c:pt>
                <c:pt idx="672">
                  <c:v>-0.44475500000000001</c:v>
                </c:pt>
                <c:pt idx="673">
                  <c:v>-0.448019</c:v>
                </c:pt>
                <c:pt idx="674">
                  <c:v>-0.40536100000000003</c:v>
                </c:pt>
                <c:pt idx="675">
                  <c:v>-0.34009299999999998</c:v>
                </c:pt>
                <c:pt idx="676">
                  <c:v>-0.30442900000000001</c:v>
                </c:pt>
                <c:pt idx="677">
                  <c:v>-0.25384600000000002</c:v>
                </c:pt>
                <c:pt idx="678">
                  <c:v>-0.204429</c:v>
                </c:pt>
                <c:pt idx="679">
                  <c:v>-0.170629</c:v>
                </c:pt>
                <c:pt idx="680">
                  <c:v>-0.25011699999999998</c:v>
                </c:pt>
                <c:pt idx="681">
                  <c:v>-0.27226099999999998</c:v>
                </c:pt>
                <c:pt idx="682">
                  <c:v>-0.237063</c:v>
                </c:pt>
                <c:pt idx="683">
                  <c:v>-0.22237799999999999</c:v>
                </c:pt>
                <c:pt idx="684">
                  <c:v>-0.20302999999999999</c:v>
                </c:pt>
                <c:pt idx="685">
                  <c:v>-0.23636399999999999</c:v>
                </c:pt>
                <c:pt idx="686">
                  <c:v>-0.22167799999999999</c:v>
                </c:pt>
                <c:pt idx="687">
                  <c:v>-0.186946</c:v>
                </c:pt>
                <c:pt idx="688">
                  <c:v>-0.18018600000000001</c:v>
                </c:pt>
                <c:pt idx="689">
                  <c:v>-0.16270399999999999</c:v>
                </c:pt>
                <c:pt idx="690">
                  <c:v>-0.188578</c:v>
                </c:pt>
                <c:pt idx="691">
                  <c:v>-0.168298</c:v>
                </c:pt>
                <c:pt idx="692">
                  <c:v>-0.140093</c:v>
                </c:pt>
                <c:pt idx="693">
                  <c:v>-0.11841500000000001</c:v>
                </c:pt>
                <c:pt idx="694">
                  <c:v>-0.100466</c:v>
                </c:pt>
                <c:pt idx="695">
                  <c:v>-8.6712999999999998E-2</c:v>
                </c:pt>
                <c:pt idx="696">
                  <c:v>-7.5991000000000003E-2</c:v>
                </c:pt>
                <c:pt idx="697">
                  <c:v>-6.7132999999999998E-2</c:v>
                </c:pt>
                <c:pt idx="698">
                  <c:v>-6.1072000000000001E-2</c:v>
                </c:pt>
                <c:pt idx="699">
                  <c:v>-5.4779000000000001E-2</c:v>
                </c:pt>
                <c:pt idx="700">
                  <c:v>-5.0117000000000002E-2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-6.5966999999999998E-2</c:v>
                </c:pt>
                <c:pt idx="810">
                  <c:v>-0.14288999999999999</c:v>
                </c:pt>
                <c:pt idx="811">
                  <c:v>-0.155944</c:v>
                </c:pt>
                <c:pt idx="812">
                  <c:v>-0.19114200000000001</c:v>
                </c:pt>
                <c:pt idx="813">
                  <c:v>-0.175291</c:v>
                </c:pt>
                <c:pt idx="814">
                  <c:v>-0.36899799999999999</c:v>
                </c:pt>
                <c:pt idx="815">
                  <c:v>-0.35034999999999999</c:v>
                </c:pt>
                <c:pt idx="816">
                  <c:v>-0.36340299999999998</c:v>
                </c:pt>
                <c:pt idx="817">
                  <c:v>-0.387179</c:v>
                </c:pt>
                <c:pt idx="818">
                  <c:v>-0.393007</c:v>
                </c:pt>
                <c:pt idx="819">
                  <c:v>-0.443357</c:v>
                </c:pt>
                <c:pt idx="820">
                  <c:v>-0.52890400000000004</c:v>
                </c:pt>
                <c:pt idx="821">
                  <c:v>-0.58601400000000003</c:v>
                </c:pt>
                <c:pt idx="822">
                  <c:v>-0.60955700000000002</c:v>
                </c:pt>
                <c:pt idx="823">
                  <c:v>-0.63543099999999997</c:v>
                </c:pt>
                <c:pt idx="824">
                  <c:v>-0.60862499999999997</c:v>
                </c:pt>
                <c:pt idx="825">
                  <c:v>-0.51375300000000002</c:v>
                </c:pt>
                <c:pt idx="826">
                  <c:v>-0.58904400000000001</c:v>
                </c:pt>
                <c:pt idx="827">
                  <c:v>-0.71048999999999995</c:v>
                </c:pt>
                <c:pt idx="828">
                  <c:v>-0.65874100000000002</c:v>
                </c:pt>
                <c:pt idx="829">
                  <c:v>-0.70466200000000001</c:v>
                </c:pt>
                <c:pt idx="830">
                  <c:v>-0.60396300000000003</c:v>
                </c:pt>
                <c:pt idx="831">
                  <c:v>-0.51235399999999998</c:v>
                </c:pt>
                <c:pt idx="832">
                  <c:v>-0.48648000000000002</c:v>
                </c:pt>
                <c:pt idx="833">
                  <c:v>-0.40745900000000002</c:v>
                </c:pt>
                <c:pt idx="834">
                  <c:v>-0.40722599999999998</c:v>
                </c:pt>
                <c:pt idx="835">
                  <c:v>-0.39696999999999999</c:v>
                </c:pt>
                <c:pt idx="836">
                  <c:v>-0.31328699999999998</c:v>
                </c:pt>
                <c:pt idx="837">
                  <c:v>-0.29650300000000002</c:v>
                </c:pt>
                <c:pt idx="838">
                  <c:v>-0.28811199999999998</c:v>
                </c:pt>
                <c:pt idx="839">
                  <c:v>-0.25011699999999998</c:v>
                </c:pt>
                <c:pt idx="840">
                  <c:v>-0.19417200000000001</c:v>
                </c:pt>
                <c:pt idx="841">
                  <c:v>-0.17785500000000001</c:v>
                </c:pt>
                <c:pt idx="842">
                  <c:v>-0.16503499999999999</c:v>
                </c:pt>
                <c:pt idx="843">
                  <c:v>-0.14522099999999999</c:v>
                </c:pt>
                <c:pt idx="844">
                  <c:v>-0.122145</c:v>
                </c:pt>
                <c:pt idx="845">
                  <c:v>-0.10209799999999999</c:v>
                </c:pt>
                <c:pt idx="846">
                  <c:v>-7.9487000000000002E-2</c:v>
                </c:pt>
                <c:pt idx="847">
                  <c:v>-6.7365999999999995E-2</c:v>
                </c:pt>
                <c:pt idx="848">
                  <c:v>-5.9673999999999998E-2</c:v>
                </c:pt>
                <c:pt idx="849">
                  <c:v>-5.2914000000000003E-2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8.3916000000000004E-2</c:v>
                </c:pt>
                <c:pt idx="882">
                  <c:v>0.17272699999999999</c:v>
                </c:pt>
                <c:pt idx="883">
                  <c:v>0.233566</c:v>
                </c:pt>
                <c:pt idx="884">
                  <c:v>0.30279699999999998</c:v>
                </c:pt>
                <c:pt idx="885">
                  <c:v>0.45128200000000002</c:v>
                </c:pt>
                <c:pt idx="886">
                  <c:v>0.46293699999999999</c:v>
                </c:pt>
                <c:pt idx="887">
                  <c:v>0.50512800000000002</c:v>
                </c:pt>
                <c:pt idx="888">
                  <c:v>0.56550100000000003</c:v>
                </c:pt>
                <c:pt idx="889">
                  <c:v>0.63403299999999996</c:v>
                </c:pt>
                <c:pt idx="890">
                  <c:v>0.692075</c:v>
                </c:pt>
                <c:pt idx="891">
                  <c:v>0.741259</c:v>
                </c:pt>
                <c:pt idx="892">
                  <c:v>0.78601399999999999</c:v>
                </c:pt>
                <c:pt idx="893">
                  <c:v>0.83193499999999998</c:v>
                </c:pt>
                <c:pt idx="894">
                  <c:v>0.86923099999999998</c:v>
                </c:pt>
                <c:pt idx="895">
                  <c:v>0.90256400000000003</c:v>
                </c:pt>
                <c:pt idx="896">
                  <c:v>0.93683000000000005</c:v>
                </c:pt>
                <c:pt idx="897">
                  <c:v>0.97249399999999997</c:v>
                </c:pt>
                <c:pt idx="898">
                  <c:v>1.008858</c:v>
                </c:pt>
                <c:pt idx="899">
                  <c:v>1.045688</c:v>
                </c:pt>
                <c:pt idx="900">
                  <c:v>1.0820510000000001</c:v>
                </c:pt>
                <c:pt idx="901">
                  <c:v>1.114452</c:v>
                </c:pt>
                <c:pt idx="902">
                  <c:v>1.1384620000000001</c:v>
                </c:pt>
                <c:pt idx="903">
                  <c:v>1.1601399999999999</c:v>
                </c:pt>
                <c:pt idx="904">
                  <c:v>1.179487</c:v>
                </c:pt>
                <c:pt idx="905">
                  <c:v>1.198834</c:v>
                </c:pt>
                <c:pt idx="906">
                  <c:v>1.2195800000000001</c:v>
                </c:pt>
                <c:pt idx="907">
                  <c:v>1.228904</c:v>
                </c:pt>
                <c:pt idx="908">
                  <c:v>1.240793</c:v>
                </c:pt>
                <c:pt idx="909">
                  <c:v>1.26014</c:v>
                </c:pt>
                <c:pt idx="910">
                  <c:v>1.2759910000000001</c:v>
                </c:pt>
                <c:pt idx="911">
                  <c:v>1.28345</c:v>
                </c:pt>
                <c:pt idx="912">
                  <c:v>1.2624709999999999</c:v>
                </c:pt>
                <c:pt idx="913">
                  <c:v>1.2773890000000001</c:v>
                </c:pt>
                <c:pt idx="914">
                  <c:v>1.2913749999999999</c:v>
                </c:pt>
                <c:pt idx="915">
                  <c:v>1.2934730000000001</c:v>
                </c:pt>
                <c:pt idx="916">
                  <c:v>1.294872</c:v>
                </c:pt>
                <c:pt idx="917">
                  <c:v>1.292308</c:v>
                </c:pt>
                <c:pt idx="918">
                  <c:v>1.2925409999999999</c:v>
                </c:pt>
                <c:pt idx="919">
                  <c:v>1.295804</c:v>
                </c:pt>
                <c:pt idx="920">
                  <c:v>1.298368</c:v>
                </c:pt>
                <c:pt idx="921">
                  <c:v>1.280186</c:v>
                </c:pt>
                <c:pt idx="922">
                  <c:v>1.148485</c:v>
                </c:pt>
                <c:pt idx="923">
                  <c:v>0.96386899999999998</c:v>
                </c:pt>
                <c:pt idx="924">
                  <c:v>0.89766900000000005</c:v>
                </c:pt>
                <c:pt idx="925">
                  <c:v>0.76363599999999998</c:v>
                </c:pt>
                <c:pt idx="926">
                  <c:v>0.70932399999999995</c:v>
                </c:pt>
                <c:pt idx="927">
                  <c:v>0.62913799999999998</c:v>
                </c:pt>
                <c:pt idx="928">
                  <c:v>0.54685300000000003</c:v>
                </c:pt>
                <c:pt idx="929">
                  <c:v>0.52144500000000005</c:v>
                </c:pt>
                <c:pt idx="930">
                  <c:v>0.43706299999999998</c:v>
                </c:pt>
                <c:pt idx="931">
                  <c:v>0.42587399999999997</c:v>
                </c:pt>
                <c:pt idx="932">
                  <c:v>0.34475499999999998</c:v>
                </c:pt>
                <c:pt idx="933">
                  <c:v>0.33752900000000002</c:v>
                </c:pt>
                <c:pt idx="934">
                  <c:v>0.26317000000000002</c:v>
                </c:pt>
                <c:pt idx="935">
                  <c:v>0.25664300000000001</c:v>
                </c:pt>
                <c:pt idx="936">
                  <c:v>0.19580400000000001</c:v>
                </c:pt>
                <c:pt idx="937">
                  <c:v>0.18321699999999999</c:v>
                </c:pt>
                <c:pt idx="938">
                  <c:v>0.14848500000000001</c:v>
                </c:pt>
                <c:pt idx="939">
                  <c:v>0.121212</c:v>
                </c:pt>
                <c:pt idx="940">
                  <c:v>0.112121</c:v>
                </c:pt>
                <c:pt idx="941">
                  <c:v>7.7156000000000002E-2</c:v>
                </c:pt>
                <c:pt idx="942">
                  <c:v>6.1072000000000001E-2</c:v>
                </c:pt>
                <c:pt idx="943">
                  <c:v>5.9907000000000002E-2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-6.4102999999999993E-2</c:v>
                </c:pt>
                <c:pt idx="979">
                  <c:v>-0.13100200000000001</c:v>
                </c:pt>
                <c:pt idx="980">
                  <c:v>-0.137762</c:v>
                </c:pt>
                <c:pt idx="981">
                  <c:v>-0.169464</c:v>
                </c:pt>
                <c:pt idx="982">
                  <c:v>-0.17156199999999999</c:v>
                </c:pt>
                <c:pt idx="983">
                  <c:v>-0.20419599999999999</c:v>
                </c:pt>
                <c:pt idx="984">
                  <c:v>-0.32447599999999999</c:v>
                </c:pt>
                <c:pt idx="985">
                  <c:v>-0.41748299999999999</c:v>
                </c:pt>
                <c:pt idx="986">
                  <c:v>-0.47762199999999999</c:v>
                </c:pt>
                <c:pt idx="987">
                  <c:v>-0.51794899999999999</c:v>
                </c:pt>
                <c:pt idx="988">
                  <c:v>-0.56083899999999998</c:v>
                </c:pt>
                <c:pt idx="989">
                  <c:v>-0.59906800000000004</c:v>
                </c:pt>
                <c:pt idx="990">
                  <c:v>-0.63473199999999996</c:v>
                </c:pt>
                <c:pt idx="991">
                  <c:v>-0.66829799999999995</c:v>
                </c:pt>
                <c:pt idx="992">
                  <c:v>-0.70745899999999995</c:v>
                </c:pt>
                <c:pt idx="993">
                  <c:v>-0.74661999999999995</c:v>
                </c:pt>
                <c:pt idx="994">
                  <c:v>-0.78741300000000003</c:v>
                </c:pt>
                <c:pt idx="995">
                  <c:v>-0.826573</c:v>
                </c:pt>
                <c:pt idx="996">
                  <c:v>-0.86130499999999999</c:v>
                </c:pt>
                <c:pt idx="997">
                  <c:v>-0.89090899999999995</c:v>
                </c:pt>
                <c:pt idx="998">
                  <c:v>-0.87948700000000002</c:v>
                </c:pt>
                <c:pt idx="999">
                  <c:v>-0.80163200000000001</c:v>
                </c:pt>
                <c:pt idx="1000">
                  <c:v>-0.76014000000000004</c:v>
                </c:pt>
                <c:pt idx="1001">
                  <c:v>-0.825874</c:v>
                </c:pt>
                <c:pt idx="1002">
                  <c:v>-0.85967400000000005</c:v>
                </c:pt>
                <c:pt idx="1003">
                  <c:v>-0.81282100000000002</c:v>
                </c:pt>
                <c:pt idx="1004">
                  <c:v>-0.77086200000000005</c:v>
                </c:pt>
                <c:pt idx="1005">
                  <c:v>-0.731935</c:v>
                </c:pt>
                <c:pt idx="1006">
                  <c:v>-0.61002299999999998</c:v>
                </c:pt>
                <c:pt idx="1007">
                  <c:v>-0.58345000000000002</c:v>
                </c:pt>
                <c:pt idx="1008">
                  <c:v>-0.56853100000000001</c:v>
                </c:pt>
                <c:pt idx="1009">
                  <c:v>-0.53053600000000001</c:v>
                </c:pt>
                <c:pt idx="1010">
                  <c:v>-0.434033</c:v>
                </c:pt>
                <c:pt idx="1011">
                  <c:v>-0.41398600000000002</c:v>
                </c:pt>
                <c:pt idx="1012">
                  <c:v>-0.38811200000000001</c:v>
                </c:pt>
                <c:pt idx="1013">
                  <c:v>-0.30885800000000002</c:v>
                </c:pt>
                <c:pt idx="1014">
                  <c:v>-0.27645700000000001</c:v>
                </c:pt>
                <c:pt idx="1015">
                  <c:v>-0.26200499999999999</c:v>
                </c:pt>
                <c:pt idx="1016">
                  <c:v>-0.23403299999999999</c:v>
                </c:pt>
                <c:pt idx="1017">
                  <c:v>-0.179953</c:v>
                </c:pt>
                <c:pt idx="1018">
                  <c:v>-0.15221399999999999</c:v>
                </c:pt>
                <c:pt idx="1019">
                  <c:v>-0.14965000000000001</c:v>
                </c:pt>
                <c:pt idx="1020">
                  <c:v>-0.169464</c:v>
                </c:pt>
                <c:pt idx="1021">
                  <c:v>-0.15990699999999999</c:v>
                </c:pt>
                <c:pt idx="1022">
                  <c:v>-0.14055899999999999</c:v>
                </c:pt>
                <c:pt idx="1023">
                  <c:v>-0.16083900000000001</c:v>
                </c:pt>
                <c:pt idx="1024">
                  <c:v>-0.15081600000000001</c:v>
                </c:pt>
                <c:pt idx="1025">
                  <c:v>-0.123776</c:v>
                </c:pt>
                <c:pt idx="1026">
                  <c:v>-0.100233</c:v>
                </c:pt>
                <c:pt idx="1027">
                  <c:v>-8.1118999999999997E-2</c:v>
                </c:pt>
                <c:pt idx="1028">
                  <c:v>-8.1585000000000005E-2</c:v>
                </c:pt>
                <c:pt idx="1029">
                  <c:v>-6.6199999999999995E-2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0.15524499999999999</c:v>
                </c:pt>
                <c:pt idx="1045">
                  <c:v>0.210256</c:v>
                </c:pt>
                <c:pt idx="1046">
                  <c:v>0.26783200000000001</c:v>
                </c:pt>
                <c:pt idx="1047">
                  <c:v>0.35687600000000003</c:v>
                </c:pt>
                <c:pt idx="1048">
                  <c:v>0.377855</c:v>
                </c:pt>
                <c:pt idx="1049">
                  <c:v>0.42447600000000002</c:v>
                </c:pt>
                <c:pt idx="1050">
                  <c:v>0.48717899999999997</c:v>
                </c:pt>
                <c:pt idx="1051">
                  <c:v>0.53356599999999998</c:v>
                </c:pt>
                <c:pt idx="1052">
                  <c:v>0.56503499999999995</c:v>
                </c:pt>
                <c:pt idx="1053">
                  <c:v>0.59090900000000002</c:v>
                </c:pt>
                <c:pt idx="1054">
                  <c:v>0.61958000000000002</c:v>
                </c:pt>
                <c:pt idx="1055">
                  <c:v>0.64778599999999997</c:v>
                </c:pt>
                <c:pt idx="1056">
                  <c:v>0.67855500000000002</c:v>
                </c:pt>
                <c:pt idx="1057">
                  <c:v>0.70676000000000005</c:v>
                </c:pt>
                <c:pt idx="1058">
                  <c:v>0.73216800000000004</c:v>
                </c:pt>
                <c:pt idx="1059">
                  <c:v>0.75967399999999996</c:v>
                </c:pt>
                <c:pt idx="1060">
                  <c:v>0.78717899999999996</c:v>
                </c:pt>
                <c:pt idx="1061">
                  <c:v>0.81538500000000003</c:v>
                </c:pt>
                <c:pt idx="1062">
                  <c:v>0.84289000000000003</c:v>
                </c:pt>
                <c:pt idx="1063">
                  <c:v>0.86759900000000001</c:v>
                </c:pt>
                <c:pt idx="1064">
                  <c:v>0.88857799999999998</c:v>
                </c:pt>
                <c:pt idx="1065">
                  <c:v>0.90629400000000004</c:v>
                </c:pt>
                <c:pt idx="1066">
                  <c:v>0.91981400000000002</c:v>
                </c:pt>
                <c:pt idx="1067">
                  <c:v>0.93030299999999999</c:v>
                </c:pt>
                <c:pt idx="1068">
                  <c:v>0.94242400000000004</c:v>
                </c:pt>
                <c:pt idx="1069">
                  <c:v>0.95594400000000002</c:v>
                </c:pt>
                <c:pt idx="1070">
                  <c:v>0.96759899999999999</c:v>
                </c:pt>
                <c:pt idx="1071">
                  <c:v>0.97902100000000003</c:v>
                </c:pt>
                <c:pt idx="1072">
                  <c:v>0.98927699999999996</c:v>
                </c:pt>
                <c:pt idx="1073">
                  <c:v>0.99697000000000002</c:v>
                </c:pt>
                <c:pt idx="1074">
                  <c:v>1.0034970000000001</c:v>
                </c:pt>
                <c:pt idx="1075">
                  <c:v>1.010256</c:v>
                </c:pt>
                <c:pt idx="1076">
                  <c:v>1.0163169999999999</c:v>
                </c:pt>
                <c:pt idx="1077">
                  <c:v>1.021911</c:v>
                </c:pt>
                <c:pt idx="1078">
                  <c:v>1.0272730000000001</c:v>
                </c:pt>
                <c:pt idx="1079">
                  <c:v>1.034033</c:v>
                </c:pt>
                <c:pt idx="1080">
                  <c:v>1.0324009999999999</c:v>
                </c:pt>
                <c:pt idx="1081">
                  <c:v>1.023776</c:v>
                </c:pt>
                <c:pt idx="1082">
                  <c:v>1.028438</c:v>
                </c:pt>
                <c:pt idx="1083">
                  <c:v>1.0356639999999999</c:v>
                </c:pt>
                <c:pt idx="1084">
                  <c:v>1.0361309999999999</c:v>
                </c:pt>
                <c:pt idx="1085">
                  <c:v>1.0377620000000001</c:v>
                </c:pt>
                <c:pt idx="1086">
                  <c:v>1.039161</c:v>
                </c:pt>
                <c:pt idx="1087">
                  <c:v>1.037296</c:v>
                </c:pt>
                <c:pt idx="1088">
                  <c:v>1.0363640000000001</c:v>
                </c:pt>
                <c:pt idx="1089">
                  <c:v>1.0351980000000001</c:v>
                </c:pt>
                <c:pt idx="1090">
                  <c:v>1.0333330000000001</c:v>
                </c:pt>
                <c:pt idx="1091">
                  <c:v>1.0086250000000001</c:v>
                </c:pt>
                <c:pt idx="1092">
                  <c:v>1.0100229999999999</c:v>
                </c:pt>
                <c:pt idx="1093">
                  <c:v>1.011422</c:v>
                </c:pt>
                <c:pt idx="1094">
                  <c:v>1.010256</c:v>
                </c:pt>
                <c:pt idx="1095">
                  <c:v>1.0074590000000001</c:v>
                </c:pt>
                <c:pt idx="1096">
                  <c:v>0.98904400000000003</c:v>
                </c:pt>
                <c:pt idx="1097">
                  <c:v>0.99300699999999997</c:v>
                </c:pt>
                <c:pt idx="1098">
                  <c:v>0.98974399999999996</c:v>
                </c:pt>
                <c:pt idx="1099">
                  <c:v>0.98974399999999996</c:v>
                </c:pt>
                <c:pt idx="1100">
                  <c:v>0.98671299999999995</c:v>
                </c:pt>
                <c:pt idx="1101">
                  <c:v>1.0055940000000001</c:v>
                </c:pt>
                <c:pt idx="1102">
                  <c:v>0.98648000000000002</c:v>
                </c:pt>
                <c:pt idx="1103">
                  <c:v>0.98088600000000004</c:v>
                </c:pt>
                <c:pt idx="1104">
                  <c:v>0.98345000000000005</c:v>
                </c:pt>
                <c:pt idx="1105">
                  <c:v>0.98181799999999997</c:v>
                </c:pt>
                <c:pt idx="1106">
                  <c:v>1.00979</c:v>
                </c:pt>
                <c:pt idx="1107">
                  <c:v>0.98275100000000004</c:v>
                </c:pt>
                <c:pt idx="1108">
                  <c:v>1.008159</c:v>
                </c:pt>
                <c:pt idx="1109">
                  <c:v>1.012821</c:v>
                </c:pt>
                <c:pt idx="1110">
                  <c:v>0.99930099999999999</c:v>
                </c:pt>
                <c:pt idx="1111">
                  <c:v>1.0195799999999999</c:v>
                </c:pt>
                <c:pt idx="1112">
                  <c:v>1.023077</c:v>
                </c:pt>
                <c:pt idx="1113">
                  <c:v>1.019814</c:v>
                </c:pt>
                <c:pt idx="1114">
                  <c:v>1.016783</c:v>
                </c:pt>
                <c:pt idx="1115">
                  <c:v>1.021212</c:v>
                </c:pt>
                <c:pt idx="1116">
                  <c:v>1.032168</c:v>
                </c:pt>
                <c:pt idx="1117">
                  <c:v>1.0538460000000001</c:v>
                </c:pt>
                <c:pt idx="1118">
                  <c:v>1.0615380000000001</c:v>
                </c:pt>
                <c:pt idx="1119">
                  <c:v>1.04965</c:v>
                </c:pt>
                <c:pt idx="1120">
                  <c:v>1.047552</c:v>
                </c:pt>
                <c:pt idx="1121">
                  <c:v>1.0538460000000001</c:v>
                </c:pt>
                <c:pt idx="1122">
                  <c:v>1.056643</c:v>
                </c:pt>
                <c:pt idx="1123">
                  <c:v>1.0554779999999999</c:v>
                </c:pt>
                <c:pt idx="1124">
                  <c:v>1.0545450000000001</c:v>
                </c:pt>
                <c:pt idx="1125">
                  <c:v>1.0557110000000001</c:v>
                </c:pt>
                <c:pt idx="1126">
                  <c:v>1.058508</c:v>
                </c:pt>
                <c:pt idx="1127">
                  <c:v>1.0589740000000001</c:v>
                </c:pt>
                <c:pt idx="1128">
                  <c:v>1.0580419999999999</c:v>
                </c:pt>
                <c:pt idx="1129">
                  <c:v>1.0568759999999999</c:v>
                </c:pt>
                <c:pt idx="1130">
                  <c:v>1.057809</c:v>
                </c:pt>
                <c:pt idx="1131">
                  <c:v>1.057809</c:v>
                </c:pt>
                <c:pt idx="1132">
                  <c:v>1.059207</c:v>
                </c:pt>
                <c:pt idx="1133">
                  <c:v>1.0561769999999999</c:v>
                </c:pt>
                <c:pt idx="1134">
                  <c:v>1.051282</c:v>
                </c:pt>
                <c:pt idx="1135">
                  <c:v>1.047086</c:v>
                </c:pt>
                <c:pt idx="1136">
                  <c:v>1.044289</c:v>
                </c:pt>
                <c:pt idx="1137">
                  <c:v>1.0235430000000001</c:v>
                </c:pt>
                <c:pt idx="1138">
                  <c:v>1.0221450000000001</c:v>
                </c:pt>
                <c:pt idx="1139">
                  <c:v>1.010723</c:v>
                </c:pt>
                <c:pt idx="1140">
                  <c:v>1.008858</c:v>
                </c:pt>
                <c:pt idx="1141">
                  <c:v>1.00979</c:v>
                </c:pt>
                <c:pt idx="1142">
                  <c:v>1.008858</c:v>
                </c:pt>
                <c:pt idx="1143">
                  <c:v>1.00373</c:v>
                </c:pt>
                <c:pt idx="1144">
                  <c:v>1.0002329999999999</c:v>
                </c:pt>
                <c:pt idx="1145">
                  <c:v>0.99836800000000003</c:v>
                </c:pt>
                <c:pt idx="1146">
                  <c:v>0.99860099999999996</c:v>
                </c:pt>
                <c:pt idx="1147">
                  <c:v>0.97365999999999997</c:v>
                </c:pt>
                <c:pt idx="1148">
                  <c:v>0.98391600000000001</c:v>
                </c:pt>
                <c:pt idx="1149">
                  <c:v>0.96689999999999998</c:v>
                </c:pt>
                <c:pt idx="1150">
                  <c:v>0.97319299999999997</c:v>
                </c:pt>
                <c:pt idx="1151">
                  <c:v>0.97156200000000004</c:v>
                </c:pt>
                <c:pt idx="1152">
                  <c:v>0.95454499999999998</c:v>
                </c:pt>
                <c:pt idx="1153">
                  <c:v>0.94359000000000004</c:v>
                </c:pt>
                <c:pt idx="1154">
                  <c:v>0.94009299999999996</c:v>
                </c:pt>
                <c:pt idx="1155">
                  <c:v>0.93659700000000001</c:v>
                </c:pt>
                <c:pt idx="1156">
                  <c:v>0.931002</c:v>
                </c:pt>
                <c:pt idx="1157">
                  <c:v>0.92494200000000004</c:v>
                </c:pt>
                <c:pt idx="1158">
                  <c:v>0.91818200000000005</c:v>
                </c:pt>
                <c:pt idx="1159">
                  <c:v>0.91025599999999995</c:v>
                </c:pt>
                <c:pt idx="1160">
                  <c:v>0.90396299999999996</c:v>
                </c:pt>
                <c:pt idx="1161">
                  <c:v>0.89650300000000005</c:v>
                </c:pt>
                <c:pt idx="1162">
                  <c:v>0.86247099999999999</c:v>
                </c:pt>
                <c:pt idx="1163">
                  <c:v>0.845688</c:v>
                </c:pt>
                <c:pt idx="1164">
                  <c:v>0.84615399999999996</c:v>
                </c:pt>
                <c:pt idx="1165">
                  <c:v>0.83006999999999997</c:v>
                </c:pt>
                <c:pt idx="1166">
                  <c:v>0.82074599999999998</c:v>
                </c:pt>
                <c:pt idx="1167">
                  <c:v>0.81352000000000002</c:v>
                </c:pt>
                <c:pt idx="1168">
                  <c:v>0.79323999999999995</c:v>
                </c:pt>
                <c:pt idx="1169">
                  <c:v>0.66573400000000005</c:v>
                </c:pt>
                <c:pt idx="1170">
                  <c:v>0.53822800000000004</c:v>
                </c:pt>
                <c:pt idx="1171">
                  <c:v>0.45664300000000002</c:v>
                </c:pt>
                <c:pt idx="1172">
                  <c:v>0.37342700000000001</c:v>
                </c:pt>
                <c:pt idx="1173">
                  <c:v>0.345221</c:v>
                </c:pt>
                <c:pt idx="1174">
                  <c:v>0.283916</c:v>
                </c:pt>
                <c:pt idx="1175">
                  <c:v>0.26759899999999998</c:v>
                </c:pt>
                <c:pt idx="1176">
                  <c:v>0.21585099999999999</c:v>
                </c:pt>
                <c:pt idx="1177">
                  <c:v>0.20885799999999999</c:v>
                </c:pt>
                <c:pt idx="1178">
                  <c:v>0.15640999999999999</c:v>
                </c:pt>
                <c:pt idx="1179">
                  <c:v>0.15058299999999999</c:v>
                </c:pt>
                <c:pt idx="1180">
                  <c:v>0.115385</c:v>
                </c:pt>
                <c:pt idx="1181">
                  <c:v>9.4871999999999998E-2</c:v>
                </c:pt>
                <c:pt idx="1182">
                  <c:v>8.8345000000000007E-2</c:v>
                </c:pt>
                <c:pt idx="1183">
                  <c:v>6.0139999999999999E-2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-5.8507999999999998E-2</c:v>
                </c:pt>
                <c:pt idx="1200">
                  <c:v>-0.115385</c:v>
                </c:pt>
                <c:pt idx="1201">
                  <c:v>-0.122378</c:v>
                </c:pt>
                <c:pt idx="1202">
                  <c:v>-0.11049</c:v>
                </c:pt>
                <c:pt idx="1203">
                  <c:v>-0.19883400000000001</c:v>
                </c:pt>
                <c:pt idx="1204">
                  <c:v>-0.19906799999999999</c:v>
                </c:pt>
                <c:pt idx="1205">
                  <c:v>-0.19790199999999999</c:v>
                </c:pt>
                <c:pt idx="1206">
                  <c:v>-0.24335699999999999</c:v>
                </c:pt>
                <c:pt idx="1207">
                  <c:v>-0.21165500000000001</c:v>
                </c:pt>
                <c:pt idx="1208">
                  <c:v>-0.192774</c:v>
                </c:pt>
                <c:pt idx="1209">
                  <c:v>-0.17552400000000001</c:v>
                </c:pt>
                <c:pt idx="1210">
                  <c:v>-0.14522099999999999</c:v>
                </c:pt>
                <c:pt idx="1211">
                  <c:v>-0.15268100000000001</c:v>
                </c:pt>
                <c:pt idx="1212">
                  <c:v>-0.19883400000000001</c:v>
                </c:pt>
                <c:pt idx="1213">
                  <c:v>-0.173427</c:v>
                </c:pt>
                <c:pt idx="1214">
                  <c:v>-0.14685300000000001</c:v>
                </c:pt>
                <c:pt idx="1215">
                  <c:v>-0.116783</c:v>
                </c:pt>
                <c:pt idx="1216">
                  <c:v>-0.197436</c:v>
                </c:pt>
                <c:pt idx="1217">
                  <c:v>-0.17249400000000001</c:v>
                </c:pt>
                <c:pt idx="1218">
                  <c:v>-0.17902100000000001</c:v>
                </c:pt>
                <c:pt idx="1219">
                  <c:v>-0.170629</c:v>
                </c:pt>
                <c:pt idx="1220">
                  <c:v>-0.14825199999999999</c:v>
                </c:pt>
                <c:pt idx="1221">
                  <c:v>-0.141259</c:v>
                </c:pt>
                <c:pt idx="1222">
                  <c:v>-0.21072299999999999</c:v>
                </c:pt>
                <c:pt idx="1223">
                  <c:v>-0.18997700000000001</c:v>
                </c:pt>
                <c:pt idx="1224">
                  <c:v>-0.199767</c:v>
                </c:pt>
                <c:pt idx="1225">
                  <c:v>-0.167599</c:v>
                </c:pt>
                <c:pt idx="1226">
                  <c:v>-0.167133</c:v>
                </c:pt>
                <c:pt idx="1227">
                  <c:v>-0.163636</c:v>
                </c:pt>
                <c:pt idx="1228">
                  <c:v>-0.24801899999999999</c:v>
                </c:pt>
                <c:pt idx="1229">
                  <c:v>-0.25035000000000002</c:v>
                </c:pt>
                <c:pt idx="1230">
                  <c:v>-0.23496500000000001</c:v>
                </c:pt>
                <c:pt idx="1231">
                  <c:v>-0.230769</c:v>
                </c:pt>
                <c:pt idx="1232">
                  <c:v>-0.225408</c:v>
                </c:pt>
                <c:pt idx="1233">
                  <c:v>-0.21538499999999999</c:v>
                </c:pt>
                <c:pt idx="1234">
                  <c:v>-0.30093199999999998</c:v>
                </c:pt>
                <c:pt idx="1235">
                  <c:v>-0.31002299999999999</c:v>
                </c:pt>
                <c:pt idx="1236">
                  <c:v>-0.29417199999999999</c:v>
                </c:pt>
                <c:pt idx="1237">
                  <c:v>-0.32144499999999998</c:v>
                </c:pt>
                <c:pt idx="1238">
                  <c:v>-0.34755200000000003</c:v>
                </c:pt>
                <c:pt idx="1239">
                  <c:v>-0.36083900000000002</c:v>
                </c:pt>
                <c:pt idx="1240">
                  <c:v>-0.36433599999999999</c:v>
                </c:pt>
                <c:pt idx="1241">
                  <c:v>-0.38811200000000001</c:v>
                </c:pt>
                <c:pt idx="1242">
                  <c:v>-0.40536100000000003</c:v>
                </c:pt>
                <c:pt idx="1243">
                  <c:v>-0.40839199999999998</c:v>
                </c:pt>
                <c:pt idx="1244">
                  <c:v>-0.41445199999999999</c:v>
                </c:pt>
                <c:pt idx="1245">
                  <c:v>-0.43007000000000001</c:v>
                </c:pt>
                <c:pt idx="1246">
                  <c:v>-0.44172499999999998</c:v>
                </c:pt>
                <c:pt idx="1247">
                  <c:v>-0.44195800000000002</c:v>
                </c:pt>
                <c:pt idx="1248">
                  <c:v>-0.44545499999999999</c:v>
                </c:pt>
                <c:pt idx="1249">
                  <c:v>-0.460839</c:v>
                </c:pt>
                <c:pt idx="1250">
                  <c:v>-0.46013999999999999</c:v>
                </c:pt>
                <c:pt idx="1251">
                  <c:v>-0.47762199999999999</c:v>
                </c:pt>
                <c:pt idx="1252">
                  <c:v>-0.49370599999999998</c:v>
                </c:pt>
                <c:pt idx="1253">
                  <c:v>-0.48042000000000001</c:v>
                </c:pt>
                <c:pt idx="1254">
                  <c:v>-0.494172</c:v>
                </c:pt>
                <c:pt idx="1255">
                  <c:v>-0.51328700000000005</c:v>
                </c:pt>
                <c:pt idx="1256">
                  <c:v>-0.50489499999999998</c:v>
                </c:pt>
                <c:pt idx="1257">
                  <c:v>-0.51398600000000005</c:v>
                </c:pt>
                <c:pt idx="1258">
                  <c:v>-0.53053600000000001</c:v>
                </c:pt>
                <c:pt idx="1259">
                  <c:v>-0.50139900000000004</c:v>
                </c:pt>
                <c:pt idx="1260">
                  <c:v>-0.51235399999999998</c:v>
                </c:pt>
                <c:pt idx="1261">
                  <c:v>-0.52517499999999995</c:v>
                </c:pt>
                <c:pt idx="1262">
                  <c:v>-0.52610699999999999</c:v>
                </c:pt>
                <c:pt idx="1263">
                  <c:v>-0.52167799999999998</c:v>
                </c:pt>
                <c:pt idx="1264">
                  <c:v>-0.52494200000000002</c:v>
                </c:pt>
                <c:pt idx="1265">
                  <c:v>-0.50582800000000006</c:v>
                </c:pt>
                <c:pt idx="1266">
                  <c:v>-0.51561800000000002</c:v>
                </c:pt>
                <c:pt idx="1267">
                  <c:v>-0.511189</c:v>
                </c:pt>
                <c:pt idx="1268">
                  <c:v>-0.51049</c:v>
                </c:pt>
                <c:pt idx="1269">
                  <c:v>-0.51212100000000005</c:v>
                </c:pt>
                <c:pt idx="1270">
                  <c:v>-0.48811199999999999</c:v>
                </c:pt>
                <c:pt idx="1271">
                  <c:v>-0.49626999999999999</c:v>
                </c:pt>
                <c:pt idx="1272">
                  <c:v>-0.49114200000000002</c:v>
                </c:pt>
                <c:pt idx="1273">
                  <c:v>-0.49137500000000001</c:v>
                </c:pt>
                <c:pt idx="1274">
                  <c:v>-0.48624699999999998</c:v>
                </c:pt>
                <c:pt idx="1275">
                  <c:v>-0.48088599999999998</c:v>
                </c:pt>
                <c:pt idx="1276">
                  <c:v>-0.47622399999999998</c:v>
                </c:pt>
                <c:pt idx="1277">
                  <c:v>-0.470862</c:v>
                </c:pt>
                <c:pt idx="1278">
                  <c:v>-0.46526800000000001</c:v>
                </c:pt>
                <c:pt idx="1279">
                  <c:v>-0.460839</c:v>
                </c:pt>
                <c:pt idx="1280">
                  <c:v>-0.50862499999999999</c:v>
                </c:pt>
                <c:pt idx="1281">
                  <c:v>-0.49393900000000002</c:v>
                </c:pt>
                <c:pt idx="1282">
                  <c:v>-0.47738900000000001</c:v>
                </c:pt>
                <c:pt idx="1283">
                  <c:v>-0.519347</c:v>
                </c:pt>
                <c:pt idx="1284">
                  <c:v>-0.47785499999999997</c:v>
                </c:pt>
                <c:pt idx="1285">
                  <c:v>-0.55361300000000002</c:v>
                </c:pt>
                <c:pt idx="1286">
                  <c:v>-0.54288999999999998</c:v>
                </c:pt>
                <c:pt idx="1287">
                  <c:v>-0.62890400000000002</c:v>
                </c:pt>
                <c:pt idx="1288">
                  <c:v>-0.62470899999999996</c:v>
                </c:pt>
                <c:pt idx="1289">
                  <c:v>-0.60023300000000002</c:v>
                </c:pt>
                <c:pt idx="1290">
                  <c:v>-0.74079300000000003</c:v>
                </c:pt>
                <c:pt idx="1291">
                  <c:v>-0.88135200000000002</c:v>
                </c:pt>
                <c:pt idx="1292">
                  <c:v>-0.96037300000000003</c:v>
                </c:pt>
                <c:pt idx="1293">
                  <c:v>-1.0363640000000001</c:v>
                </c:pt>
                <c:pt idx="1294">
                  <c:v>-1.072028</c:v>
                </c:pt>
                <c:pt idx="1295">
                  <c:v>-1.141259</c:v>
                </c:pt>
                <c:pt idx="1296">
                  <c:v>-1.212121</c:v>
                </c:pt>
                <c:pt idx="1297">
                  <c:v>-1.2561770000000001</c:v>
                </c:pt>
                <c:pt idx="1298">
                  <c:v>-1.281352</c:v>
                </c:pt>
                <c:pt idx="1299">
                  <c:v>-1.2979019999999999</c:v>
                </c:pt>
                <c:pt idx="1300">
                  <c:v>-1.3051280000000001</c:v>
                </c:pt>
                <c:pt idx="1301">
                  <c:v>-1.368298</c:v>
                </c:pt>
                <c:pt idx="1302">
                  <c:v>-1.3822840000000001</c:v>
                </c:pt>
                <c:pt idx="1303">
                  <c:v>-1.3878790000000001</c:v>
                </c:pt>
                <c:pt idx="1304">
                  <c:v>-1.402331</c:v>
                </c:pt>
                <c:pt idx="1305">
                  <c:v>-1.4193469999999999</c:v>
                </c:pt>
                <c:pt idx="1306">
                  <c:v>-1.417249</c:v>
                </c:pt>
                <c:pt idx="1307">
                  <c:v>-1.454312</c:v>
                </c:pt>
                <c:pt idx="1308">
                  <c:v>-1.4675990000000001</c:v>
                </c:pt>
                <c:pt idx="1309">
                  <c:v>-1.4694640000000001</c:v>
                </c:pt>
                <c:pt idx="1310">
                  <c:v>-1.473427</c:v>
                </c:pt>
                <c:pt idx="1311">
                  <c:v>-1.4841489999999999</c:v>
                </c:pt>
                <c:pt idx="1312">
                  <c:v>-1.3902099999999999</c:v>
                </c:pt>
                <c:pt idx="1313">
                  <c:v>-1.2559439999999999</c:v>
                </c:pt>
                <c:pt idx="1314">
                  <c:v>-1.1895100000000001</c:v>
                </c:pt>
                <c:pt idx="1315">
                  <c:v>-1.1037300000000001</c:v>
                </c:pt>
                <c:pt idx="1316">
                  <c:v>-1.0221450000000001</c:v>
                </c:pt>
                <c:pt idx="1317">
                  <c:v>-0.91305400000000003</c:v>
                </c:pt>
                <c:pt idx="1318">
                  <c:v>-0.76363599999999998</c:v>
                </c:pt>
                <c:pt idx="1319">
                  <c:v>-0.63030299999999995</c:v>
                </c:pt>
                <c:pt idx="1320">
                  <c:v>-0.51701600000000003</c:v>
                </c:pt>
                <c:pt idx="1321">
                  <c:v>-0.42867100000000002</c:v>
                </c:pt>
                <c:pt idx="1322">
                  <c:v>-0.34848499999999999</c:v>
                </c:pt>
                <c:pt idx="1323">
                  <c:v>-0.27878799999999998</c:v>
                </c:pt>
                <c:pt idx="1324">
                  <c:v>-0.23496500000000001</c:v>
                </c:pt>
                <c:pt idx="1325">
                  <c:v>-0.17738899999999999</c:v>
                </c:pt>
                <c:pt idx="1326">
                  <c:v>-0.151981</c:v>
                </c:pt>
                <c:pt idx="1327">
                  <c:v>-0.1331</c:v>
                </c:pt>
                <c:pt idx="1328">
                  <c:v>-0.103963</c:v>
                </c:pt>
                <c:pt idx="1329">
                  <c:v>-8.2984000000000002E-2</c:v>
                </c:pt>
                <c:pt idx="1330">
                  <c:v>-7.0628999999999997E-2</c:v>
                </c:pt>
                <c:pt idx="1331">
                  <c:v>-6.7365999999999995E-2</c:v>
                </c:pt>
                <c:pt idx="1332">
                  <c:v>-6.1772000000000001E-2</c:v>
                </c:pt>
                <c:pt idx="1333">
                  <c:v>-5.5478E-2</c:v>
                </c:pt>
                <c:pt idx="1334">
                  <c:v>-5.0583000000000003E-2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0.141958</c:v>
                </c:pt>
                <c:pt idx="1355">
                  <c:v>0.19790199999999999</c:v>
                </c:pt>
                <c:pt idx="1356">
                  <c:v>0.20139899999999999</c:v>
                </c:pt>
                <c:pt idx="1357">
                  <c:v>0.18438199999999999</c:v>
                </c:pt>
                <c:pt idx="1358">
                  <c:v>0.28717900000000002</c:v>
                </c:pt>
                <c:pt idx="1359">
                  <c:v>0.28624699999999997</c:v>
                </c:pt>
                <c:pt idx="1360">
                  <c:v>0.29813499999999998</c:v>
                </c:pt>
                <c:pt idx="1361">
                  <c:v>0.31608399999999998</c:v>
                </c:pt>
                <c:pt idx="1362">
                  <c:v>0.341026</c:v>
                </c:pt>
                <c:pt idx="1363">
                  <c:v>0.37948700000000002</c:v>
                </c:pt>
                <c:pt idx="1364">
                  <c:v>0.43449900000000002</c:v>
                </c:pt>
                <c:pt idx="1365">
                  <c:v>0.48764600000000002</c:v>
                </c:pt>
                <c:pt idx="1366">
                  <c:v>0.51701600000000003</c:v>
                </c:pt>
                <c:pt idx="1367">
                  <c:v>0.50909099999999996</c:v>
                </c:pt>
                <c:pt idx="1368">
                  <c:v>0.54335699999999998</c:v>
                </c:pt>
                <c:pt idx="1369">
                  <c:v>0.59673699999999996</c:v>
                </c:pt>
                <c:pt idx="1370">
                  <c:v>0.64918399999999998</c:v>
                </c:pt>
                <c:pt idx="1371">
                  <c:v>0.65128200000000003</c:v>
                </c:pt>
                <c:pt idx="1372">
                  <c:v>0.64312400000000003</c:v>
                </c:pt>
                <c:pt idx="1373">
                  <c:v>0.70909100000000003</c:v>
                </c:pt>
                <c:pt idx="1374">
                  <c:v>0.71841500000000003</c:v>
                </c:pt>
                <c:pt idx="1375">
                  <c:v>0.71352000000000004</c:v>
                </c:pt>
                <c:pt idx="1376">
                  <c:v>0.73962700000000003</c:v>
                </c:pt>
                <c:pt idx="1377">
                  <c:v>0.77599099999999999</c:v>
                </c:pt>
                <c:pt idx="1378">
                  <c:v>0.71561799999999998</c:v>
                </c:pt>
                <c:pt idx="1379">
                  <c:v>0.64359</c:v>
                </c:pt>
                <c:pt idx="1380">
                  <c:v>0.66130500000000003</c:v>
                </c:pt>
                <c:pt idx="1381">
                  <c:v>0.70932399999999995</c:v>
                </c:pt>
                <c:pt idx="1382">
                  <c:v>0.63962699999999995</c:v>
                </c:pt>
                <c:pt idx="1383">
                  <c:v>0.52657299999999996</c:v>
                </c:pt>
                <c:pt idx="1384">
                  <c:v>0.49603700000000001</c:v>
                </c:pt>
                <c:pt idx="1385">
                  <c:v>0.41515200000000002</c:v>
                </c:pt>
                <c:pt idx="1386">
                  <c:v>0.38158500000000001</c:v>
                </c:pt>
                <c:pt idx="1387">
                  <c:v>0.32447599999999999</c:v>
                </c:pt>
                <c:pt idx="1388">
                  <c:v>0.29277399999999998</c:v>
                </c:pt>
                <c:pt idx="1389">
                  <c:v>0.23916100000000001</c:v>
                </c:pt>
                <c:pt idx="1390">
                  <c:v>0.21654999999999999</c:v>
                </c:pt>
                <c:pt idx="1391">
                  <c:v>0.16200500000000001</c:v>
                </c:pt>
                <c:pt idx="1392">
                  <c:v>0.15291399999999999</c:v>
                </c:pt>
                <c:pt idx="1393">
                  <c:v>0.11049</c:v>
                </c:pt>
                <c:pt idx="1394">
                  <c:v>9.4406000000000004E-2</c:v>
                </c:pt>
                <c:pt idx="1395">
                  <c:v>8.2984000000000002E-2</c:v>
                </c:pt>
                <c:pt idx="1396">
                  <c:v>5.3613000000000001E-2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-0.12773899999999999</c:v>
                </c:pt>
                <c:pt idx="1404">
                  <c:v>-0.20536099999999999</c:v>
                </c:pt>
                <c:pt idx="1405">
                  <c:v>-0.354545</c:v>
                </c:pt>
                <c:pt idx="1406">
                  <c:v>-0.44778600000000002</c:v>
                </c:pt>
                <c:pt idx="1407">
                  <c:v>-0.54195800000000005</c:v>
                </c:pt>
                <c:pt idx="1408">
                  <c:v>-0.66643399999999997</c:v>
                </c:pt>
                <c:pt idx="1409">
                  <c:v>-0.79137500000000005</c:v>
                </c:pt>
                <c:pt idx="1410">
                  <c:v>-0.904196</c:v>
                </c:pt>
                <c:pt idx="1411">
                  <c:v>-0.97552399999999995</c:v>
                </c:pt>
                <c:pt idx="1412">
                  <c:v>-1.0244759999999999</c:v>
                </c:pt>
                <c:pt idx="1413">
                  <c:v>-1.0773889999999999</c:v>
                </c:pt>
                <c:pt idx="1414">
                  <c:v>-1.1435900000000001</c:v>
                </c:pt>
                <c:pt idx="1415">
                  <c:v>-1.1906760000000001</c:v>
                </c:pt>
                <c:pt idx="1416">
                  <c:v>-1.2265729999999999</c:v>
                </c:pt>
                <c:pt idx="1417">
                  <c:v>-1.2638689999999999</c:v>
                </c:pt>
                <c:pt idx="1418">
                  <c:v>-1.2916080000000001</c:v>
                </c:pt>
                <c:pt idx="1419">
                  <c:v>-1.21655</c:v>
                </c:pt>
                <c:pt idx="1420">
                  <c:v>-1.0962700000000001</c:v>
                </c:pt>
                <c:pt idx="1421">
                  <c:v>-1.121678</c:v>
                </c:pt>
                <c:pt idx="1422">
                  <c:v>-1.161772</c:v>
                </c:pt>
                <c:pt idx="1423">
                  <c:v>-1.1622380000000001</c:v>
                </c:pt>
                <c:pt idx="1424">
                  <c:v>-1.042424</c:v>
                </c:pt>
                <c:pt idx="1425">
                  <c:v>-0.99510500000000002</c:v>
                </c:pt>
                <c:pt idx="1426">
                  <c:v>-0.94102600000000003</c:v>
                </c:pt>
                <c:pt idx="1427">
                  <c:v>-0.89393900000000004</c:v>
                </c:pt>
                <c:pt idx="1428">
                  <c:v>-0.84615399999999996</c:v>
                </c:pt>
                <c:pt idx="1429">
                  <c:v>-0.79836799999999997</c:v>
                </c:pt>
                <c:pt idx="1430">
                  <c:v>-0.72354300000000005</c:v>
                </c:pt>
                <c:pt idx="1431">
                  <c:v>-0.60442899999999999</c:v>
                </c:pt>
                <c:pt idx="1432">
                  <c:v>-0.57226100000000002</c:v>
                </c:pt>
                <c:pt idx="1433">
                  <c:v>-0.53519799999999995</c:v>
                </c:pt>
                <c:pt idx="1434">
                  <c:v>-0.43030299999999999</c:v>
                </c:pt>
                <c:pt idx="1435">
                  <c:v>-0.40163199999999999</c:v>
                </c:pt>
                <c:pt idx="1436">
                  <c:v>-0.37202800000000003</c:v>
                </c:pt>
                <c:pt idx="1437">
                  <c:v>-0.31072300000000003</c:v>
                </c:pt>
                <c:pt idx="1438">
                  <c:v>-0.24731900000000001</c:v>
                </c:pt>
                <c:pt idx="1439">
                  <c:v>-0.20885799999999999</c:v>
                </c:pt>
                <c:pt idx="1440">
                  <c:v>-0.183916</c:v>
                </c:pt>
                <c:pt idx="1441">
                  <c:v>-0.16573399999999999</c:v>
                </c:pt>
                <c:pt idx="1442">
                  <c:v>-0.140793</c:v>
                </c:pt>
                <c:pt idx="1443">
                  <c:v>-0.120979</c:v>
                </c:pt>
                <c:pt idx="1444">
                  <c:v>-0.10349700000000001</c:v>
                </c:pt>
                <c:pt idx="1445">
                  <c:v>-8.9977000000000001E-2</c:v>
                </c:pt>
                <c:pt idx="1446">
                  <c:v>-7.7388999999999999E-2</c:v>
                </c:pt>
                <c:pt idx="1447">
                  <c:v>-6.7132999999999998E-2</c:v>
                </c:pt>
                <c:pt idx="1448">
                  <c:v>-5.8507999999999998E-2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6.7132999999999998E-2</c:v>
                </c:pt>
                <c:pt idx="1462">
                  <c:v>8.6247000000000004E-2</c:v>
                </c:pt>
                <c:pt idx="1463">
                  <c:v>7.9020999999999994E-2</c:v>
                </c:pt>
                <c:pt idx="1464">
                  <c:v>7.9020999999999994E-2</c:v>
                </c:pt>
                <c:pt idx="1465">
                  <c:v>0.100466</c:v>
                </c:pt>
                <c:pt idx="1466">
                  <c:v>0.107459</c:v>
                </c:pt>
                <c:pt idx="1467">
                  <c:v>0.13449900000000001</c:v>
                </c:pt>
                <c:pt idx="1468">
                  <c:v>0.209091</c:v>
                </c:pt>
                <c:pt idx="1469">
                  <c:v>0.198601</c:v>
                </c:pt>
                <c:pt idx="1470">
                  <c:v>0.17715600000000001</c:v>
                </c:pt>
                <c:pt idx="1471">
                  <c:v>0.20186499999999999</c:v>
                </c:pt>
                <c:pt idx="1472">
                  <c:v>0.19487199999999999</c:v>
                </c:pt>
                <c:pt idx="1473">
                  <c:v>0.200932</c:v>
                </c:pt>
                <c:pt idx="1474">
                  <c:v>0.186946</c:v>
                </c:pt>
                <c:pt idx="1475">
                  <c:v>0.22470899999999999</c:v>
                </c:pt>
                <c:pt idx="1476">
                  <c:v>0.16619999999999999</c:v>
                </c:pt>
                <c:pt idx="1477">
                  <c:v>0.23333300000000001</c:v>
                </c:pt>
                <c:pt idx="1478">
                  <c:v>0.25081599999999998</c:v>
                </c:pt>
                <c:pt idx="1479">
                  <c:v>0.3</c:v>
                </c:pt>
                <c:pt idx="1480">
                  <c:v>0.268065</c:v>
                </c:pt>
                <c:pt idx="1481">
                  <c:v>0.25081599999999998</c:v>
                </c:pt>
                <c:pt idx="1482">
                  <c:v>0.33379999999999999</c:v>
                </c:pt>
                <c:pt idx="1483">
                  <c:v>0.35221400000000003</c:v>
                </c:pt>
                <c:pt idx="1484">
                  <c:v>0.325874</c:v>
                </c:pt>
                <c:pt idx="1485">
                  <c:v>0.31235400000000002</c:v>
                </c:pt>
                <c:pt idx="1486">
                  <c:v>0.30209799999999998</c:v>
                </c:pt>
                <c:pt idx="1487">
                  <c:v>0.30512800000000001</c:v>
                </c:pt>
                <c:pt idx="1488">
                  <c:v>0.29697000000000001</c:v>
                </c:pt>
                <c:pt idx="1489">
                  <c:v>0.29370600000000002</c:v>
                </c:pt>
                <c:pt idx="1490">
                  <c:v>0.31538500000000003</c:v>
                </c:pt>
                <c:pt idx="1491">
                  <c:v>0.33263399999999999</c:v>
                </c:pt>
                <c:pt idx="1492">
                  <c:v>0.32937100000000002</c:v>
                </c:pt>
                <c:pt idx="1493">
                  <c:v>0.32937100000000002</c:v>
                </c:pt>
                <c:pt idx="1494">
                  <c:v>0.36526799999999998</c:v>
                </c:pt>
                <c:pt idx="1495">
                  <c:v>0.43449900000000002</c:v>
                </c:pt>
                <c:pt idx="1496">
                  <c:v>0.4</c:v>
                </c:pt>
                <c:pt idx="1497">
                  <c:v>0.43240099999999998</c:v>
                </c:pt>
                <c:pt idx="1498">
                  <c:v>0.45454499999999998</c:v>
                </c:pt>
                <c:pt idx="1499">
                  <c:v>0.44895099999999999</c:v>
                </c:pt>
                <c:pt idx="1500">
                  <c:v>0.46503499999999998</c:v>
                </c:pt>
                <c:pt idx="1501">
                  <c:v>0.47669</c:v>
                </c:pt>
                <c:pt idx="1502">
                  <c:v>0.50209800000000004</c:v>
                </c:pt>
                <c:pt idx="1503">
                  <c:v>0.49743599999999999</c:v>
                </c:pt>
                <c:pt idx="1504">
                  <c:v>0.49836799999999998</c:v>
                </c:pt>
                <c:pt idx="1505">
                  <c:v>0.51258700000000001</c:v>
                </c:pt>
                <c:pt idx="1506">
                  <c:v>0.52237800000000001</c:v>
                </c:pt>
                <c:pt idx="1507">
                  <c:v>0.52097899999999997</c:v>
                </c:pt>
                <c:pt idx="1508">
                  <c:v>0.52447600000000005</c:v>
                </c:pt>
                <c:pt idx="1509">
                  <c:v>0.53216799999999997</c:v>
                </c:pt>
                <c:pt idx="1510">
                  <c:v>0.53636399999999995</c:v>
                </c:pt>
                <c:pt idx="1511">
                  <c:v>0.537296</c:v>
                </c:pt>
                <c:pt idx="1512">
                  <c:v>0.53986000000000001</c:v>
                </c:pt>
                <c:pt idx="1513">
                  <c:v>0.54359000000000002</c:v>
                </c:pt>
                <c:pt idx="1514">
                  <c:v>0.54685300000000003</c:v>
                </c:pt>
                <c:pt idx="1515">
                  <c:v>0.57109600000000005</c:v>
                </c:pt>
                <c:pt idx="1516">
                  <c:v>0.56410300000000002</c:v>
                </c:pt>
                <c:pt idx="1517">
                  <c:v>0.55384599999999995</c:v>
                </c:pt>
                <c:pt idx="1518">
                  <c:v>0.56247100000000005</c:v>
                </c:pt>
                <c:pt idx="1519">
                  <c:v>0.56969700000000001</c:v>
                </c:pt>
                <c:pt idx="1520">
                  <c:v>0.56923100000000004</c:v>
                </c:pt>
                <c:pt idx="1521">
                  <c:v>0.54685300000000003</c:v>
                </c:pt>
                <c:pt idx="1522">
                  <c:v>0.56806500000000004</c:v>
                </c:pt>
                <c:pt idx="1523">
                  <c:v>0.56177200000000005</c:v>
                </c:pt>
                <c:pt idx="1524">
                  <c:v>0.56083899999999998</c:v>
                </c:pt>
                <c:pt idx="1525">
                  <c:v>0.56550100000000003</c:v>
                </c:pt>
                <c:pt idx="1526">
                  <c:v>0.58508199999999999</c:v>
                </c:pt>
                <c:pt idx="1527">
                  <c:v>0.57878799999999997</c:v>
                </c:pt>
                <c:pt idx="1528">
                  <c:v>0.56876499999999997</c:v>
                </c:pt>
                <c:pt idx="1529">
                  <c:v>0.57086199999999998</c:v>
                </c:pt>
                <c:pt idx="1530">
                  <c:v>0.57552400000000004</c:v>
                </c:pt>
                <c:pt idx="1531">
                  <c:v>0.54125900000000005</c:v>
                </c:pt>
                <c:pt idx="1532">
                  <c:v>0.53263400000000005</c:v>
                </c:pt>
                <c:pt idx="1533">
                  <c:v>0.55104900000000001</c:v>
                </c:pt>
                <c:pt idx="1534">
                  <c:v>0.54335699999999998</c:v>
                </c:pt>
                <c:pt idx="1535">
                  <c:v>0.54592099999999999</c:v>
                </c:pt>
                <c:pt idx="1536">
                  <c:v>0.61375299999999999</c:v>
                </c:pt>
                <c:pt idx="1537">
                  <c:v>0.56689999999999996</c:v>
                </c:pt>
                <c:pt idx="1538">
                  <c:v>0.59650300000000001</c:v>
                </c:pt>
                <c:pt idx="1539">
                  <c:v>0.59347300000000003</c:v>
                </c:pt>
                <c:pt idx="1540">
                  <c:v>0.57202799999999998</c:v>
                </c:pt>
                <c:pt idx="1541">
                  <c:v>0.60023300000000002</c:v>
                </c:pt>
                <c:pt idx="1542">
                  <c:v>0.60606099999999996</c:v>
                </c:pt>
                <c:pt idx="1543">
                  <c:v>0.57995300000000005</c:v>
                </c:pt>
                <c:pt idx="1544">
                  <c:v>0.61142200000000002</c:v>
                </c:pt>
                <c:pt idx="1545">
                  <c:v>0.59533800000000003</c:v>
                </c:pt>
                <c:pt idx="1546">
                  <c:v>0.58251699999999995</c:v>
                </c:pt>
                <c:pt idx="1547">
                  <c:v>0.58298399999999995</c:v>
                </c:pt>
                <c:pt idx="1548">
                  <c:v>0.57972000000000001</c:v>
                </c:pt>
                <c:pt idx="1549">
                  <c:v>0.57925400000000005</c:v>
                </c:pt>
                <c:pt idx="1550">
                  <c:v>0.57948699999999997</c:v>
                </c:pt>
                <c:pt idx="1551">
                  <c:v>0.57296000000000002</c:v>
                </c:pt>
                <c:pt idx="1552">
                  <c:v>0.54708599999999996</c:v>
                </c:pt>
                <c:pt idx="1553">
                  <c:v>0.55268099999999998</c:v>
                </c:pt>
                <c:pt idx="1554">
                  <c:v>0.547319</c:v>
                </c:pt>
                <c:pt idx="1555">
                  <c:v>0.54498800000000003</c:v>
                </c:pt>
                <c:pt idx="1556">
                  <c:v>0.53962699999999997</c:v>
                </c:pt>
                <c:pt idx="1557">
                  <c:v>0.55221399999999998</c:v>
                </c:pt>
                <c:pt idx="1558">
                  <c:v>0.54382299999999995</c:v>
                </c:pt>
                <c:pt idx="1559">
                  <c:v>0.52634000000000003</c:v>
                </c:pt>
                <c:pt idx="1560">
                  <c:v>0.52540799999999999</c:v>
                </c:pt>
                <c:pt idx="1561">
                  <c:v>0.52424199999999999</c:v>
                </c:pt>
                <c:pt idx="1562">
                  <c:v>0.50326300000000002</c:v>
                </c:pt>
                <c:pt idx="1563">
                  <c:v>0.49720300000000001</c:v>
                </c:pt>
                <c:pt idx="1564">
                  <c:v>0.49324000000000001</c:v>
                </c:pt>
                <c:pt idx="1565">
                  <c:v>0.49440600000000001</c:v>
                </c:pt>
                <c:pt idx="1566">
                  <c:v>0.48857800000000001</c:v>
                </c:pt>
                <c:pt idx="1567">
                  <c:v>0.48368299999999997</c:v>
                </c:pt>
                <c:pt idx="1568">
                  <c:v>0.47995300000000002</c:v>
                </c:pt>
                <c:pt idx="1569">
                  <c:v>0.47319299999999997</c:v>
                </c:pt>
                <c:pt idx="1570">
                  <c:v>0.467366</c:v>
                </c:pt>
                <c:pt idx="1571">
                  <c:v>0.46806500000000001</c:v>
                </c:pt>
                <c:pt idx="1572">
                  <c:v>0.486014</c:v>
                </c:pt>
                <c:pt idx="1573">
                  <c:v>0.484848</c:v>
                </c:pt>
                <c:pt idx="1574">
                  <c:v>0.45407900000000001</c:v>
                </c:pt>
                <c:pt idx="1575">
                  <c:v>0.484149</c:v>
                </c:pt>
                <c:pt idx="1576">
                  <c:v>0.47878799999999999</c:v>
                </c:pt>
                <c:pt idx="1577">
                  <c:v>0.5</c:v>
                </c:pt>
                <c:pt idx="1578">
                  <c:v>0.49766899999999997</c:v>
                </c:pt>
                <c:pt idx="1579">
                  <c:v>0.509324</c:v>
                </c:pt>
                <c:pt idx="1580">
                  <c:v>0.50326300000000002</c:v>
                </c:pt>
                <c:pt idx="1581">
                  <c:v>0.49347299999999999</c:v>
                </c:pt>
                <c:pt idx="1582">
                  <c:v>0.62820500000000001</c:v>
                </c:pt>
                <c:pt idx="1583">
                  <c:v>0.64125900000000002</c:v>
                </c:pt>
                <c:pt idx="1584">
                  <c:v>0.64125900000000002</c:v>
                </c:pt>
                <c:pt idx="1585">
                  <c:v>0.64359</c:v>
                </c:pt>
                <c:pt idx="1586">
                  <c:v>0.64871800000000002</c:v>
                </c:pt>
                <c:pt idx="1587">
                  <c:v>0.66573400000000005</c:v>
                </c:pt>
                <c:pt idx="1588">
                  <c:v>0.66153799999999996</c:v>
                </c:pt>
                <c:pt idx="1589">
                  <c:v>0.67156199999999999</c:v>
                </c:pt>
                <c:pt idx="1590">
                  <c:v>0.68857800000000002</c:v>
                </c:pt>
                <c:pt idx="1591">
                  <c:v>0.69766899999999998</c:v>
                </c:pt>
                <c:pt idx="1592">
                  <c:v>0.69906800000000002</c:v>
                </c:pt>
                <c:pt idx="1593">
                  <c:v>0.70046600000000003</c:v>
                </c:pt>
                <c:pt idx="1594">
                  <c:v>0.70745899999999995</c:v>
                </c:pt>
                <c:pt idx="1595">
                  <c:v>0.71491800000000005</c:v>
                </c:pt>
                <c:pt idx="1596">
                  <c:v>0.71888099999999999</c:v>
                </c:pt>
                <c:pt idx="1597">
                  <c:v>0.72307699999999997</c:v>
                </c:pt>
                <c:pt idx="1598">
                  <c:v>0.74475499999999994</c:v>
                </c:pt>
                <c:pt idx="1599">
                  <c:v>0.77808900000000003</c:v>
                </c:pt>
                <c:pt idx="1600">
                  <c:v>0.75757600000000003</c:v>
                </c:pt>
                <c:pt idx="1601">
                  <c:v>0.76317000000000002</c:v>
                </c:pt>
                <c:pt idx="1602">
                  <c:v>0.78065300000000004</c:v>
                </c:pt>
                <c:pt idx="1603">
                  <c:v>0.78578099999999995</c:v>
                </c:pt>
                <c:pt idx="1604">
                  <c:v>0.77529099999999995</c:v>
                </c:pt>
                <c:pt idx="1605">
                  <c:v>0.76666699999999999</c:v>
                </c:pt>
                <c:pt idx="1606">
                  <c:v>0.77249400000000001</c:v>
                </c:pt>
                <c:pt idx="1607">
                  <c:v>0.77878800000000004</c:v>
                </c:pt>
                <c:pt idx="1608">
                  <c:v>0.76270400000000005</c:v>
                </c:pt>
                <c:pt idx="1609">
                  <c:v>0.77039599999999997</c:v>
                </c:pt>
                <c:pt idx="1610">
                  <c:v>0.77226099999999998</c:v>
                </c:pt>
                <c:pt idx="1611">
                  <c:v>0.77016300000000004</c:v>
                </c:pt>
                <c:pt idx="1612">
                  <c:v>0.768065</c:v>
                </c:pt>
                <c:pt idx="1613">
                  <c:v>0.73286700000000005</c:v>
                </c:pt>
                <c:pt idx="1614">
                  <c:v>0.70116599999999996</c:v>
                </c:pt>
                <c:pt idx="1615">
                  <c:v>0.71188799999999997</c:v>
                </c:pt>
                <c:pt idx="1616">
                  <c:v>0.70326299999999997</c:v>
                </c:pt>
                <c:pt idx="1617">
                  <c:v>0.70582800000000001</c:v>
                </c:pt>
                <c:pt idx="1618">
                  <c:v>0.692075</c:v>
                </c:pt>
                <c:pt idx="1619">
                  <c:v>0.57179500000000005</c:v>
                </c:pt>
                <c:pt idx="1620">
                  <c:v>0.47669</c:v>
                </c:pt>
                <c:pt idx="1621">
                  <c:v>0.41002300000000003</c:v>
                </c:pt>
                <c:pt idx="1622">
                  <c:v>0.33846199999999999</c:v>
                </c:pt>
                <c:pt idx="1623">
                  <c:v>0.30979000000000001</c:v>
                </c:pt>
                <c:pt idx="1624">
                  <c:v>0.24778600000000001</c:v>
                </c:pt>
                <c:pt idx="1625">
                  <c:v>0.23403299999999999</c:v>
                </c:pt>
                <c:pt idx="1626">
                  <c:v>0.17435899999999999</c:v>
                </c:pt>
                <c:pt idx="1627">
                  <c:v>0.16666700000000001</c:v>
                </c:pt>
                <c:pt idx="1628">
                  <c:v>0.12587400000000001</c:v>
                </c:pt>
                <c:pt idx="1629">
                  <c:v>0.10559399999999999</c:v>
                </c:pt>
                <c:pt idx="1630">
                  <c:v>9.3705999999999998E-2</c:v>
                </c:pt>
                <c:pt idx="1631">
                  <c:v>6.6434000000000007E-2</c:v>
                </c:pt>
                <c:pt idx="1632">
                  <c:v>0</c:v>
                </c:pt>
                <c:pt idx="1633">
                  <c:v>1.324476</c:v>
                </c:pt>
                <c:pt idx="1634">
                  <c:v>1.127739</c:v>
                </c:pt>
                <c:pt idx="1635">
                  <c:v>1.0627040000000001</c:v>
                </c:pt>
                <c:pt idx="1636">
                  <c:v>1.0317019999999999</c:v>
                </c:pt>
                <c:pt idx="1637">
                  <c:v>0.97296000000000005</c:v>
                </c:pt>
                <c:pt idx="1638">
                  <c:v>0.84825200000000001</c:v>
                </c:pt>
                <c:pt idx="1639">
                  <c:v>0.75920699999999997</c:v>
                </c:pt>
                <c:pt idx="1640">
                  <c:v>0.71421900000000005</c:v>
                </c:pt>
                <c:pt idx="1641">
                  <c:v>0.63286699999999996</c:v>
                </c:pt>
                <c:pt idx="1642">
                  <c:v>0.60909100000000005</c:v>
                </c:pt>
                <c:pt idx="1643">
                  <c:v>0.51748300000000003</c:v>
                </c:pt>
                <c:pt idx="1644">
                  <c:v>0.50839199999999996</c:v>
                </c:pt>
                <c:pt idx="1645">
                  <c:v>0.41631699999999999</c:v>
                </c:pt>
                <c:pt idx="1646">
                  <c:v>0.399534</c:v>
                </c:pt>
                <c:pt idx="1647">
                  <c:v>0.321212</c:v>
                </c:pt>
                <c:pt idx="1648">
                  <c:v>0.30699300000000002</c:v>
                </c:pt>
                <c:pt idx="1649">
                  <c:v>0.23566400000000001</c:v>
                </c:pt>
                <c:pt idx="1650">
                  <c:v>0.225408</c:v>
                </c:pt>
                <c:pt idx="1651">
                  <c:v>0.169464</c:v>
                </c:pt>
                <c:pt idx="1652">
                  <c:v>0.15221399999999999</c:v>
                </c:pt>
                <c:pt idx="1653">
                  <c:v>0.12867100000000001</c:v>
                </c:pt>
                <c:pt idx="1654">
                  <c:v>9.4172000000000006E-2</c:v>
                </c:pt>
                <c:pt idx="1655">
                  <c:v>8.4848000000000007E-2</c:v>
                </c:pt>
                <c:pt idx="1656">
                  <c:v>7.1329000000000004E-2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-9.0442999999999996E-2</c:v>
                </c:pt>
                <c:pt idx="1713">
                  <c:v>-0.26550099999999999</c:v>
                </c:pt>
                <c:pt idx="1714">
                  <c:v>-0.35128199999999998</c:v>
                </c:pt>
                <c:pt idx="1715">
                  <c:v>-0.41794900000000001</c:v>
                </c:pt>
                <c:pt idx="1716">
                  <c:v>-0.49044300000000002</c:v>
                </c:pt>
                <c:pt idx="1717">
                  <c:v>-0.60815900000000001</c:v>
                </c:pt>
                <c:pt idx="1718">
                  <c:v>-0.73286700000000005</c:v>
                </c:pt>
                <c:pt idx="1719">
                  <c:v>-0.82960400000000001</c:v>
                </c:pt>
                <c:pt idx="1720">
                  <c:v>-0.89090899999999995</c:v>
                </c:pt>
                <c:pt idx="1721">
                  <c:v>-0.95244799999999996</c:v>
                </c:pt>
                <c:pt idx="1722">
                  <c:v>-1.011422</c:v>
                </c:pt>
                <c:pt idx="1723">
                  <c:v>-1.0750580000000001</c:v>
                </c:pt>
                <c:pt idx="1724">
                  <c:v>-1.1337999999999999</c:v>
                </c:pt>
                <c:pt idx="1725">
                  <c:v>-1.181818</c:v>
                </c:pt>
                <c:pt idx="1726">
                  <c:v>-1.2291380000000001</c:v>
                </c:pt>
                <c:pt idx="1727">
                  <c:v>-1.2741260000000001</c:v>
                </c:pt>
                <c:pt idx="1728">
                  <c:v>-1.320047</c:v>
                </c:pt>
                <c:pt idx="1729">
                  <c:v>-1.363869</c:v>
                </c:pt>
                <c:pt idx="1730">
                  <c:v>-1.4002330000000001</c:v>
                </c:pt>
                <c:pt idx="1731">
                  <c:v>-1.4321680000000001</c:v>
                </c:pt>
                <c:pt idx="1732">
                  <c:v>-1.466434</c:v>
                </c:pt>
                <c:pt idx="1733">
                  <c:v>-1.4995339999999999</c:v>
                </c:pt>
                <c:pt idx="1734">
                  <c:v>-1.528438</c:v>
                </c:pt>
                <c:pt idx="1735">
                  <c:v>-1.5491839999999999</c:v>
                </c:pt>
                <c:pt idx="1736">
                  <c:v>-1.572028</c:v>
                </c:pt>
                <c:pt idx="1737">
                  <c:v>-1.5967370000000001</c:v>
                </c:pt>
                <c:pt idx="1738">
                  <c:v>-1.6202799999999999</c:v>
                </c:pt>
                <c:pt idx="1739">
                  <c:v>-1.6424240000000001</c:v>
                </c:pt>
                <c:pt idx="1740">
                  <c:v>-1.6582749999999999</c:v>
                </c:pt>
                <c:pt idx="1741">
                  <c:v>-1.679254</c:v>
                </c:pt>
                <c:pt idx="1742">
                  <c:v>-1.6967369999999999</c:v>
                </c:pt>
                <c:pt idx="1743">
                  <c:v>-1.7053609999999999</c:v>
                </c:pt>
                <c:pt idx="1744">
                  <c:v>-1.7156180000000001</c:v>
                </c:pt>
                <c:pt idx="1745">
                  <c:v>-1.7272730000000001</c:v>
                </c:pt>
                <c:pt idx="1746">
                  <c:v>-1.7393940000000001</c:v>
                </c:pt>
                <c:pt idx="1747">
                  <c:v>-1.710256</c:v>
                </c:pt>
                <c:pt idx="1748">
                  <c:v>-1.5305359999999999</c:v>
                </c:pt>
                <c:pt idx="1749">
                  <c:v>-1.4470860000000001</c:v>
                </c:pt>
                <c:pt idx="1750">
                  <c:v>-1.3473189999999999</c:v>
                </c:pt>
                <c:pt idx="1751">
                  <c:v>-1.2491840000000001</c:v>
                </c:pt>
                <c:pt idx="1752">
                  <c:v>-1.163403</c:v>
                </c:pt>
                <c:pt idx="1753">
                  <c:v>-1.0787880000000001</c:v>
                </c:pt>
                <c:pt idx="1754">
                  <c:v>-1.0055940000000001</c:v>
                </c:pt>
                <c:pt idx="1755">
                  <c:v>-0.93846200000000002</c:v>
                </c:pt>
                <c:pt idx="1756">
                  <c:v>-0.87412599999999996</c:v>
                </c:pt>
                <c:pt idx="1757">
                  <c:v>-0.80489500000000003</c:v>
                </c:pt>
                <c:pt idx="1758">
                  <c:v>-0.66969699999999999</c:v>
                </c:pt>
                <c:pt idx="1759">
                  <c:v>-0.63916099999999998</c:v>
                </c:pt>
                <c:pt idx="1760">
                  <c:v>-0.61351999999999995</c:v>
                </c:pt>
                <c:pt idx="1761">
                  <c:v>-0.55687600000000004</c:v>
                </c:pt>
                <c:pt idx="1762">
                  <c:v>-0.46969699999999998</c:v>
                </c:pt>
                <c:pt idx="1763">
                  <c:v>-0.45571099999999998</c:v>
                </c:pt>
                <c:pt idx="1764">
                  <c:v>-0.43309999999999998</c:v>
                </c:pt>
                <c:pt idx="1765">
                  <c:v>-0.34195799999999998</c:v>
                </c:pt>
                <c:pt idx="1766">
                  <c:v>-0.31957999999999998</c:v>
                </c:pt>
                <c:pt idx="1767">
                  <c:v>-0.30279699999999998</c:v>
                </c:pt>
                <c:pt idx="1768">
                  <c:v>-0.26130500000000001</c:v>
                </c:pt>
                <c:pt idx="1769">
                  <c:v>-0.20302999999999999</c:v>
                </c:pt>
                <c:pt idx="1770">
                  <c:v>-0.183916</c:v>
                </c:pt>
                <c:pt idx="1771">
                  <c:v>-0.165967</c:v>
                </c:pt>
                <c:pt idx="1772">
                  <c:v>-0.14685300000000001</c:v>
                </c:pt>
                <c:pt idx="1773">
                  <c:v>-0.125641</c:v>
                </c:pt>
                <c:pt idx="1774">
                  <c:v>-0.10675999999999999</c:v>
                </c:pt>
                <c:pt idx="1775">
                  <c:v>-8.6247000000000004E-2</c:v>
                </c:pt>
                <c:pt idx="1776">
                  <c:v>-7.2959999999999997E-2</c:v>
                </c:pt>
                <c:pt idx="1777">
                  <c:v>-6.4569000000000001E-2</c:v>
                </c:pt>
                <c:pt idx="1778">
                  <c:v>-5.8275E-2</c:v>
                </c:pt>
                <c:pt idx="1779">
                  <c:v>-5.2914000000000003E-2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0.166434</c:v>
                </c:pt>
                <c:pt idx="1817">
                  <c:v>0.167133</c:v>
                </c:pt>
                <c:pt idx="1818">
                  <c:v>0.19720299999999999</c:v>
                </c:pt>
                <c:pt idx="1819">
                  <c:v>0.16736599999999999</c:v>
                </c:pt>
                <c:pt idx="1820">
                  <c:v>0.234732</c:v>
                </c:pt>
                <c:pt idx="1821">
                  <c:v>0.23683000000000001</c:v>
                </c:pt>
                <c:pt idx="1822">
                  <c:v>0.22937099999999999</c:v>
                </c:pt>
                <c:pt idx="1823">
                  <c:v>0.28158499999999997</c:v>
                </c:pt>
                <c:pt idx="1824">
                  <c:v>0.28601399999999999</c:v>
                </c:pt>
                <c:pt idx="1825">
                  <c:v>0.25711000000000001</c:v>
                </c:pt>
                <c:pt idx="1826">
                  <c:v>0.31468499999999999</c:v>
                </c:pt>
                <c:pt idx="1827">
                  <c:v>0.31165500000000002</c:v>
                </c:pt>
                <c:pt idx="1828">
                  <c:v>0.31282100000000002</c:v>
                </c:pt>
                <c:pt idx="1829">
                  <c:v>0.322378</c:v>
                </c:pt>
                <c:pt idx="1830">
                  <c:v>0.26503500000000002</c:v>
                </c:pt>
                <c:pt idx="1831">
                  <c:v>0.19230800000000001</c:v>
                </c:pt>
                <c:pt idx="1832">
                  <c:v>0.223776</c:v>
                </c:pt>
                <c:pt idx="1833">
                  <c:v>0.23729600000000001</c:v>
                </c:pt>
                <c:pt idx="1834">
                  <c:v>0.24452199999999999</c:v>
                </c:pt>
                <c:pt idx="1835">
                  <c:v>0.46386899999999998</c:v>
                </c:pt>
                <c:pt idx="1836">
                  <c:v>0.37109599999999998</c:v>
                </c:pt>
                <c:pt idx="1837">
                  <c:v>0.335198</c:v>
                </c:pt>
                <c:pt idx="1838">
                  <c:v>0.271096</c:v>
                </c:pt>
                <c:pt idx="1839">
                  <c:v>0.224242</c:v>
                </c:pt>
                <c:pt idx="1840">
                  <c:v>0.24778600000000001</c:v>
                </c:pt>
                <c:pt idx="1841">
                  <c:v>0.23216800000000001</c:v>
                </c:pt>
                <c:pt idx="1842">
                  <c:v>0.244755</c:v>
                </c:pt>
                <c:pt idx="1843">
                  <c:v>0.27762199999999998</c:v>
                </c:pt>
                <c:pt idx="1844">
                  <c:v>0.31002299999999999</c:v>
                </c:pt>
                <c:pt idx="1845">
                  <c:v>0.35407899999999998</c:v>
                </c:pt>
                <c:pt idx="1846">
                  <c:v>0.37132900000000002</c:v>
                </c:pt>
                <c:pt idx="1847">
                  <c:v>0.39906799999999998</c:v>
                </c:pt>
                <c:pt idx="1848">
                  <c:v>0.434033</c:v>
                </c:pt>
                <c:pt idx="1849">
                  <c:v>0.46899800000000003</c:v>
                </c:pt>
                <c:pt idx="1850">
                  <c:v>0.50442900000000002</c:v>
                </c:pt>
                <c:pt idx="1851">
                  <c:v>0.55104900000000001</c:v>
                </c:pt>
                <c:pt idx="1852">
                  <c:v>0.57622399999999996</c:v>
                </c:pt>
                <c:pt idx="1853">
                  <c:v>0.58601400000000003</c:v>
                </c:pt>
                <c:pt idx="1854">
                  <c:v>0.60909100000000005</c:v>
                </c:pt>
                <c:pt idx="1855">
                  <c:v>0.64149199999999995</c:v>
                </c:pt>
                <c:pt idx="1856">
                  <c:v>0.61608399999999996</c:v>
                </c:pt>
                <c:pt idx="1857">
                  <c:v>0.67459199999999997</c:v>
                </c:pt>
                <c:pt idx="1858">
                  <c:v>0.67738900000000002</c:v>
                </c:pt>
                <c:pt idx="1859">
                  <c:v>0.68205099999999996</c:v>
                </c:pt>
                <c:pt idx="1860">
                  <c:v>0.623776</c:v>
                </c:pt>
                <c:pt idx="1861">
                  <c:v>0.50419599999999998</c:v>
                </c:pt>
                <c:pt idx="1862">
                  <c:v>0.42074600000000001</c:v>
                </c:pt>
                <c:pt idx="1863">
                  <c:v>0.39021</c:v>
                </c:pt>
                <c:pt idx="1864">
                  <c:v>0.34405599999999997</c:v>
                </c:pt>
                <c:pt idx="1865">
                  <c:v>0.30093199999999998</c:v>
                </c:pt>
                <c:pt idx="1866">
                  <c:v>0.27482499999999999</c:v>
                </c:pt>
                <c:pt idx="1867">
                  <c:v>0.231935</c:v>
                </c:pt>
                <c:pt idx="1868">
                  <c:v>0.20349700000000001</c:v>
                </c:pt>
                <c:pt idx="1869">
                  <c:v>0.179254</c:v>
                </c:pt>
                <c:pt idx="1870">
                  <c:v>0.138462</c:v>
                </c:pt>
                <c:pt idx="1871">
                  <c:v>0.13240099999999999</c:v>
                </c:pt>
                <c:pt idx="1872">
                  <c:v>9.0442999999999996E-2</c:v>
                </c:pt>
                <c:pt idx="1873">
                  <c:v>8.3216999999999999E-2</c:v>
                </c:pt>
                <c:pt idx="1874">
                  <c:v>6.8765000000000007E-2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6.5034999999999996E-2</c:v>
                </c:pt>
                <c:pt idx="1901">
                  <c:v>0.210256</c:v>
                </c:pt>
                <c:pt idx="1902">
                  <c:v>0.29230800000000001</c:v>
                </c:pt>
                <c:pt idx="1903">
                  <c:v>0.39510499999999998</c:v>
                </c:pt>
                <c:pt idx="1904">
                  <c:v>0.52354299999999998</c:v>
                </c:pt>
                <c:pt idx="1905">
                  <c:v>0.66223799999999999</c:v>
                </c:pt>
                <c:pt idx="1906">
                  <c:v>0.77808900000000003</c:v>
                </c:pt>
                <c:pt idx="1907">
                  <c:v>0.87715600000000005</c:v>
                </c:pt>
                <c:pt idx="1908">
                  <c:v>0.96596700000000002</c:v>
                </c:pt>
                <c:pt idx="1909">
                  <c:v>1.036597</c:v>
                </c:pt>
                <c:pt idx="1910">
                  <c:v>1.0930070000000001</c:v>
                </c:pt>
                <c:pt idx="1911">
                  <c:v>1.1424240000000001</c:v>
                </c:pt>
                <c:pt idx="1912">
                  <c:v>1.202564</c:v>
                </c:pt>
                <c:pt idx="1913">
                  <c:v>1.2617719999999999</c:v>
                </c:pt>
                <c:pt idx="1914">
                  <c:v>1.2990679999999999</c:v>
                </c:pt>
                <c:pt idx="1915">
                  <c:v>1.3291379999999999</c:v>
                </c:pt>
                <c:pt idx="1916">
                  <c:v>1.3685309999999999</c:v>
                </c:pt>
                <c:pt idx="1917">
                  <c:v>1.413287</c:v>
                </c:pt>
                <c:pt idx="1918">
                  <c:v>1.448718</c:v>
                </c:pt>
                <c:pt idx="1919">
                  <c:v>1.4808859999999999</c:v>
                </c:pt>
                <c:pt idx="1920">
                  <c:v>1.510956</c:v>
                </c:pt>
                <c:pt idx="1921">
                  <c:v>1.5412589999999999</c:v>
                </c:pt>
                <c:pt idx="1922">
                  <c:v>1.570862</c:v>
                </c:pt>
                <c:pt idx="1923">
                  <c:v>1.6025640000000001</c:v>
                </c:pt>
                <c:pt idx="1924">
                  <c:v>1.6310020000000001</c:v>
                </c:pt>
                <c:pt idx="1925">
                  <c:v>1.6566430000000001</c:v>
                </c:pt>
                <c:pt idx="1926">
                  <c:v>1.68042</c:v>
                </c:pt>
                <c:pt idx="1927">
                  <c:v>1.706061</c:v>
                </c:pt>
                <c:pt idx="1928">
                  <c:v>1.7317020000000001</c:v>
                </c:pt>
                <c:pt idx="1929">
                  <c:v>1.7517480000000001</c:v>
                </c:pt>
                <c:pt idx="1930">
                  <c:v>1.7687649999999999</c:v>
                </c:pt>
                <c:pt idx="1931">
                  <c:v>1.7832170000000001</c:v>
                </c:pt>
                <c:pt idx="1932">
                  <c:v>1.798135</c:v>
                </c:pt>
                <c:pt idx="1933">
                  <c:v>1.8130539999999999</c:v>
                </c:pt>
                <c:pt idx="1934">
                  <c:v>1.8230770000000001</c:v>
                </c:pt>
                <c:pt idx="1935">
                  <c:v>1.8338000000000001</c:v>
                </c:pt>
                <c:pt idx="1936">
                  <c:v>1.8459209999999999</c:v>
                </c:pt>
                <c:pt idx="1937">
                  <c:v>1.855944</c:v>
                </c:pt>
                <c:pt idx="1938">
                  <c:v>1.8634029999999999</c:v>
                </c:pt>
                <c:pt idx="1939">
                  <c:v>1.8689979999999999</c:v>
                </c:pt>
                <c:pt idx="1940">
                  <c:v>1.8750579999999999</c:v>
                </c:pt>
                <c:pt idx="1941">
                  <c:v>1.883683</c:v>
                </c:pt>
                <c:pt idx="1942">
                  <c:v>1.8911420000000001</c:v>
                </c:pt>
                <c:pt idx="1943">
                  <c:v>1.894639</c:v>
                </c:pt>
                <c:pt idx="1944">
                  <c:v>1.8981349999999999</c:v>
                </c:pt>
                <c:pt idx="1945">
                  <c:v>1.9037299999999999</c:v>
                </c:pt>
                <c:pt idx="1946">
                  <c:v>1.9079250000000001</c:v>
                </c:pt>
                <c:pt idx="1947">
                  <c:v>1.91049</c:v>
                </c:pt>
                <c:pt idx="1948">
                  <c:v>1.911422</c:v>
                </c:pt>
                <c:pt idx="1949">
                  <c:v>1.913287</c:v>
                </c:pt>
                <c:pt idx="1950">
                  <c:v>1.917716</c:v>
                </c:pt>
                <c:pt idx="1951">
                  <c:v>1.9198139999999999</c:v>
                </c:pt>
                <c:pt idx="1952">
                  <c:v>1.8801859999999999</c:v>
                </c:pt>
                <c:pt idx="1953">
                  <c:v>1.6815850000000001</c:v>
                </c:pt>
                <c:pt idx="1954">
                  <c:v>1.6</c:v>
                </c:pt>
                <c:pt idx="1955">
                  <c:v>1.472261</c:v>
                </c:pt>
                <c:pt idx="1956">
                  <c:v>1.3645689999999999</c:v>
                </c:pt>
                <c:pt idx="1957">
                  <c:v>1.2829839999999999</c:v>
                </c:pt>
                <c:pt idx="1958">
                  <c:v>1.2055940000000001</c:v>
                </c:pt>
                <c:pt idx="1959">
                  <c:v>1.1673659999999999</c:v>
                </c:pt>
                <c:pt idx="1960">
                  <c:v>1.081585</c:v>
                </c:pt>
                <c:pt idx="1961">
                  <c:v>1.048718</c:v>
                </c:pt>
                <c:pt idx="1962">
                  <c:v>0.99090900000000004</c:v>
                </c:pt>
                <c:pt idx="1963">
                  <c:v>0.84965000000000002</c:v>
                </c:pt>
                <c:pt idx="1964">
                  <c:v>0.79370600000000002</c:v>
                </c:pt>
                <c:pt idx="1965">
                  <c:v>0.69393899999999997</c:v>
                </c:pt>
                <c:pt idx="1966">
                  <c:v>0.61142200000000002</c:v>
                </c:pt>
                <c:pt idx="1967">
                  <c:v>0.56806500000000004</c:v>
                </c:pt>
                <c:pt idx="1968">
                  <c:v>0.470163</c:v>
                </c:pt>
                <c:pt idx="1969">
                  <c:v>0.44988299999999998</c:v>
                </c:pt>
                <c:pt idx="1970">
                  <c:v>0.36153800000000003</c:v>
                </c:pt>
                <c:pt idx="1971">
                  <c:v>0.34359000000000001</c:v>
                </c:pt>
                <c:pt idx="1972">
                  <c:v>0.26783200000000001</c:v>
                </c:pt>
                <c:pt idx="1973">
                  <c:v>0.25128200000000001</c:v>
                </c:pt>
                <c:pt idx="1974">
                  <c:v>0.190909</c:v>
                </c:pt>
                <c:pt idx="1975">
                  <c:v>0.16923099999999999</c:v>
                </c:pt>
                <c:pt idx="1976">
                  <c:v>0.14522099999999999</c:v>
                </c:pt>
                <c:pt idx="1977">
                  <c:v>0.104895</c:v>
                </c:pt>
                <c:pt idx="1978">
                  <c:v>9.5338000000000006E-2</c:v>
                </c:pt>
                <c:pt idx="1979">
                  <c:v>7.3427000000000006E-2</c:v>
                </c:pt>
                <c:pt idx="1980">
                  <c:v>5.1748000000000002E-2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5B4-424D-99F5-90037165F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1035232"/>
        <c:axId val="791043392"/>
      </c:scatterChart>
      <c:valAx>
        <c:axId val="79103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1043392"/>
        <c:crosses val="autoZero"/>
        <c:crossBetween val="midCat"/>
      </c:valAx>
      <c:valAx>
        <c:axId val="7910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1035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 vs calculated y for random driving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'comparison plots'!$D$1</c:f>
              <c:strCache>
                <c:ptCount val="1"/>
                <c:pt idx="0">
                  <c:v>velocity_y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'comparison plots'!$B$2:$B$2459</c:f>
              <c:numCache>
                <c:formatCode>General</c:formatCode>
                <c:ptCount val="2458"/>
                <c:pt idx="0">
                  <c:v>-3.5188999999999998E-2</c:v>
                </c:pt>
                <c:pt idx="1">
                  <c:v>-3.6355999999999999E-2</c:v>
                </c:pt>
                <c:pt idx="2">
                  <c:v>-3.7522E-2</c:v>
                </c:pt>
                <c:pt idx="3">
                  <c:v>-3.8494E-2</c:v>
                </c:pt>
                <c:pt idx="4">
                  <c:v>-4.0050000000000002E-2</c:v>
                </c:pt>
                <c:pt idx="5">
                  <c:v>-4.0244000000000002E-2</c:v>
                </c:pt>
                <c:pt idx="6">
                  <c:v>-4.0827000000000002E-2</c:v>
                </c:pt>
                <c:pt idx="7">
                  <c:v>-4.0244000000000002E-2</c:v>
                </c:pt>
                <c:pt idx="8">
                  <c:v>-3.9661000000000002E-2</c:v>
                </c:pt>
                <c:pt idx="9">
                  <c:v>-3.8689000000000001E-2</c:v>
                </c:pt>
                <c:pt idx="10">
                  <c:v>-3.7328E-2</c:v>
                </c:pt>
                <c:pt idx="11">
                  <c:v>-3.6160999999999999E-2</c:v>
                </c:pt>
                <c:pt idx="12">
                  <c:v>-3.5772999999999999E-2</c:v>
                </c:pt>
                <c:pt idx="13">
                  <c:v>-3.4605999999999998E-2</c:v>
                </c:pt>
                <c:pt idx="14">
                  <c:v>-3.4800999999999999E-2</c:v>
                </c:pt>
                <c:pt idx="15">
                  <c:v>-3.5188999999999998E-2</c:v>
                </c:pt>
                <c:pt idx="16">
                  <c:v>-3.5577999999999999E-2</c:v>
                </c:pt>
                <c:pt idx="17">
                  <c:v>-3.6745E-2</c:v>
                </c:pt>
                <c:pt idx="18">
                  <c:v>-3.7911E-2</c:v>
                </c:pt>
                <c:pt idx="19">
                  <c:v>-3.9272000000000001E-2</c:v>
                </c:pt>
                <c:pt idx="20">
                  <c:v>-4.0050000000000002E-2</c:v>
                </c:pt>
                <c:pt idx="21">
                  <c:v>-4.0633000000000002E-2</c:v>
                </c:pt>
                <c:pt idx="22">
                  <c:v>-4.0633000000000002E-2</c:v>
                </c:pt>
                <c:pt idx="23">
                  <c:v>-3.9855000000000002E-2</c:v>
                </c:pt>
                <c:pt idx="24">
                  <c:v>-3.8883000000000001E-2</c:v>
                </c:pt>
                <c:pt idx="25">
                  <c:v>-3.8106000000000001E-2</c:v>
                </c:pt>
                <c:pt idx="26">
                  <c:v>-3.6549999999999999E-2</c:v>
                </c:pt>
                <c:pt idx="27">
                  <c:v>-3.5966999999999999E-2</c:v>
                </c:pt>
                <c:pt idx="28">
                  <c:v>-3.5383999999999999E-2</c:v>
                </c:pt>
                <c:pt idx="29">
                  <c:v>-3.4605999999999998E-2</c:v>
                </c:pt>
                <c:pt idx="30">
                  <c:v>-3.5188999999999998E-2</c:v>
                </c:pt>
                <c:pt idx="31">
                  <c:v>-3.5383999999999999E-2</c:v>
                </c:pt>
                <c:pt idx="32">
                  <c:v>-3.6549999999999999E-2</c:v>
                </c:pt>
                <c:pt idx="33">
                  <c:v>-3.7717000000000001E-2</c:v>
                </c:pt>
                <c:pt idx="34">
                  <c:v>-3.8689000000000001E-2</c:v>
                </c:pt>
                <c:pt idx="35">
                  <c:v>-4.0244000000000002E-2</c:v>
                </c:pt>
                <c:pt idx="36">
                  <c:v>-4.0439000000000003E-2</c:v>
                </c:pt>
                <c:pt idx="37">
                  <c:v>-4.0827000000000002E-2</c:v>
                </c:pt>
                <c:pt idx="38">
                  <c:v>-4.0050000000000002E-2</c:v>
                </c:pt>
                <c:pt idx="39">
                  <c:v>-3.9661000000000002E-2</c:v>
                </c:pt>
                <c:pt idx="40">
                  <c:v>-3.8494E-2</c:v>
                </c:pt>
                <c:pt idx="41">
                  <c:v>-3.7134E-2</c:v>
                </c:pt>
                <c:pt idx="42">
                  <c:v>-3.6160999999999999E-2</c:v>
                </c:pt>
                <c:pt idx="43">
                  <c:v>-3.5772999999999999E-2</c:v>
                </c:pt>
                <c:pt idx="44">
                  <c:v>-3.4411999999999998E-2</c:v>
                </c:pt>
                <c:pt idx="45">
                  <c:v>-3.4800999999999999E-2</c:v>
                </c:pt>
                <c:pt idx="46">
                  <c:v>-3.5188999999999998E-2</c:v>
                </c:pt>
                <c:pt idx="47">
                  <c:v>-3.5772999999999999E-2</c:v>
                </c:pt>
                <c:pt idx="48">
                  <c:v>-3.6939E-2</c:v>
                </c:pt>
                <c:pt idx="49">
                  <c:v>-3.8106000000000001E-2</c:v>
                </c:pt>
                <c:pt idx="50">
                  <c:v>-3.9467000000000002E-2</c:v>
                </c:pt>
                <c:pt idx="51">
                  <c:v>-4.0050000000000002E-2</c:v>
                </c:pt>
                <c:pt idx="52">
                  <c:v>-4.0827000000000002E-2</c:v>
                </c:pt>
                <c:pt idx="53">
                  <c:v>-4.0633000000000002E-2</c:v>
                </c:pt>
                <c:pt idx="54">
                  <c:v>-3.9855000000000002E-2</c:v>
                </c:pt>
                <c:pt idx="55">
                  <c:v>-3.8883000000000001E-2</c:v>
                </c:pt>
                <c:pt idx="56">
                  <c:v>-3.7911E-2</c:v>
                </c:pt>
                <c:pt idx="57">
                  <c:v>-3.6549999999999999E-2</c:v>
                </c:pt>
                <c:pt idx="58">
                  <c:v>-3.5966999999999999E-2</c:v>
                </c:pt>
                <c:pt idx="59">
                  <c:v>-3.5188999999999998E-2</c:v>
                </c:pt>
                <c:pt idx="60">
                  <c:v>-3.4411999999999998E-2</c:v>
                </c:pt>
                <c:pt idx="61">
                  <c:v>-3.4994999999999998E-2</c:v>
                </c:pt>
                <c:pt idx="62">
                  <c:v>-3.5188999999999998E-2</c:v>
                </c:pt>
                <c:pt idx="63">
                  <c:v>-3.6355999999999999E-2</c:v>
                </c:pt>
                <c:pt idx="64">
                  <c:v>-3.7717000000000001E-2</c:v>
                </c:pt>
                <c:pt idx="65">
                  <c:v>-3.8689000000000001E-2</c:v>
                </c:pt>
                <c:pt idx="66">
                  <c:v>-4.0244000000000002E-2</c:v>
                </c:pt>
                <c:pt idx="67">
                  <c:v>-4.0439000000000003E-2</c:v>
                </c:pt>
                <c:pt idx="68">
                  <c:v>-4.0827000000000002E-2</c:v>
                </c:pt>
                <c:pt idx="69">
                  <c:v>-4.0050000000000002E-2</c:v>
                </c:pt>
                <c:pt idx="70">
                  <c:v>-3.9467000000000002E-2</c:v>
                </c:pt>
                <c:pt idx="71">
                  <c:v>-3.8494E-2</c:v>
                </c:pt>
                <c:pt idx="72">
                  <c:v>-3.6939E-2</c:v>
                </c:pt>
                <c:pt idx="73">
                  <c:v>-3.5966999999999999E-2</c:v>
                </c:pt>
                <c:pt idx="74">
                  <c:v>-3.5577999999999999E-2</c:v>
                </c:pt>
                <c:pt idx="75">
                  <c:v>-3.4411999999999998E-2</c:v>
                </c:pt>
                <c:pt idx="76">
                  <c:v>-3.4800999999999999E-2</c:v>
                </c:pt>
                <c:pt idx="77">
                  <c:v>-3.5188999999999998E-2</c:v>
                </c:pt>
                <c:pt idx="78">
                  <c:v>-3.5966999999999999E-2</c:v>
                </c:pt>
                <c:pt idx="79">
                  <c:v>-3.6939E-2</c:v>
                </c:pt>
                <c:pt idx="80">
                  <c:v>-3.8300000000000001E-2</c:v>
                </c:pt>
                <c:pt idx="81">
                  <c:v>-3.9661000000000002E-2</c:v>
                </c:pt>
                <c:pt idx="82">
                  <c:v>-4.0050000000000002E-2</c:v>
                </c:pt>
                <c:pt idx="83">
                  <c:v>-4.0827000000000002E-2</c:v>
                </c:pt>
                <c:pt idx="84">
                  <c:v>-4.0633000000000002E-2</c:v>
                </c:pt>
                <c:pt idx="85">
                  <c:v>-3.9855000000000002E-2</c:v>
                </c:pt>
                <c:pt idx="86">
                  <c:v>-3.8883000000000001E-2</c:v>
                </c:pt>
                <c:pt idx="87">
                  <c:v>-3.7717000000000001E-2</c:v>
                </c:pt>
                <c:pt idx="88">
                  <c:v>-3.6549999999999999E-2</c:v>
                </c:pt>
                <c:pt idx="89">
                  <c:v>-3.5966999999999999E-2</c:v>
                </c:pt>
                <c:pt idx="90">
                  <c:v>-3.5188999999999998E-2</c:v>
                </c:pt>
                <c:pt idx="91">
                  <c:v>-3.4605999999999998E-2</c:v>
                </c:pt>
                <c:pt idx="92">
                  <c:v>-3.5188999999999998E-2</c:v>
                </c:pt>
                <c:pt idx="93">
                  <c:v>-3.5383999999999999E-2</c:v>
                </c:pt>
                <c:pt idx="94">
                  <c:v>-3.6549999999999999E-2</c:v>
                </c:pt>
                <c:pt idx="95">
                  <c:v>-3.7911E-2</c:v>
                </c:pt>
                <c:pt idx="96">
                  <c:v>-3.8883000000000001E-2</c:v>
                </c:pt>
                <c:pt idx="97">
                  <c:v>-4.0439000000000003E-2</c:v>
                </c:pt>
                <c:pt idx="98">
                  <c:v>-4.0439000000000003E-2</c:v>
                </c:pt>
                <c:pt idx="99">
                  <c:v>-4.0827000000000002E-2</c:v>
                </c:pt>
                <c:pt idx="100">
                  <c:v>-3.9855000000000002E-2</c:v>
                </c:pt>
                <c:pt idx="101">
                  <c:v>-3.9272000000000001E-2</c:v>
                </c:pt>
                <c:pt idx="102">
                  <c:v>-3.8300000000000001E-2</c:v>
                </c:pt>
                <c:pt idx="103">
                  <c:v>-3.6745E-2</c:v>
                </c:pt>
                <c:pt idx="104">
                  <c:v>-3.5966999999999999E-2</c:v>
                </c:pt>
                <c:pt idx="105">
                  <c:v>-3.5772999999999999E-2</c:v>
                </c:pt>
                <c:pt idx="106">
                  <c:v>-3.4411999999999998E-2</c:v>
                </c:pt>
                <c:pt idx="107">
                  <c:v>-3.4994999999999998E-2</c:v>
                </c:pt>
                <c:pt idx="108">
                  <c:v>-3.5188999999999998E-2</c:v>
                </c:pt>
                <c:pt idx="109">
                  <c:v>-3.6160999999999999E-2</c:v>
                </c:pt>
                <c:pt idx="110">
                  <c:v>-3.7328E-2</c:v>
                </c:pt>
                <c:pt idx="111">
                  <c:v>-3.8300000000000001E-2</c:v>
                </c:pt>
                <c:pt idx="112">
                  <c:v>-4.0050000000000002E-2</c:v>
                </c:pt>
                <c:pt idx="113">
                  <c:v>-4.0244000000000002E-2</c:v>
                </c:pt>
                <c:pt idx="114">
                  <c:v>-4.1022000000000003E-2</c:v>
                </c:pt>
                <c:pt idx="115">
                  <c:v>-4.0439000000000003E-2</c:v>
                </c:pt>
                <c:pt idx="116">
                  <c:v>-3.9855000000000002E-2</c:v>
                </c:pt>
                <c:pt idx="117">
                  <c:v>-3.8883000000000001E-2</c:v>
                </c:pt>
                <c:pt idx="118">
                  <c:v>-3.7522E-2</c:v>
                </c:pt>
                <c:pt idx="119">
                  <c:v>-3.6549999999999999E-2</c:v>
                </c:pt>
                <c:pt idx="120">
                  <c:v>-3.5966999999999999E-2</c:v>
                </c:pt>
                <c:pt idx="121">
                  <c:v>-3.4800999999999999E-2</c:v>
                </c:pt>
                <c:pt idx="122">
                  <c:v>-3.4605999999999998E-2</c:v>
                </c:pt>
                <c:pt idx="123">
                  <c:v>-3.5188999999999998E-2</c:v>
                </c:pt>
                <c:pt idx="124">
                  <c:v>-3.5383999999999999E-2</c:v>
                </c:pt>
                <c:pt idx="125">
                  <c:v>-3.6549999999999999E-2</c:v>
                </c:pt>
                <c:pt idx="126">
                  <c:v>-3.7911E-2</c:v>
                </c:pt>
                <c:pt idx="127">
                  <c:v>-3.6939E-2</c:v>
                </c:pt>
                <c:pt idx="128">
                  <c:v>-3.3244999999999997E-2</c:v>
                </c:pt>
                <c:pt idx="129">
                  <c:v>-3.0523000000000002E-2</c:v>
                </c:pt>
                <c:pt idx="130">
                  <c:v>-2.7802E-2</c:v>
                </c:pt>
                <c:pt idx="131">
                  <c:v>-2.5080000000000002E-2</c:v>
                </c:pt>
                <c:pt idx="132">
                  <c:v>-2.2357999999999999E-2</c:v>
                </c:pt>
                <c:pt idx="133">
                  <c:v>-2.0219000000000001E-2</c:v>
                </c:pt>
                <c:pt idx="134">
                  <c:v>-1.8275E-2</c:v>
                </c:pt>
                <c:pt idx="135">
                  <c:v>-1.6330999999999998E-2</c:v>
                </c:pt>
                <c:pt idx="136">
                  <c:v>-1.4581E-2</c:v>
                </c:pt>
                <c:pt idx="137">
                  <c:v>-1.3609E-2</c:v>
                </c:pt>
                <c:pt idx="138">
                  <c:v>-2.0608000000000001E-2</c:v>
                </c:pt>
                <c:pt idx="139">
                  <c:v>-1.5942000000000001E-2</c:v>
                </c:pt>
                <c:pt idx="140">
                  <c:v>-1.2248E-2</c:v>
                </c:pt>
                <c:pt idx="141">
                  <c:v>-9.332E-3</c:v>
                </c:pt>
                <c:pt idx="142">
                  <c:v>-6.999E-3</c:v>
                </c:pt>
                <c:pt idx="143">
                  <c:v>-5.2490000000000002E-3</c:v>
                </c:pt>
                <c:pt idx="144">
                  <c:v>-3.888E-3</c:v>
                </c:pt>
                <c:pt idx="145">
                  <c:v>3.0328999999999998E-2</c:v>
                </c:pt>
                <c:pt idx="146">
                  <c:v>9.1569999999999999E-2</c:v>
                </c:pt>
                <c:pt idx="147">
                  <c:v>8.8264999999999996E-2</c:v>
                </c:pt>
                <c:pt idx="148">
                  <c:v>0.16214300000000001</c:v>
                </c:pt>
                <c:pt idx="149">
                  <c:v>0.153783</c:v>
                </c:pt>
                <c:pt idx="150">
                  <c:v>0.155144</c:v>
                </c:pt>
                <c:pt idx="151">
                  <c:v>0.13142599999999999</c:v>
                </c:pt>
                <c:pt idx="152">
                  <c:v>9.5847000000000002E-2</c:v>
                </c:pt>
                <c:pt idx="153">
                  <c:v>0.20433200000000001</c:v>
                </c:pt>
                <c:pt idx="154">
                  <c:v>0.185862</c:v>
                </c:pt>
                <c:pt idx="155">
                  <c:v>0.19849900000000001</c:v>
                </c:pt>
                <c:pt idx="156">
                  <c:v>0.20433200000000001</c:v>
                </c:pt>
                <c:pt idx="157">
                  <c:v>0.21482999999999999</c:v>
                </c:pt>
                <c:pt idx="158">
                  <c:v>0.227078</c:v>
                </c:pt>
                <c:pt idx="159">
                  <c:v>0.25371300000000002</c:v>
                </c:pt>
                <c:pt idx="160">
                  <c:v>0.27607100000000001</c:v>
                </c:pt>
                <c:pt idx="161">
                  <c:v>0.28967999999999999</c:v>
                </c:pt>
                <c:pt idx="162">
                  <c:v>0.293958</c:v>
                </c:pt>
                <c:pt idx="163">
                  <c:v>0.303873</c:v>
                </c:pt>
                <c:pt idx="164">
                  <c:v>0.32623099999999999</c:v>
                </c:pt>
                <c:pt idx="165">
                  <c:v>0.34858899999999998</c:v>
                </c:pt>
                <c:pt idx="166">
                  <c:v>0.36414200000000002</c:v>
                </c:pt>
                <c:pt idx="167">
                  <c:v>0.373085</c:v>
                </c:pt>
                <c:pt idx="168">
                  <c:v>0.38222299999999998</c:v>
                </c:pt>
                <c:pt idx="169">
                  <c:v>0.39233200000000001</c:v>
                </c:pt>
                <c:pt idx="170">
                  <c:v>0.40380300000000002</c:v>
                </c:pt>
                <c:pt idx="171">
                  <c:v>0.413329</c:v>
                </c:pt>
                <c:pt idx="172">
                  <c:v>0.42052299999999998</c:v>
                </c:pt>
                <c:pt idx="173">
                  <c:v>0.42654999999999998</c:v>
                </c:pt>
                <c:pt idx="174">
                  <c:v>0.44735200000000003</c:v>
                </c:pt>
                <c:pt idx="175">
                  <c:v>0.46795999999999999</c:v>
                </c:pt>
                <c:pt idx="176">
                  <c:v>0.46057300000000001</c:v>
                </c:pt>
                <c:pt idx="177">
                  <c:v>0.45629500000000001</c:v>
                </c:pt>
                <c:pt idx="178">
                  <c:v>0.483902</c:v>
                </c:pt>
                <c:pt idx="179">
                  <c:v>0.50587199999999999</c:v>
                </c:pt>
                <c:pt idx="180">
                  <c:v>0.48779099999999997</c:v>
                </c:pt>
                <c:pt idx="181">
                  <c:v>0.49984499999999998</c:v>
                </c:pt>
                <c:pt idx="182">
                  <c:v>0.52434099999999995</c:v>
                </c:pt>
                <c:pt idx="183">
                  <c:v>0.50937100000000002</c:v>
                </c:pt>
                <c:pt idx="184">
                  <c:v>0.52939599999999998</c:v>
                </c:pt>
                <c:pt idx="185">
                  <c:v>0.53658899999999998</c:v>
                </c:pt>
                <c:pt idx="186">
                  <c:v>0.53056199999999998</c:v>
                </c:pt>
                <c:pt idx="187">
                  <c:v>0.53795000000000004</c:v>
                </c:pt>
                <c:pt idx="188">
                  <c:v>0.54300499999999996</c:v>
                </c:pt>
                <c:pt idx="189">
                  <c:v>0.54106100000000001</c:v>
                </c:pt>
                <c:pt idx="190">
                  <c:v>0.53814499999999998</c:v>
                </c:pt>
                <c:pt idx="191">
                  <c:v>0.53911699999999996</c:v>
                </c:pt>
                <c:pt idx="192">
                  <c:v>0.54222700000000001</c:v>
                </c:pt>
                <c:pt idx="193">
                  <c:v>0.55661400000000005</c:v>
                </c:pt>
                <c:pt idx="194">
                  <c:v>0.53289500000000001</c:v>
                </c:pt>
                <c:pt idx="195">
                  <c:v>0.55428100000000002</c:v>
                </c:pt>
                <c:pt idx="196">
                  <c:v>0.54281100000000004</c:v>
                </c:pt>
                <c:pt idx="197">
                  <c:v>0.54942100000000005</c:v>
                </c:pt>
                <c:pt idx="198">
                  <c:v>0.55544800000000005</c:v>
                </c:pt>
                <c:pt idx="199">
                  <c:v>0.55233699999999997</c:v>
                </c:pt>
                <c:pt idx="200">
                  <c:v>0.55369800000000002</c:v>
                </c:pt>
                <c:pt idx="201">
                  <c:v>0.55544800000000005</c:v>
                </c:pt>
                <c:pt idx="202">
                  <c:v>0.555253</c:v>
                </c:pt>
                <c:pt idx="203">
                  <c:v>0.55253099999999999</c:v>
                </c:pt>
                <c:pt idx="204">
                  <c:v>0.55136499999999999</c:v>
                </c:pt>
                <c:pt idx="205">
                  <c:v>0.55291999999999997</c:v>
                </c:pt>
                <c:pt idx="206">
                  <c:v>0.55389200000000005</c:v>
                </c:pt>
                <c:pt idx="207">
                  <c:v>0.55389200000000005</c:v>
                </c:pt>
                <c:pt idx="208">
                  <c:v>0.55330900000000005</c:v>
                </c:pt>
                <c:pt idx="209">
                  <c:v>0.55330900000000005</c:v>
                </c:pt>
                <c:pt idx="210">
                  <c:v>0.554087</c:v>
                </c:pt>
                <c:pt idx="211">
                  <c:v>0.55291999999999997</c:v>
                </c:pt>
                <c:pt idx="212">
                  <c:v>0.55097600000000002</c:v>
                </c:pt>
                <c:pt idx="213">
                  <c:v>0.54883800000000005</c:v>
                </c:pt>
                <c:pt idx="214">
                  <c:v>0.54669900000000005</c:v>
                </c:pt>
                <c:pt idx="215">
                  <c:v>0.54669900000000005</c:v>
                </c:pt>
                <c:pt idx="216">
                  <c:v>0.54747699999999999</c:v>
                </c:pt>
                <c:pt idx="217">
                  <c:v>0.54805999999999999</c:v>
                </c:pt>
                <c:pt idx="218">
                  <c:v>0.54942100000000005</c:v>
                </c:pt>
                <c:pt idx="219">
                  <c:v>0.55019799999999996</c:v>
                </c:pt>
                <c:pt idx="220">
                  <c:v>0.55136499999999999</c:v>
                </c:pt>
                <c:pt idx="221">
                  <c:v>0.55097600000000002</c:v>
                </c:pt>
                <c:pt idx="222">
                  <c:v>0.55039300000000002</c:v>
                </c:pt>
                <c:pt idx="223">
                  <c:v>0.54883800000000005</c:v>
                </c:pt>
                <c:pt idx="224">
                  <c:v>0.54844899999999996</c:v>
                </c:pt>
                <c:pt idx="225">
                  <c:v>0.54844899999999996</c:v>
                </c:pt>
                <c:pt idx="226">
                  <c:v>0.54825400000000002</c:v>
                </c:pt>
                <c:pt idx="227">
                  <c:v>0.54708800000000002</c:v>
                </c:pt>
                <c:pt idx="228">
                  <c:v>0.54728200000000005</c:v>
                </c:pt>
                <c:pt idx="229">
                  <c:v>0.54786500000000005</c:v>
                </c:pt>
                <c:pt idx="230">
                  <c:v>0.54825400000000002</c:v>
                </c:pt>
                <c:pt idx="231">
                  <c:v>0.54864299999999999</c:v>
                </c:pt>
                <c:pt idx="232">
                  <c:v>0.54942100000000005</c:v>
                </c:pt>
                <c:pt idx="233">
                  <c:v>0.55214300000000005</c:v>
                </c:pt>
                <c:pt idx="234">
                  <c:v>0.55369800000000002</c:v>
                </c:pt>
                <c:pt idx="235">
                  <c:v>0.55369800000000002</c:v>
                </c:pt>
                <c:pt idx="236">
                  <c:v>0.55428100000000002</c:v>
                </c:pt>
                <c:pt idx="237">
                  <c:v>0.55544800000000005</c:v>
                </c:pt>
                <c:pt idx="238">
                  <c:v>0.55389200000000005</c:v>
                </c:pt>
                <c:pt idx="239">
                  <c:v>0.55214300000000005</c:v>
                </c:pt>
                <c:pt idx="240">
                  <c:v>0.55136499999999999</c:v>
                </c:pt>
                <c:pt idx="241">
                  <c:v>0.55000400000000005</c:v>
                </c:pt>
                <c:pt idx="242">
                  <c:v>0.54883800000000005</c:v>
                </c:pt>
                <c:pt idx="243">
                  <c:v>0.54981000000000002</c:v>
                </c:pt>
                <c:pt idx="244">
                  <c:v>0.54961499999999996</c:v>
                </c:pt>
                <c:pt idx="245">
                  <c:v>0.54942100000000005</c:v>
                </c:pt>
                <c:pt idx="246">
                  <c:v>0.55019799999999996</c:v>
                </c:pt>
                <c:pt idx="247">
                  <c:v>0.55039300000000002</c:v>
                </c:pt>
                <c:pt idx="248">
                  <c:v>0.54942100000000005</c:v>
                </c:pt>
                <c:pt idx="249">
                  <c:v>0.54844899999999996</c:v>
                </c:pt>
                <c:pt idx="250">
                  <c:v>0.54747699999999999</c:v>
                </c:pt>
                <c:pt idx="251">
                  <c:v>0.54689299999999996</c:v>
                </c:pt>
                <c:pt idx="252">
                  <c:v>0.54669900000000005</c:v>
                </c:pt>
                <c:pt idx="253">
                  <c:v>0.54514399999999996</c:v>
                </c:pt>
                <c:pt idx="254">
                  <c:v>0.54436600000000002</c:v>
                </c:pt>
                <c:pt idx="255">
                  <c:v>0.54494900000000002</c:v>
                </c:pt>
                <c:pt idx="256">
                  <c:v>0.54553200000000002</c:v>
                </c:pt>
                <c:pt idx="257">
                  <c:v>0.54572699999999996</c:v>
                </c:pt>
                <c:pt idx="258">
                  <c:v>0.54689299999999996</c:v>
                </c:pt>
                <c:pt idx="259">
                  <c:v>0.54708800000000002</c:v>
                </c:pt>
                <c:pt idx="260">
                  <c:v>0.54747699999999999</c:v>
                </c:pt>
                <c:pt idx="261">
                  <c:v>0.54728200000000005</c:v>
                </c:pt>
                <c:pt idx="262">
                  <c:v>0.54630999999999996</c:v>
                </c:pt>
                <c:pt idx="263">
                  <c:v>0.54475499999999999</c:v>
                </c:pt>
                <c:pt idx="264">
                  <c:v>0.54378300000000002</c:v>
                </c:pt>
                <c:pt idx="265">
                  <c:v>0.54300499999999996</c:v>
                </c:pt>
                <c:pt idx="266">
                  <c:v>0.54144999999999999</c:v>
                </c:pt>
                <c:pt idx="267">
                  <c:v>0.53950600000000004</c:v>
                </c:pt>
                <c:pt idx="268">
                  <c:v>0.53756099999999996</c:v>
                </c:pt>
                <c:pt idx="269">
                  <c:v>0.53736700000000004</c:v>
                </c:pt>
                <c:pt idx="270">
                  <c:v>0.53756099999999996</c:v>
                </c:pt>
                <c:pt idx="271">
                  <c:v>0.53911699999999996</c:v>
                </c:pt>
                <c:pt idx="272">
                  <c:v>0.54125500000000004</c:v>
                </c:pt>
                <c:pt idx="273">
                  <c:v>0.54203299999999999</c:v>
                </c:pt>
                <c:pt idx="274">
                  <c:v>0.54164400000000001</c:v>
                </c:pt>
                <c:pt idx="275">
                  <c:v>0.54047800000000001</c:v>
                </c:pt>
                <c:pt idx="276">
                  <c:v>0.53931099999999998</c:v>
                </c:pt>
                <c:pt idx="277">
                  <c:v>0.53795000000000004</c:v>
                </c:pt>
                <c:pt idx="278">
                  <c:v>0.53795000000000004</c:v>
                </c:pt>
                <c:pt idx="279">
                  <c:v>0.53736700000000004</c:v>
                </c:pt>
                <c:pt idx="280">
                  <c:v>0.53600599999999998</c:v>
                </c:pt>
                <c:pt idx="281">
                  <c:v>0.53600599999999998</c:v>
                </c:pt>
                <c:pt idx="282">
                  <c:v>0.53736700000000004</c:v>
                </c:pt>
                <c:pt idx="283">
                  <c:v>0.53892200000000001</c:v>
                </c:pt>
                <c:pt idx="284">
                  <c:v>0.53989399999999999</c:v>
                </c:pt>
                <c:pt idx="285">
                  <c:v>0.54067200000000004</c:v>
                </c:pt>
                <c:pt idx="286">
                  <c:v>0.56050299999999997</c:v>
                </c:pt>
                <c:pt idx="287">
                  <c:v>0.55505899999999997</c:v>
                </c:pt>
                <c:pt idx="288">
                  <c:v>0.54397700000000004</c:v>
                </c:pt>
                <c:pt idx="289">
                  <c:v>0.54747699999999999</c:v>
                </c:pt>
                <c:pt idx="290">
                  <c:v>0.55369800000000002</c:v>
                </c:pt>
                <c:pt idx="291">
                  <c:v>0.58655400000000002</c:v>
                </c:pt>
                <c:pt idx="292">
                  <c:v>0.58052700000000002</c:v>
                </c:pt>
                <c:pt idx="293">
                  <c:v>0.56419600000000003</c:v>
                </c:pt>
                <c:pt idx="294">
                  <c:v>0.57430599999999998</c:v>
                </c:pt>
                <c:pt idx="295">
                  <c:v>0.58344399999999996</c:v>
                </c:pt>
                <c:pt idx="296">
                  <c:v>0.59608099999999997</c:v>
                </c:pt>
                <c:pt idx="297">
                  <c:v>0.59005399999999997</c:v>
                </c:pt>
                <c:pt idx="298">
                  <c:v>0.58441600000000005</c:v>
                </c:pt>
                <c:pt idx="299">
                  <c:v>0.59044300000000005</c:v>
                </c:pt>
                <c:pt idx="300">
                  <c:v>0.596858</c:v>
                </c:pt>
                <c:pt idx="301">
                  <c:v>0.59646999999999994</c:v>
                </c:pt>
                <c:pt idx="302">
                  <c:v>0.592387</c:v>
                </c:pt>
                <c:pt idx="303">
                  <c:v>0.592387</c:v>
                </c:pt>
                <c:pt idx="304">
                  <c:v>0.59860800000000003</c:v>
                </c:pt>
                <c:pt idx="305">
                  <c:v>0.60269099999999998</c:v>
                </c:pt>
                <c:pt idx="306">
                  <c:v>0.60307999999999995</c:v>
                </c:pt>
                <c:pt idx="307">
                  <c:v>0.61280100000000004</c:v>
                </c:pt>
                <c:pt idx="308">
                  <c:v>0.61532799999999999</c:v>
                </c:pt>
                <c:pt idx="309">
                  <c:v>0.61338400000000004</c:v>
                </c:pt>
                <c:pt idx="310">
                  <c:v>0.61046800000000001</c:v>
                </c:pt>
                <c:pt idx="311">
                  <c:v>0.65246199999999999</c:v>
                </c:pt>
                <c:pt idx="312">
                  <c:v>0.62971500000000002</c:v>
                </c:pt>
                <c:pt idx="313">
                  <c:v>0.63788</c:v>
                </c:pt>
                <c:pt idx="314">
                  <c:v>0.65148899999999998</c:v>
                </c:pt>
                <c:pt idx="315">
                  <c:v>0.64760099999999998</c:v>
                </c:pt>
                <c:pt idx="316">
                  <c:v>0.64079699999999995</c:v>
                </c:pt>
                <c:pt idx="317">
                  <c:v>0.65771100000000005</c:v>
                </c:pt>
                <c:pt idx="318">
                  <c:v>0.67054199999999997</c:v>
                </c:pt>
                <c:pt idx="319">
                  <c:v>0.65965499999999999</c:v>
                </c:pt>
                <c:pt idx="320">
                  <c:v>0.65576699999999999</c:v>
                </c:pt>
                <c:pt idx="321">
                  <c:v>0.66373800000000005</c:v>
                </c:pt>
                <c:pt idx="322">
                  <c:v>0.66957</c:v>
                </c:pt>
                <c:pt idx="323">
                  <c:v>0.66937599999999997</c:v>
                </c:pt>
                <c:pt idx="324">
                  <c:v>0.666848</c:v>
                </c:pt>
                <c:pt idx="325">
                  <c:v>0.670153</c:v>
                </c:pt>
                <c:pt idx="326">
                  <c:v>0.67365299999999995</c:v>
                </c:pt>
                <c:pt idx="327">
                  <c:v>0.60774600000000001</c:v>
                </c:pt>
                <c:pt idx="328">
                  <c:v>0.47806999999999999</c:v>
                </c:pt>
                <c:pt idx="329">
                  <c:v>0.42927100000000001</c:v>
                </c:pt>
                <c:pt idx="330">
                  <c:v>0.34528399999999998</c:v>
                </c:pt>
                <c:pt idx="331">
                  <c:v>0.33497900000000003</c:v>
                </c:pt>
                <c:pt idx="332">
                  <c:v>0.26771099999999998</c:v>
                </c:pt>
                <c:pt idx="333">
                  <c:v>0.262073</c:v>
                </c:pt>
                <c:pt idx="334">
                  <c:v>0.20238700000000001</c:v>
                </c:pt>
                <c:pt idx="335">
                  <c:v>0.19986000000000001</c:v>
                </c:pt>
                <c:pt idx="336">
                  <c:v>0.149117</c:v>
                </c:pt>
                <c:pt idx="337">
                  <c:v>0.146007</c:v>
                </c:pt>
                <c:pt idx="338">
                  <c:v>0.10420699999999999</c:v>
                </c:pt>
                <c:pt idx="339">
                  <c:v>9.1180999999999998E-2</c:v>
                </c:pt>
                <c:pt idx="340">
                  <c:v>7.7961000000000003E-2</c:v>
                </c:pt>
                <c:pt idx="341">
                  <c:v>4.9382000000000002E-2</c:v>
                </c:pt>
                <c:pt idx="342">
                  <c:v>4.8215000000000001E-2</c:v>
                </c:pt>
                <c:pt idx="343">
                  <c:v>6.8434999999999996E-2</c:v>
                </c:pt>
                <c:pt idx="344">
                  <c:v>6.0657999999999997E-2</c:v>
                </c:pt>
                <c:pt idx="345">
                  <c:v>4.8410000000000002E-2</c:v>
                </c:pt>
                <c:pt idx="346">
                  <c:v>3.8689000000000001E-2</c:v>
                </c:pt>
                <c:pt idx="347">
                  <c:v>3.0328999999999998E-2</c:v>
                </c:pt>
                <c:pt idx="348">
                  <c:v>2.4108000000000001E-2</c:v>
                </c:pt>
                <c:pt idx="349">
                  <c:v>1.9442000000000001E-2</c:v>
                </c:pt>
                <c:pt idx="350">
                  <c:v>1.5748000000000002E-2</c:v>
                </c:pt>
                <c:pt idx="351">
                  <c:v>1.2442999999999999E-2</c:v>
                </c:pt>
                <c:pt idx="352">
                  <c:v>1.0109999999999999E-2</c:v>
                </c:pt>
                <c:pt idx="353">
                  <c:v>8.1650000000000004E-3</c:v>
                </c:pt>
                <c:pt idx="354">
                  <c:v>6.4159999999999998E-3</c:v>
                </c:pt>
                <c:pt idx="355">
                  <c:v>4.666E-3</c:v>
                </c:pt>
                <c:pt idx="356">
                  <c:v>5.6379999999999998E-3</c:v>
                </c:pt>
                <c:pt idx="357">
                  <c:v>-0.142313</c:v>
                </c:pt>
                <c:pt idx="358">
                  <c:v>-0.219496</c:v>
                </c:pt>
                <c:pt idx="359">
                  <c:v>-0.28754200000000002</c:v>
                </c:pt>
                <c:pt idx="360">
                  <c:v>-0.41119099999999997</c:v>
                </c:pt>
                <c:pt idx="361">
                  <c:v>-0.53036799999999995</c:v>
                </c:pt>
                <c:pt idx="362">
                  <c:v>-0.61435600000000001</c:v>
                </c:pt>
                <c:pt idx="363">
                  <c:v>-0.68609600000000004</c:v>
                </c:pt>
                <c:pt idx="364">
                  <c:v>-0.75764100000000001</c:v>
                </c:pt>
                <c:pt idx="365">
                  <c:v>-0.83171300000000004</c:v>
                </c:pt>
                <c:pt idx="366">
                  <c:v>-0.88906600000000002</c:v>
                </c:pt>
                <c:pt idx="367">
                  <c:v>-0.931643</c:v>
                </c:pt>
                <c:pt idx="368">
                  <c:v>-0.96138900000000005</c:v>
                </c:pt>
                <c:pt idx="369">
                  <c:v>-1.002022</c:v>
                </c:pt>
                <c:pt idx="370">
                  <c:v>-1.0475159999999999</c:v>
                </c:pt>
                <c:pt idx="371">
                  <c:v>-1.0865929999999999</c:v>
                </c:pt>
                <c:pt idx="372">
                  <c:v>-1.1182829999999999</c:v>
                </c:pt>
                <c:pt idx="373">
                  <c:v>-1.1377250000000001</c:v>
                </c:pt>
                <c:pt idx="374">
                  <c:v>-1.1569719999999999</c:v>
                </c:pt>
                <c:pt idx="375">
                  <c:v>-1.1836070000000001</c:v>
                </c:pt>
                <c:pt idx="376">
                  <c:v>-1.2133529999999999</c:v>
                </c:pt>
                <c:pt idx="377">
                  <c:v>-1.243099</c:v>
                </c:pt>
                <c:pt idx="378">
                  <c:v>-1.1978</c:v>
                </c:pt>
                <c:pt idx="379">
                  <c:v>-1.026519</c:v>
                </c:pt>
                <c:pt idx="380">
                  <c:v>-0.99307900000000005</c:v>
                </c:pt>
                <c:pt idx="381">
                  <c:v>-0.93922600000000001</c:v>
                </c:pt>
                <c:pt idx="382">
                  <c:v>-0.88751100000000005</c:v>
                </c:pt>
                <c:pt idx="383">
                  <c:v>-0.83774000000000004</c:v>
                </c:pt>
                <c:pt idx="384">
                  <c:v>-0.787775</c:v>
                </c:pt>
                <c:pt idx="385">
                  <c:v>-0.73411599999999999</c:v>
                </c:pt>
                <c:pt idx="386">
                  <c:v>-0.67248600000000003</c:v>
                </c:pt>
                <c:pt idx="387">
                  <c:v>-0.56166899999999997</c:v>
                </c:pt>
                <c:pt idx="388">
                  <c:v>-0.53425599999999995</c:v>
                </c:pt>
                <c:pt idx="389">
                  <c:v>-0.50956500000000005</c:v>
                </c:pt>
                <c:pt idx="390">
                  <c:v>-0.43491000000000002</c:v>
                </c:pt>
                <c:pt idx="391">
                  <c:v>-0.39602599999999999</c:v>
                </c:pt>
                <c:pt idx="392">
                  <c:v>-0.38474999999999998</c:v>
                </c:pt>
                <c:pt idx="393">
                  <c:v>-0.42091200000000001</c:v>
                </c:pt>
                <c:pt idx="394">
                  <c:v>-0.43860300000000002</c:v>
                </c:pt>
                <c:pt idx="395">
                  <c:v>-0.42382799999999998</c:v>
                </c:pt>
                <c:pt idx="396">
                  <c:v>-0.39077699999999999</c:v>
                </c:pt>
                <c:pt idx="397">
                  <c:v>-0.37405699999999997</c:v>
                </c:pt>
                <c:pt idx="398">
                  <c:v>-0.35655999999999999</c:v>
                </c:pt>
                <c:pt idx="399">
                  <c:v>-0.34606100000000001</c:v>
                </c:pt>
                <c:pt idx="400">
                  <c:v>-0.33148</c:v>
                </c:pt>
                <c:pt idx="401">
                  <c:v>-0.31456600000000001</c:v>
                </c:pt>
                <c:pt idx="402">
                  <c:v>-0.30095699999999997</c:v>
                </c:pt>
                <c:pt idx="403">
                  <c:v>-0.28132099999999999</c:v>
                </c:pt>
                <c:pt idx="404">
                  <c:v>-0.27140500000000001</c:v>
                </c:pt>
                <c:pt idx="405">
                  <c:v>-0.25099199999999999</c:v>
                </c:pt>
                <c:pt idx="406">
                  <c:v>-0.23524400000000001</c:v>
                </c:pt>
                <c:pt idx="407">
                  <c:v>-0.219107</c:v>
                </c:pt>
                <c:pt idx="408">
                  <c:v>-0.20646999999999999</c:v>
                </c:pt>
                <c:pt idx="409">
                  <c:v>-0.186251</c:v>
                </c:pt>
                <c:pt idx="410">
                  <c:v>-0.15689400000000001</c:v>
                </c:pt>
                <c:pt idx="411">
                  <c:v>-0.15670000000000001</c:v>
                </c:pt>
                <c:pt idx="412">
                  <c:v>-0.13317499999999999</c:v>
                </c:pt>
                <c:pt idx="413">
                  <c:v>-0.11004</c:v>
                </c:pt>
                <c:pt idx="414">
                  <c:v>-0.10148500000000001</c:v>
                </c:pt>
                <c:pt idx="415">
                  <c:v>-9.7208000000000003E-2</c:v>
                </c:pt>
                <c:pt idx="416">
                  <c:v>-8.4182000000000007E-2</c:v>
                </c:pt>
                <c:pt idx="417">
                  <c:v>-7.1155999999999997E-2</c:v>
                </c:pt>
                <c:pt idx="418">
                  <c:v>-5.9491000000000002E-2</c:v>
                </c:pt>
                <c:pt idx="419">
                  <c:v>-5.0354000000000003E-2</c:v>
                </c:pt>
                <c:pt idx="420">
                  <c:v>-4.2382999999999997E-2</c:v>
                </c:pt>
                <c:pt idx="421">
                  <c:v>-3.5577999999999999E-2</c:v>
                </c:pt>
                <c:pt idx="422">
                  <c:v>-3.0134999999999999E-2</c:v>
                </c:pt>
                <c:pt idx="423">
                  <c:v>-2.5274000000000001E-2</c:v>
                </c:pt>
                <c:pt idx="424">
                  <c:v>-2.0996999999999998E-2</c:v>
                </c:pt>
                <c:pt idx="425">
                  <c:v>-1.7885999999999999E-2</c:v>
                </c:pt>
                <c:pt idx="426">
                  <c:v>-1.4970000000000001E-2</c:v>
                </c:pt>
                <c:pt idx="427">
                  <c:v>-1.2442999999999999E-2</c:v>
                </c:pt>
                <c:pt idx="428">
                  <c:v>-1.0498E-2</c:v>
                </c:pt>
                <c:pt idx="429">
                  <c:v>-8.9429999999999996E-3</c:v>
                </c:pt>
                <c:pt idx="430">
                  <c:v>-7.5820000000000002E-3</c:v>
                </c:pt>
                <c:pt idx="431">
                  <c:v>-6.221E-3</c:v>
                </c:pt>
                <c:pt idx="432">
                  <c:v>-5.2490000000000002E-3</c:v>
                </c:pt>
                <c:pt idx="433">
                  <c:v>-4.2770000000000004E-3</c:v>
                </c:pt>
                <c:pt idx="434">
                  <c:v>3.888E-3</c:v>
                </c:pt>
                <c:pt idx="435">
                  <c:v>0.11956600000000001</c:v>
                </c:pt>
                <c:pt idx="436">
                  <c:v>0.15670000000000001</c:v>
                </c:pt>
                <c:pt idx="437">
                  <c:v>0.25060300000000002</c:v>
                </c:pt>
                <c:pt idx="438">
                  <c:v>0.30620599999999998</c:v>
                </c:pt>
                <c:pt idx="439">
                  <c:v>0.36492000000000002</c:v>
                </c:pt>
                <c:pt idx="440">
                  <c:v>0.43335400000000002</c:v>
                </c:pt>
                <c:pt idx="441">
                  <c:v>0.49634499999999998</c:v>
                </c:pt>
                <c:pt idx="442">
                  <c:v>0.54825400000000002</c:v>
                </c:pt>
                <c:pt idx="443">
                  <c:v>0.58888700000000005</c:v>
                </c:pt>
                <c:pt idx="444">
                  <c:v>0.62174399999999996</c:v>
                </c:pt>
                <c:pt idx="445">
                  <c:v>0.65537800000000002</c:v>
                </c:pt>
                <c:pt idx="446">
                  <c:v>0.68726200000000004</c:v>
                </c:pt>
                <c:pt idx="447">
                  <c:v>0.72264600000000001</c:v>
                </c:pt>
                <c:pt idx="448">
                  <c:v>0.75880700000000001</c:v>
                </c:pt>
                <c:pt idx="449">
                  <c:v>0.76327900000000004</c:v>
                </c:pt>
                <c:pt idx="450">
                  <c:v>0.80605000000000004</c:v>
                </c:pt>
                <c:pt idx="451">
                  <c:v>0.84279499999999996</c:v>
                </c:pt>
                <c:pt idx="452">
                  <c:v>0.87623499999999999</c:v>
                </c:pt>
                <c:pt idx="453">
                  <c:v>0.90170300000000003</c:v>
                </c:pt>
                <c:pt idx="454">
                  <c:v>0.92056199999999999</c:v>
                </c:pt>
                <c:pt idx="455">
                  <c:v>0.91959000000000002</c:v>
                </c:pt>
                <c:pt idx="456">
                  <c:v>0.93611500000000003</c:v>
                </c:pt>
                <c:pt idx="457">
                  <c:v>0.96508300000000002</c:v>
                </c:pt>
                <c:pt idx="458">
                  <c:v>0.99502299999999999</c:v>
                </c:pt>
                <c:pt idx="459">
                  <c:v>1.0105770000000001</c:v>
                </c:pt>
                <c:pt idx="460">
                  <c:v>0.97927600000000004</c:v>
                </c:pt>
                <c:pt idx="461">
                  <c:v>1.0296289999999999</c:v>
                </c:pt>
                <c:pt idx="462">
                  <c:v>1.0208809999999999</c:v>
                </c:pt>
                <c:pt idx="463">
                  <c:v>1.03274</c:v>
                </c:pt>
                <c:pt idx="464">
                  <c:v>1.0506260000000001</c:v>
                </c:pt>
                <c:pt idx="465">
                  <c:v>0.99968900000000005</c:v>
                </c:pt>
                <c:pt idx="466">
                  <c:v>0.80663399999999996</c:v>
                </c:pt>
                <c:pt idx="467">
                  <c:v>0.73917100000000002</c:v>
                </c:pt>
                <c:pt idx="468">
                  <c:v>0.63360300000000003</c:v>
                </c:pt>
                <c:pt idx="469">
                  <c:v>0.59977499999999995</c:v>
                </c:pt>
                <c:pt idx="470">
                  <c:v>0.50878800000000002</c:v>
                </c:pt>
                <c:pt idx="471">
                  <c:v>0.50198299999999996</c:v>
                </c:pt>
                <c:pt idx="472">
                  <c:v>0.42324499999999998</c:v>
                </c:pt>
                <c:pt idx="473">
                  <c:v>0.41974499999999998</c:v>
                </c:pt>
                <c:pt idx="474">
                  <c:v>0.35053299999999998</c:v>
                </c:pt>
                <c:pt idx="475">
                  <c:v>0.32486999999999999</c:v>
                </c:pt>
                <c:pt idx="476">
                  <c:v>0.28326499999999999</c:v>
                </c:pt>
                <c:pt idx="477">
                  <c:v>0.24399299999999999</c:v>
                </c:pt>
                <c:pt idx="478">
                  <c:v>0.21638499999999999</c:v>
                </c:pt>
                <c:pt idx="479">
                  <c:v>0.181585</c:v>
                </c:pt>
                <c:pt idx="480">
                  <c:v>0.152228</c:v>
                </c:pt>
                <c:pt idx="481">
                  <c:v>0.13045300000000001</c:v>
                </c:pt>
                <c:pt idx="482">
                  <c:v>9.6042000000000002E-2</c:v>
                </c:pt>
                <c:pt idx="483">
                  <c:v>8.6709999999999995E-2</c:v>
                </c:pt>
                <c:pt idx="484">
                  <c:v>5.2880999999999997E-2</c:v>
                </c:pt>
                <c:pt idx="485">
                  <c:v>4.4909999999999999E-2</c:v>
                </c:pt>
                <c:pt idx="486">
                  <c:v>3.5383999999999999E-2</c:v>
                </c:pt>
                <c:pt idx="487">
                  <c:v>1.5164E-2</c:v>
                </c:pt>
                <c:pt idx="488">
                  <c:v>7.1929999999999997E-3</c:v>
                </c:pt>
                <c:pt idx="489">
                  <c:v>5.0549999999999996E-3</c:v>
                </c:pt>
                <c:pt idx="490">
                  <c:v>3.3050000000000002E-3</c:v>
                </c:pt>
                <c:pt idx="491">
                  <c:v>-4.8599999999999997E-3</c:v>
                </c:pt>
                <c:pt idx="492">
                  <c:v>-1.0498E-2</c:v>
                </c:pt>
                <c:pt idx="493">
                  <c:v>-1.5164E-2</c:v>
                </c:pt>
                <c:pt idx="494">
                  <c:v>-2.0996999999999998E-2</c:v>
                </c:pt>
                <c:pt idx="495">
                  <c:v>-2.3913E-2</c:v>
                </c:pt>
                <c:pt idx="496">
                  <c:v>-2.7023999999999999E-2</c:v>
                </c:pt>
                <c:pt idx="497">
                  <c:v>-2.9940000000000001E-2</c:v>
                </c:pt>
                <c:pt idx="498">
                  <c:v>-3.2467999999999997E-2</c:v>
                </c:pt>
                <c:pt idx="499">
                  <c:v>-3.5188999999999998E-2</c:v>
                </c:pt>
                <c:pt idx="500">
                  <c:v>-3.6355999999999999E-2</c:v>
                </c:pt>
                <c:pt idx="501">
                  <c:v>-3.7717000000000001E-2</c:v>
                </c:pt>
                <c:pt idx="502">
                  <c:v>-3.7717000000000001E-2</c:v>
                </c:pt>
                <c:pt idx="503">
                  <c:v>-3.7522E-2</c:v>
                </c:pt>
                <c:pt idx="504">
                  <c:v>-3.6939E-2</c:v>
                </c:pt>
                <c:pt idx="505">
                  <c:v>-3.5772999999999999E-2</c:v>
                </c:pt>
                <c:pt idx="506">
                  <c:v>-3.4994999999999998E-2</c:v>
                </c:pt>
                <c:pt idx="507">
                  <c:v>-3.4800999999999999E-2</c:v>
                </c:pt>
                <c:pt idx="508">
                  <c:v>-3.3827999999999997E-2</c:v>
                </c:pt>
                <c:pt idx="509">
                  <c:v>-3.4022999999999998E-2</c:v>
                </c:pt>
                <c:pt idx="510">
                  <c:v>-3.4605999999999998E-2</c:v>
                </c:pt>
                <c:pt idx="511">
                  <c:v>-3.4994999999999998E-2</c:v>
                </c:pt>
                <c:pt idx="512">
                  <c:v>-3.6355999999999999E-2</c:v>
                </c:pt>
                <c:pt idx="513">
                  <c:v>-3.7717000000000001E-2</c:v>
                </c:pt>
                <c:pt idx="514">
                  <c:v>-3.9078000000000002E-2</c:v>
                </c:pt>
                <c:pt idx="515">
                  <c:v>-4.0050000000000002E-2</c:v>
                </c:pt>
                <c:pt idx="516">
                  <c:v>-3.6355999999999999E-2</c:v>
                </c:pt>
                <c:pt idx="517">
                  <c:v>-3.1495000000000002E-2</c:v>
                </c:pt>
                <c:pt idx="518">
                  <c:v>-2.7413E-2</c:v>
                </c:pt>
                <c:pt idx="519">
                  <c:v>-2.3719E-2</c:v>
                </c:pt>
                <c:pt idx="520">
                  <c:v>-2.0414000000000002E-2</c:v>
                </c:pt>
                <c:pt idx="521">
                  <c:v>-1.7496999999999999E-2</c:v>
                </c:pt>
                <c:pt idx="522">
                  <c:v>-1.5164E-2</c:v>
                </c:pt>
                <c:pt idx="523">
                  <c:v>-1.2831E-2</c:v>
                </c:pt>
                <c:pt idx="524">
                  <c:v>-1.0887000000000001E-2</c:v>
                </c:pt>
                <c:pt idx="525">
                  <c:v>-9.332E-3</c:v>
                </c:pt>
                <c:pt idx="526">
                  <c:v>-7.7770000000000001E-3</c:v>
                </c:pt>
                <c:pt idx="527">
                  <c:v>-6.6100000000000004E-3</c:v>
                </c:pt>
                <c:pt idx="528">
                  <c:v>-5.6379999999999998E-3</c:v>
                </c:pt>
                <c:pt idx="529">
                  <c:v>-4.8599999999999997E-3</c:v>
                </c:pt>
                <c:pt idx="530">
                  <c:v>-4.0829999999999998E-3</c:v>
                </c:pt>
                <c:pt idx="531">
                  <c:v>2.2357999999999999E-2</c:v>
                </c:pt>
                <c:pt idx="532">
                  <c:v>0.1149</c:v>
                </c:pt>
                <c:pt idx="533">
                  <c:v>0.116067</c:v>
                </c:pt>
                <c:pt idx="534">
                  <c:v>0.110234</c:v>
                </c:pt>
                <c:pt idx="535">
                  <c:v>0.191111</c:v>
                </c:pt>
                <c:pt idx="536">
                  <c:v>0.220079</c:v>
                </c:pt>
                <c:pt idx="537">
                  <c:v>0.24554799999999999</c:v>
                </c:pt>
                <c:pt idx="538">
                  <c:v>0.28170899999999999</c:v>
                </c:pt>
                <c:pt idx="539">
                  <c:v>0.30659500000000001</c:v>
                </c:pt>
                <c:pt idx="540">
                  <c:v>0.35305999999999998</c:v>
                </c:pt>
                <c:pt idx="541">
                  <c:v>0.39097100000000001</c:v>
                </c:pt>
                <c:pt idx="542">
                  <c:v>0.415468</c:v>
                </c:pt>
                <c:pt idx="543">
                  <c:v>0.43588199999999999</c:v>
                </c:pt>
                <c:pt idx="544">
                  <c:v>0.45493400000000001</c:v>
                </c:pt>
                <c:pt idx="545">
                  <c:v>0.47379300000000002</c:v>
                </c:pt>
                <c:pt idx="546">
                  <c:v>0.49129</c:v>
                </c:pt>
                <c:pt idx="547">
                  <c:v>0.50820500000000002</c:v>
                </c:pt>
                <c:pt idx="548">
                  <c:v>0.52686900000000003</c:v>
                </c:pt>
                <c:pt idx="549">
                  <c:v>0.54533799999999999</c:v>
                </c:pt>
                <c:pt idx="550">
                  <c:v>0.563419</c:v>
                </c:pt>
                <c:pt idx="551">
                  <c:v>0.59141500000000002</c:v>
                </c:pt>
                <c:pt idx="552">
                  <c:v>0.60327399999999998</c:v>
                </c:pt>
                <c:pt idx="553">
                  <c:v>0.61221700000000001</c:v>
                </c:pt>
                <c:pt idx="554">
                  <c:v>0.62932600000000005</c:v>
                </c:pt>
                <c:pt idx="555">
                  <c:v>0.64857299999999996</c:v>
                </c:pt>
                <c:pt idx="556">
                  <c:v>0.65984900000000002</c:v>
                </c:pt>
                <c:pt idx="557">
                  <c:v>0.66665399999999997</c:v>
                </c:pt>
                <c:pt idx="558">
                  <c:v>0.67326399999999997</c:v>
                </c:pt>
                <c:pt idx="559">
                  <c:v>0.68201299999999998</c:v>
                </c:pt>
                <c:pt idx="560">
                  <c:v>0.69231699999999996</c:v>
                </c:pt>
                <c:pt idx="561">
                  <c:v>0.70087100000000002</c:v>
                </c:pt>
                <c:pt idx="562">
                  <c:v>0.69192799999999999</c:v>
                </c:pt>
                <c:pt idx="563">
                  <c:v>0.70378700000000005</c:v>
                </c:pt>
                <c:pt idx="564">
                  <c:v>0.711175</c:v>
                </c:pt>
                <c:pt idx="565">
                  <c:v>0.713314</c:v>
                </c:pt>
                <c:pt idx="566">
                  <c:v>0.71428599999999998</c:v>
                </c:pt>
                <c:pt idx="567">
                  <c:v>0.70689800000000003</c:v>
                </c:pt>
                <c:pt idx="568">
                  <c:v>0.71098099999999997</c:v>
                </c:pt>
                <c:pt idx="569">
                  <c:v>0.704565</c:v>
                </c:pt>
                <c:pt idx="570">
                  <c:v>0.710592</c:v>
                </c:pt>
                <c:pt idx="571">
                  <c:v>0.713314</c:v>
                </c:pt>
                <c:pt idx="572">
                  <c:v>0.71098099999999997</c:v>
                </c:pt>
                <c:pt idx="573">
                  <c:v>0.68240199999999995</c:v>
                </c:pt>
                <c:pt idx="574">
                  <c:v>0.64040799999999998</c:v>
                </c:pt>
                <c:pt idx="575">
                  <c:v>0.630104</c:v>
                </c:pt>
                <c:pt idx="576">
                  <c:v>0.55175399999999997</c:v>
                </c:pt>
                <c:pt idx="577">
                  <c:v>0.46018399999999998</c:v>
                </c:pt>
                <c:pt idx="578">
                  <c:v>0.407497</c:v>
                </c:pt>
                <c:pt idx="579">
                  <c:v>0.35850399999999999</c:v>
                </c:pt>
                <c:pt idx="580">
                  <c:v>0.30212299999999997</c:v>
                </c:pt>
                <c:pt idx="581">
                  <c:v>0.27995999999999999</c:v>
                </c:pt>
                <c:pt idx="582">
                  <c:v>0.228245</c:v>
                </c:pt>
                <c:pt idx="583">
                  <c:v>0.20860899999999999</c:v>
                </c:pt>
                <c:pt idx="584">
                  <c:v>0.16603200000000001</c:v>
                </c:pt>
                <c:pt idx="585">
                  <c:v>0.14250699999999999</c:v>
                </c:pt>
                <c:pt idx="586">
                  <c:v>0.12325999999999999</c:v>
                </c:pt>
                <c:pt idx="587">
                  <c:v>8.5542999999999994E-2</c:v>
                </c:pt>
                <c:pt idx="588">
                  <c:v>7.7767000000000003E-2</c:v>
                </c:pt>
                <c:pt idx="589">
                  <c:v>5.2686999999999998E-2</c:v>
                </c:pt>
                <c:pt idx="590">
                  <c:v>3.6355999999999999E-2</c:v>
                </c:pt>
                <c:pt idx="591">
                  <c:v>3.1495000000000002E-2</c:v>
                </c:pt>
                <c:pt idx="592">
                  <c:v>1.9636000000000001E-2</c:v>
                </c:pt>
                <c:pt idx="593">
                  <c:v>3.888E-3</c:v>
                </c:pt>
                <c:pt idx="594">
                  <c:v>-7.7800000000000005E-4</c:v>
                </c:pt>
                <c:pt idx="595">
                  <c:v>-6.221E-3</c:v>
                </c:pt>
                <c:pt idx="596">
                  <c:v>-5.8320000000000004E-3</c:v>
                </c:pt>
                <c:pt idx="597">
                  <c:v>-1.1665E-2</c:v>
                </c:pt>
                <c:pt idx="598">
                  <c:v>-2.0608000000000001E-2</c:v>
                </c:pt>
                <c:pt idx="599">
                  <c:v>-7.6211000000000001E-2</c:v>
                </c:pt>
                <c:pt idx="600">
                  <c:v>-7.8155000000000002E-2</c:v>
                </c:pt>
                <c:pt idx="601">
                  <c:v>-7.9905000000000004E-2</c:v>
                </c:pt>
                <c:pt idx="602">
                  <c:v>-8.3599000000000007E-2</c:v>
                </c:pt>
                <c:pt idx="603">
                  <c:v>-0.20005400000000001</c:v>
                </c:pt>
                <c:pt idx="604">
                  <c:v>-0.27062799999999998</c:v>
                </c:pt>
                <c:pt idx="605">
                  <c:v>-0.31417699999999998</c:v>
                </c:pt>
                <c:pt idx="606">
                  <c:v>-0.35247699999999998</c:v>
                </c:pt>
                <c:pt idx="607">
                  <c:v>-0.39641500000000002</c:v>
                </c:pt>
                <c:pt idx="608">
                  <c:v>-0.41819000000000001</c:v>
                </c:pt>
                <c:pt idx="609">
                  <c:v>-0.43549300000000002</c:v>
                </c:pt>
                <c:pt idx="610">
                  <c:v>-0.45299</c:v>
                </c:pt>
                <c:pt idx="611">
                  <c:v>-0.47534799999999999</c:v>
                </c:pt>
                <c:pt idx="612">
                  <c:v>-0.50217800000000001</c:v>
                </c:pt>
                <c:pt idx="613">
                  <c:v>-0.52161900000000005</c:v>
                </c:pt>
                <c:pt idx="614">
                  <c:v>-0.56886199999999998</c:v>
                </c:pt>
                <c:pt idx="615">
                  <c:v>-0.54164400000000001</c:v>
                </c:pt>
                <c:pt idx="616">
                  <c:v>-0.61241199999999996</c:v>
                </c:pt>
                <c:pt idx="617">
                  <c:v>-0.64915599999999996</c:v>
                </c:pt>
                <c:pt idx="618">
                  <c:v>-0.60638499999999995</c:v>
                </c:pt>
                <c:pt idx="619">
                  <c:v>-0.51092599999999999</c:v>
                </c:pt>
                <c:pt idx="620">
                  <c:v>-0.72556200000000004</c:v>
                </c:pt>
                <c:pt idx="621">
                  <c:v>-0.65887700000000005</c:v>
                </c:pt>
                <c:pt idx="622">
                  <c:v>-0.74617</c:v>
                </c:pt>
                <c:pt idx="623">
                  <c:v>-0.70087100000000002</c:v>
                </c:pt>
                <c:pt idx="624">
                  <c:v>-0.75686299999999995</c:v>
                </c:pt>
                <c:pt idx="625">
                  <c:v>-0.72361799999999998</c:v>
                </c:pt>
                <c:pt idx="626">
                  <c:v>-0.75977899999999998</c:v>
                </c:pt>
                <c:pt idx="627">
                  <c:v>-0.742282</c:v>
                </c:pt>
                <c:pt idx="628">
                  <c:v>-0.742865</c:v>
                </c:pt>
                <c:pt idx="629">
                  <c:v>-0.72070199999999995</c:v>
                </c:pt>
                <c:pt idx="630">
                  <c:v>-0.72361799999999998</c:v>
                </c:pt>
                <c:pt idx="631">
                  <c:v>-0.706704</c:v>
                </c:pt>
                <c:pt idx="632">
                  <c:v>-0.70184299999999999</c:v>
                </c:pt>
                <c:pt idx="633">
                  <c:v>-0.69562199999999996</c:v>
                </c:pt>
                <c:pt idx="634">
                  <c:v>-0.68123500000000003</c:v>
                </c:pt>
                <c:pt idx="635">
                  <c:v>-0.69192799999999999</c:v>
                </c:pt>
                <c:pt idx="636">
                  <c:v>-0.68531799999999998</c:v>
                </c:pt>
                <c:pt idx="637">
                  <c:v>-0.68862299999999999</c:v>
                </c:pt>
                <c:pt idx="638">
                  <c:v>-0.68084599999999995</c:v>
                </c:pt>
                <c:pt idx="639">
                  <c:v>-0.67248600000000003</c:v>
                </c:pt>
                <c:pt idx="640">
                  <c:v>-0.66665399999999997</c:v>
                </c:pt>
                <c:pt idx="641">
                  <c:v>-0.66120999999999996</c:v>
                </c:pt>
                <c:pt idx="642">
                  <c:v>-0.65285000000000004</c:v>
                </c:pt>
                <c:pt idx="643">
                  <c:v>-0.64585099999999995</c:v>
                </c:pt>
                <c:pt idx="644">
                  <c:v>-0.64371299999999998</c:v>
                </c:pt>
                <c:pt idx="645">
                  <c:v>-0.62971500000000002</c:v>
                </c:pt>
                <c:pt idx="646">
                  <c:v>-0.62077199999999999</c:v>
                </c:pt>
                <c:pt idx="647">
                  <c:v>-0.61182800000000004</c:v>
                </c:pt>
                <c:pt idx="648">
                  <c:v>-0.60269099999999998</c:v>
                </c:pt>
                <c:pt idx="649">
                  <c:v>-0.593553</c:v>
                </c:pt>
                <c:pt idx="650">
                  <c:v>-0.58091599999999999</c:v>
                </c:pt>
                <c:pt idx="651">
                  <c:v>-0.56886199999999998</c:v>
                </c:pt>
                <c:pt idx="652">
                  <c:v>-0.55719700000000005</c:v>
                </c:pt>
                <c:pt idx="653">
                  <c:v>-0.54553200000000002</c:v>
                </c:pt>
                <c:pt idx="654">
                  <c:v>-0.53211799999999998</c:v>
                </c:pt>
                <c:pt idx="655">
                  <c:v>-0.520258</c:v>
                </c:pt>
                <c:pt idx="656">
                  <c:v>-0.50762099999999999</c:v>
                </c:pt>
                <c:pt idx="657">
                  <c:v>-0.49595600000000001</c:v>
                </c:pt>
                <c:pt idx="658">
                  <c:v>-0.483514</c:v>
                </c:pt>
                <c:pt idx="659">
                  <c:v>-0.47145999999999999</c:v>
                </c:pt>
                <c:pt idx="660">
                  <c:v>-0.45998899999999998</c:v>
                </c:pt>
                <c:pt idx="661">
                  <c:v>-0.445602</c:v>
                </c:pt>
                <c:pt idx="662">
                  <c:v>-0.43257699999999999</c:v>
                </c:pt>
                <c:pt idx="663">
                  <c:v>-0.41974499999999998</c:v>
                </c:pt>
                <c:pt idx="664">
                  <c:v>-0.40652500000000003</c:v>
                </c:pt>
                <c:pt idx="665">
                  <c:v>-0.39641500000000002</c:v>
                </c:pt>
                <c:pt idx="666">
                  <c:v>-0.38125100000000001</c:v>
                </c:pt>
                <c:pt idx="667">
                  <c:v>-0.369197</c:v>
                </c:pt>
                <c:pt idx="668">
                  <c:v>-0.35597600000000001</c:v>
                </c:pt>
                <c:pt idx="669">
                  <c:v>-0.34178399999999998</c:v>
                </c:pt>
                <c:pt idx="670">
                  <c:v>-0.34839399999999998</c:v>
                </c:pt>
                <c:pt idx="671">
                  <c:v>-0.39038800000000001</c:v>
                </c:pt>
                <c:pt idx="672">
                  <c:v>-0.39311000000000001</c:v>
                </c:pt>
                <c:pt idx="673">
                  <c:v>-0.35753200000000002</c:v>
                </c:pt>
                <c:pt idx="674">
                  <c:v>-0.303095</c:v>
                </c:pt>
                <c:pt idx="675">
                  <c:v>-0.27334900000000001</c:v>
                </c:pt>
                <c:pt idx="676">
                  <c:v>-0.23116100000000001</c:v>
                </c:pt>
                <c:pt idx="677">
                  <c:v>-0.189945</c:v>
                </c:pt>
                <c:pt idx="678">
                  <c:v>-0.16175400000000001</c:v>
                </c:pt>
                <c:pt idx="679">
                  <c:v>-0.22805</c:v>
                </c:pt>
                <c:pt idx="680">
                  <c:v>-0.24651999999999999</c:v>
                </c:pt>
                <c:pt idx="681">
                  <c:v>-0.21716299999999999</c:v>
                </c:pt>
                <c:pt idx="682">
                  <c:v>-0.20491500000000001</c:v>
                </c:pt>
                <c:pt idx="683">
                  <c:v>-0.188778</c:v>
                </c:pt>
                <c:pt idx="684">
                  <c:v>-0.21657999999999999</c:v>
                </c:pt>
                <c:pt idx="685">
                  <c:v>-0.20433200000000001</c:v>
                </c:pt>
                <c:pt idx="686">
                  <c:v>-0.17536399999999999</c:v>
                </c:pt>
                <c:pt idx="687">
                  <c:v>-0.16972599999999999</c:v>
                </c:pt>
                <c:pt idx="688">
                  <c:v>-0.155144</c:v>
                </c:pt>
                <c:pt idx="689">
                  <c:v>-0.17672499999999999</c:v>
                </c:pt>
                <c:pt idx="690">
                  <c:v>-0.15981000000000001</c:v>
                </c:pt>
                <c:pt idx="691">
                  <c:v>-0.13628599999999999</c:v>
                </c:pt>
                <c:pt idx="692">
                  <c:v>-0.118205</c:v>
                </c:pt>
                <c:pt idx="693">
                  <c:v>-0.10323499999999999</c:v>
                </c:pt>
                <c:pt idx="694">
                  <c:v>-9.1764999999999999E-2</c:v>
                </c:pt>
                <c:pt idx="695">
                  <c:v>-8.2821000000000006E-2</c:v>
                </c:pt>
                <c:pt idx="696">
                  <c:v>-7.5434000000000001E-2</c:v>
                </c:pt>
                <c:pt idx="697">
                  <c:v>-7.0378999999999997E-2</c:v>
                </c:pt>
                <c:pt idx="698">
                  <c:v>-6.5129999999999993E-2</c:v>
                </c:pt>
                <c:pt idx="699">
                  <c:v>-6.1240999999999997E-2</c:v>
                </c:pt>
                <c:pt idx="700">
                  <c:v>-5.6964000000000001E-2</c:v>
                </c:pt>
                <c:pt idx="701">
                  <c:v>-5.3464999999999999E-2</c:v>
                </c:pt>
                <c:pt idx="702">
                  <c:v>-4.9771000000000003E-2</c:v>
                </c:pt>
                <c:pt idx="703">
                  <c:v>-4.6466E-2</c:v>
                </c:pt>
                <c:pt idx="704">
                  <c:v>-4.3743999999999998E-2</c:v>
                </c:pt>
                <c:pt idx="705">
                  <c:v>-4.1993999999999997E-2</c:v>
                </c:pt>
                <c:pt idx="706">
                  <c:v>-3.9661000000000002E-2</c:v>
                </c:pt>
                <c:pt idx="707">
                  <c:v>-3.8689000000000001E-2</c:v>
                </c:pt>
                <c:pt idx="708">
                  <c:v>-3.8494E-2</c:v>
                </c:pt>
                <c:pt idx="709">
                  <c:v>-3.8300000000000001E-2</c:v>
                </c:pt>
                <c:pt idx="710">
                  <c:v>-3.8883000000000001E-2</c:v>
                </c:pt>
                <c:pt idx="711">
                  <c:v>-3.9661000000000002E-2</c:v>
                </c:pt>
                <c:pt idx="712">
                  <c:v>-4.0827000000000002E-2</c:v>
                </c:pt>
                <c:pt idx="713">
                  <c:v>-4.1605000000000003E-2</c:v>
                </c:pt>
                <c:pt idx="714">
                  <c:v>-4.1605000000000003E-2</c:v>
                </c:pt>
                <c:pt idx="715">
                  <c:v>-4.1605000000000003E-2</c:v>
                </c:pt>
                <c:pt idx="716">
                  <c:v>-4.0439000000000003E-2</c:v>
                </c:pt>
                <c:pt idx="717">
                  <c:v>-3.9467000000000002E-2</c:v>
                </c:pt>
                <c:pt idx="718">
                  <c:v>-3.8494E-2</c:v>
                </c:pt>
                <c:pt idx="719">
                  <c:v>-3.6939E-2</c:v>
                </c:pt>
                <c:pt idx="720">
                  <c:v>-3.6355999999999999E-2</c:v>
                </c:pt>
                <c:pt idx="721">
                  <c:v>-3.5772999999999999E-2</c:v>
                </c:pt>
                <c:pt idx="722">
                  <c:v>-3.4605999999999998E-2</c:v>
                </c:pt>
                <c:pt idx="723">
                  <c:v>-3.4994999999999998E-2</c:v>
                </c:pt>
                <c:pt idx="724">
                  <c:v>-3.5188999999999998E-2</c:v>
                </c:pt>
                <c:pt idx="725">
                  <c:v>-3.6355999999999999E-2</c:v>
                </c:pt>
                <c:pt idx="726">
                  <c:v>-3.7522E-2</c:v>
                </c:pt>
                <c:pt idx="727">
                  <c:v>-3.8494E-2</c:v>
                </c:pt>
                <c:pt idx="728">
                  <c:v>-4.0050000000000002E-2</c:v>
                </c:pt>
                <c:pt idx="729">
                  <c:v>-4.0244000000000002E-2</c:v>
                </c:pt>
                <c:pt idx="730">
                  <c:v>-4.0827000000000002E-2</c:v>
                </c:pt>
                <c:pt idx="731">
                  <c:v>-4.0244000000000002E-2</c:v>
                </c:pt>
                <c:pt idx="732">
                  <c:v>-3.9661000000000002E-2</c:v>
                </c:pt>
                <c:pt idx="733">
                  <c:v>-3.8689000000000001E-2</c:v>
                </c:pt>
                <c:pt idx="734">
                  <c:v>-3.7328E-2</c:v>
                </c:pt>
                <c:pt idx="735">
                  <c:v>-3.6160999999999999E-2</c:v>
                </c:pt>
                <c:pt idx="736">
                  <c:v>-3.5577999999999999E-2</c:v>
                </c:pt>
                <c:pt idx="737">
                  <c:v>-3.4605999999999998E-2</c:v>
                </c:pt>
                <c:pt idx="738">
                  <c:v>-3.4605999999999998E-2</c:v>
                </c:pt>
                <c:pt idx="739">
                  <c:v>-3.5188999999999998E-2</c:v>
                </c:pt>
                <c:pt idx="740">
                  <c:v>-3.5577999999999999E-2</c:v>
                </c:pt>
                <c:pt idx="741">
                  <c:v>-3.6745E-2</c:v>
                </c:pt>
                <c:pt idx="742">
                  <c:v>-3.7911E-2</c:v>
                </c:pt>
                <c:pt idx="743">
                  <c:v>-3.9272000000000001E-2</c:v>
                </c:pt>
                <c:pt idx="744">
                  <c:v>-4.0244000000000002E-2</c:v>
                </c:pt>
                <c:pt idx="745">
                  <c:v>-4.0827000000000002E-2</c:v>
                </c:pt>
                <c:pt idx="746">
                  <c:v>-4.0633000000000002E-2</c:v>
                </c:pt>
                <c:pt idx="747">
                  <c:v>-3.9855000000000002E-2</c:v>
                </c:pt>
                <c:pt idx="748">
                  <c:v>-3.8883000000000001E-2</c:v>
                </c:pt>
                <c:pt idx="749">
                  <c:v>-3.8106000000000001E-2</c:v>
                </c:pt>
                <c:pt idx="750">
                  <c:v>-3.6549999999999999E-2</c:v>
                </c:pt>
                <c:pt idx="751">
                  <c:v>-3.5966999999999999E-2</c:v>
                </c:pt>
                <c:pt idx="752">
                  <c:v>-3.5383999999999999E-2</c:v>
                </c:pt>
                <c:pt idx="753">
                  <c:v>-3.4216999999999997E-2</c:v>
                </c:pt>
                <c:pt idx="754">
                  <c:v>-3.4800999999999999E-2</c:v>
                </c:pt>
                <c:pt idx="755">
                  <c:v>-3.5188999999999998E-2</c:v>
                </c:pt>
                <c:pt idx="756">
                  <c:v>-3.6355999999999999E-2</c:v>
                </c:pt>
                <c:pt idx="757">
                  <c:v>-3.7522E-2</c:v>
                </c:pt>
                <c:pt idx="758">
                  <c:v>-3.8494E-2</c:v>
                </c:pt>
                <c:pt idx="759">
                  <c:v>-4.0050000000000002E-2</c:v>
                </c:pt>
                <c:pt idx="760">
                  <c:v>-4.0244000000000002E-2</c:v>
                </c:pt>
                <c:pt idx="761">
                  <c:v>-4.0827000000000002E-2</c:v>
                </c:pt>
                <c:pt idx="762">
                  <c:v>-4.0244000000000002E-2</c:v>
                </c:pt>
                <c:pt idx="763">
                  <c:v>-3.9661000000000002E-2</c:v>
                </c:pt>
                <c:pt idx="764">
                  <c:v>-3.8689000000000001E-2</c:v>
                </c:pt>
                <c:pt idx="765">
                  <c:v>-3.7134E-2</c:v>
                </c:pt>
                <c:pt idx="766">
                  <c:v>-3.6160999999999999E-2</c:v>
                </c:pt>
                <c:pt idx="767">
                  <c:v>-3.5772999999999999E-2</c:v>
                </c:pt>
                <c:pt idx="768">
                  <c:v>-3.4411999999999998E-2</c:v>
                </c:pt>
                <c:pt idx="769">
                  <c:v>-3.4605999999999998E-2</c:v>
                </c:pt>
                <c:pt idx="770">
                  <c:v>-3.4994999999999998E-2</c:v>
                </c:pt>
                <c:pt idx="771">
                  <c:v>-3.5577999999999999E-2</c:v>
                </c:pt>
                <c:pt idx="772">
                  <c:v>-3.6549999999999999E-2</c:v>
                </c:pt>
                <c:pt idx="773">
                  <c:v>-3.7911E-2</c:v>
                </c:pt>
                <c:pt idx="774">
                  <c:v>-3.9467000000000002E-2</c:v>
                </c:pt>
                <c:pt idx="775">
                  <c:v>-4.0244000000000002E-2</c:v>
                </c:pt>
                <c:pt idx="776">
                  <c:v>-4.0633000000000002E-2</c:v>
                </c:pt>
                <c:pt idx="777">
                  <c:v>-4.0633000000000002E-2</c:v>
                </c:pt>
                <c:pt idx="778">
                  <c:v>-3.9855000000000002E-2</c:v>
                </c:pt>
                <c:pt idx="779">
                  <c:v>-3.8883000000000001E-2</c:v>
                </c:pt>
                <c:pt idx="780">
                  <c:v>-3.7911E-2</c:v>
                </c:pt>
                <c:pt idx="781">
                  <c:v>-3.6549999999999999E-2</c:v>
                </c:pt>
                <c:pt idx="782">
                  <c:v>-3.5966999999999999E-2</c:v>
                </c:pt>
                <c:pt idx="783">
                  <c:v>-3.5383999999999999E-2</c:v>
                </c:pt>
                <c:pt idx="784">
                  <c:v>-3.4605999999999998E-2</c:v>
                </c:pt>
                <c:pt idx="785">
                  <c:v>-3.5188999999999998E-2</c:v>
                </c:pt>
                <c:pt idx="786">
                  <c:v>-3.5383999999999999E-2</c:v>
                </c:pt>
                <c:pt idx="787">
                  <c:v>-3.6549999999999999E-2</c:v>
                </c:pt>
                <c:pt idx="788">
                  <c:v>-3.7717000000000001E-2</c:v>
                </c:pt>
                <c:pt idx="789">
                  <c:v>-3.8883000000000001E-2</c:v>
                </c:pt>
                <c:pt idx="790">
                  <c:v>-4.0439000000000003E-2</c:v>
                </c:pt>
                <c:pt idx="791">
                  <c:v>-4.0439000000000003E-2</c:v>
                </c:pt>
                <c:pt idx="792">
                  <c:v>-4.1022000000000003E-2</c:v>
                </c:pt>
                <c:pt idx="793">
                  <c:v>-4.0244000000000002E-2</c:v>
                </c:pt>
                <c:pt idx="794">
                  <c:v>-3.9661000000000002E-2</c:v>
                </c:pt>
                <c:pt idx="795">
                  <c:v>-3.8494E-2</c:v>
                </c:pt>
                <c:pt idx="796">
                  <c:v>-3.7134E-2</c:v>
                </c:pt>
                <c:pt idx="797">
                  <c:v>-3.6160999999999999E-2</c:v>
                </c:pt>
                <c:pt idx="798">
                  <c:v>-3.5577999999999999E-2</c:v>
                </c:pt>
                <c:pt idx="799">
                  <c:v>-3.4411999999999998E-2</c:v>
                </c:pt>
                <c:pt idx="800">
                  <c:v>-3.4800999999999999E-2</c:v>
                </c:pt>
                <c:pt idx="801">
                  <c:v>-3.5188999999999998E-2</c:v>
                </c:pt>
                <c:pt idx="802">
                  <c:v>-3.5772999999999999E-2</c:v>
                </c:pt>
                <c:pt idx="803">
                  <c:v>-3.6939E-2</c:v>
                </c:pt>
                <c:pt idx="804">
                  <c:v>-3.8106000000000001E-2</c:v>
                </c:pt>
                <c:pt idx="805">
                  <c:v>-3.9467000000000002E-2</c:v>
                </c:pt>
                <c:pt idx="806">
                  <c:v>-4.0050000000000002E-2</c:v>
                </c:pt>
                <c:pt idx="807">
                  <c:v>-4.0633000000000002E-2</c:v>
                </c:pt>
                <c:pt idx="808">
                  <c:v>-7.4460999999999999E-2</c:v>
                </c:pt>
                <c:pt idx="809">
                  <c:v>-0.13861899999999999</c:v>
                </c:pt>
                <c:pt idx="810">
                  <c:v>-0.149506</c:v>
                </c:pt>
                <c:pt idx="811">
                  <c:v>-0.17886299999999999</c:v>
                </c:pt>
                <c:pt idx="812">
                  <c:v>-0.16564300000000001</c:v>
                </c:pt>
                <c:pt idx="813">
                  <c:v>-0.32720300000000002</c:v>
                </c:pt>
                <c:pt idx="814">
                  <c:v>-0.31164999999999998</c:v>
                </c:pt>
                <c:pt idx="815">
                  <c:v>-0.32253700000000002</c:v>
                </c:pt>
                <c:pt idx="816">
                  <c:v>-0.34236699999999998</c:v>
                </c:pt>
                <c:pt idx="817">
                  <c:v>-0.34722799999999998</c:v>
                </c:pt>
                <c:pt idx="818">
                  <c:v>-0.38922200000000001</c:v>
                </c:pt>
                <c:pt idx="819">
                  <c:v>-0.46057300000000001</c:v>
                </c:pt>
                <c:pt idx="820">
                  <c:v>-0.50820500000000002</c:v>
                </c:pt>
                <c:pt idx="821">
                  <c:v>-0.527841</c:v>
                </c:pt>
                <c:pt idx="822">
                  <c:v>-0.54942100000000005</c:v>
                </c:pt>
                <c:pt idx="823">
                  <c:v>-0.52706299999999995</c:v>
                </c:pt>
                <c:pt idx="824">
                  <c:v>-0.44793500000000003</c:v>
                </c:pt>
                <c:pt idx="825">
                  <c:v>-0.51073199999999996</c:v>
                </c:pt>
                <c:pt idx="826">
                  <c:v>-0.61202299999999998</c:v>
                </c:pt>
                <c:pt idx="827">
                  <c:v>-0.56886199999999998</c:v>
                </c:pt>
                <c:pt idx="828">
                  <c:v>-0.60716199999999998</c:v>
                </c:pt>
                <c:pt idx="829">
                  <c:v>-0.52317499999999995</c:v>
                </c:pt>
                <c:pt idx="830">
                  <c:v>-0.44676900000000003</c:v>
                </c:pt>
                <c:pt idx="831">
                  <c:v>-0.42518899999999998</c:v>
                </c:pt>
                <c:pt idx="832">
                  <c:v>-0.35928199999999999</c:v>
                </c:pt>
                <c:pt idx="833">
                  <c:v>-0.35908699999999999</c:v>
                </c:pt>
                <c:pt idx="834">
                  <c:v>-0.35053299999999998</c:v>
                </c:pt>
                <c:pt idx="835">
                  <c:v>-0.28073700000000001</c:v>
                </c:pt>
                <c:pt idx="836">
                  <c:v>-0.266739</c:v>
                </c:pt>
                <c:pt idx="837">
                  <c:v>-0.25974000000000003</c:v>
                </c:pt>
                <c:pt idx="838">
                  <c:v>-0.22805</c:v>
                </c:pt>
                <c:pt idx="839">
                  <c:v>-0.181391</c:v>
                </c:pt>
                <c:pt idx="840">
                  <c:v>-0.16778100000000001</c:v>
                </c:pt>
                <c:pt idx="841">
                  <c:v>-0.15708800000000001</c:v>
                </c:pt>
                <c:pt idx="842">
                  <c:v>-0.14056299999999999</c:v>
                </c:pt>
                <c:pt idx="843">
                  <c:v>-0.12131599999999999</c:v>
                </c:pt>
                <c:pt idx="844">
                  <c:v>-0.10459599999999999</c:v>
                </c:pt>
                <c:pt idx="845">
                  <c:v>-8.5737999999999995E-2</c:v>
                </c:pt>
                <c:pt idx="846">
                  <c:v>-7.5628000000000001E-2</c:v>
                </c:pt>
                <c:pt idx="847">
                  <c:v>-6.9211999999999996E-2</c:v>
                </c:pt>
                <c:pt idx="848">
                  <c:v>-6.3574000000000006E-2</c:v>
                </c:pt>
                <c:pt idx="849">
                  <c:v>-6.0269000000000003E-2</c:v>
                </c:pt>
                <c:pt idx="850">
                  <c:v>-5.6186E-2</c:v>
                </c:pt>
                <c:pt idx="851">
                  <c:v>-5.2686999999999998E-2</c:v>
                </c:pt>
                <c:pt idx="852">
                  <c:v>-4.9382000000000002E-2</c:v>
                </c:pt>
                <c:pt idx="853">
                  <c:v>-4.6077E-2</c:v>
                </c:pt>
                <c:pt idx="854">
                  <c:v>-4.3354999999999998E-2</c:v>
                </c:pt>
                <c:pt idx="855">
                  <c:v>-4.1411000000000003E-2</c:v>
                </c:pt>
                <c:pt idx="856">
                  <c:v>-3.9467000000000002E-2</c:v>
                </c:pt>
                <c:pt idx="857">
                  <c:v>-3.8494E-2</c:v>
                </c:pt>
                <c:pt idx="858">
                  <c:v>-3.8106000000000001E-2</c:v>
                </c:pt>
                <c:pt idx="859">
                  <c:v>-3.7911E-2</c:v>
                </c:pt>
                <c:pt idx="860">
                  <c:v>-3.8494E-2</c:v>
                </c:pt>
                <c:pt idx="861">
                  <c:v>-3.9467000000000002E-2</c:v>
                </c:pt>
                <c:pt idx="862">
                  <c:v>-4.0633000000000002E-2</c:v>
                </c:pt>
                <c:pt idx="863">
                  <c:v>-4.1799999999999997E-2</c:v>
                </c:pt>
                <c:pt idx="864">
                  <c:v>-3.9467000000000002E-2</c:v>
                </c:pt>
                <c:pt idx="865">
                  <c:v>-3.4022999999999998E-2</c:v>
                </c:pt>
                <c:pt idx="866">
                  <c:v>-2.9162E-2</c:v>
                </c:pt>
                <c:pt idx="867">
                  <c:v>-2.4691000000000001E-2</c:v>
                </c:pt>
                <c:pt idx="868">
                  <c:v>-2.0996999999999998E-2</c:v>
                </c:pt>
                <c:pt idx="869">
                  <c:v>-1.7885999999999999E-2</c:v>
                </c:pt>
                <c:pt idx="870">
                  <c:v>-1.5358999999999999E-2</c:v>
                </c:pt>
                <c:pt idx="871">
                  <c:v>-1.3220000000000001E-2</c:v>
                </c:pt>
                <c:pt idx="872">
                  <c:v>-1.1471E-2</c:v>
                </c:pt>
                <c:pt idx="873">
                  <c:v>-9.9150000000000002E-3</c:v>
                </c:pt>
                <c:pt idx="874">
                  <c:v>-8.5540000000000008E-3</c:v>
                </c:pt>
                <c:pt idx="875">
                  <c:v>-7.1929999999999997E-3</c:v>
                </c:pt>
                <c:pt idx="876">
                  <c:v>-6.221E-3</c:v>
                </c:pt>
                <c:pt idx="877">
                  <c:v>-5.2490000000000002E-3</c:v>
                </c:pt>
                <c:pt idx="878">
                  <c:v>-4.666E-3</c:v>
                </c:pt>
                <c:pt idx="879">
                  <c:v>-3.888E-3</c:v>
                </c:pt>
                <c:pt idx="880">
                  <c:v>5.0548000000000003E-2</c:v>
                </c:pt>
                <c:pt idx="881">
                  <c:v>0.124621</c:v>
                </c:pt>
                <c:pt idx="882">
                  <c:v>0.17536399999999999</c:v>
                </c:pt>
                <c:pt idx="883">
                  <c:v>0.23310500000000001</c:v>
                </c:pt>
                <c:pt idx="884">
                  <c:v>0.35694900000000002</c:v>
                </c:pt>
                <c:pt idx="885">
                  <c:v>0.36666900000000002</c:v>
                </c:pt>
                <c:pt idx="886">
                  <c:v>0.40185900000000002</c:v>
                </c:pt>
                <c:pt idx="887">
                  <c:v>0.45221299999999998</c:v>
                </c:pt>
                <c:pt idx="888">
                  <c:v>0.50937100000000002</c:v>
                </c:pt>
                <c:pt idx="889">
                  <c:v>0.55778099999999997</c:v>
                </c:pt>
                <c:pt idx="890">
                  <c:v>0.59880299999999997</c:v>
                </c:pt>
                <c:pt idx="891">
                  <c:v>0.636131</c:v>
                </c:pt>
                <c:pt idx="892">
                  <c:v>0.674431</c:v>
                </c:pt>
                <c:pt idx="893">
                  <c:v>0.70553699999999997</c:v>
                </c:pt>
                <c:pt idx="894">
                  <c:v>0.73333899999999996</c:v>
                </c:pt>
                <c:pt idx="895">
                  <c:v>0.76191799999999998</c:v>
                </c:pt>
                <c:pt idx="896">
                  <c:v>0.79166400000000003</c:v>
                </c:pt>
                <c:pt idx="897">
                  <c:v>0.82199299999999997</c:v>
                </c:pt>
                <c:pt idx="898">
                  <c:v>0.85270999999999997</c:v>
                </c:pt>
                <c:pt idx="899">
                  <c:v>0.88303900000000002</c:v>
                </c:pt>
                <c:pt idx="900">
                  <c:v>0.91006299999999996</c:v>
                </c:pt>
                <c:pt idx="901">
                  <c:v>0.93008800000000003</c:v>
                </c:pt>
                <c:pt idx="902">
                  <c:v>0.94816900000000004</c:v>
                </c:pt>
                <c:pt idx="903">
                  <c:v>0.96430499999999997</c:v>
                </c:pt>
                <c:pt idx="904">
                  <c:v>0.98044200000000004</c:v>
                </c:pt>
                <c:pt idx="905">
                  <c:v>0.99774499999999999</c:v>
                </c:pt>
                <c:pt idx="906">
                  <c:v>1.005522</c:v>
                </c:pt>
                <c:pt idx="907">
                  <c:v>1.0154369999999999</c:v>
                </c:pt>
                <c:pt idx="908">
                  <c:v>1.031574</c:v>
                </c:pt>
                <c:pt idx="909">
                  <c:v>1.044794</c:v>
                </c:pt>
                <c:pt idx="910">
                  <c:v>1.051015</c:v>
                </c:pt>
                <c:pt idx="911">
                  <c:v>1.0335179999999999</c:v>
                </c:pt>
                <c:pt idx="912">
                  <c:v>1.04596</c:v>
                </c:pt>
                <c:pt idx="913">
                  <c:v>1.057625</c:v>
                </c:pt>
                <c:pt idx="914">
                  <c:v>1.059375</c:v>
                </c:pt>
                <c:pt idx="915">
                  <c:v>1.0605420000000001</c:v>
                </c:pt>
                <c:pt idx="916">
                  <c:v>1.058403</c:v>
                </c:pt>
                <c:pt idx="917">
                  <c:v>1.058597</c:v>
                </c:pt>
                <c:pt idx="918">
                  <c:v>1.0613189999999999</c:v>
                </c:pt>
                <c:pt idx="919">
                  <c:v>1.063458</c:v>
                </c:pt>
                <c:pt idx="920">
                  <c:v>1.0482929999999999</c:v>
                </c:pt>
                <c:pt idx="921">
                  <c:v>0.93844799999999995</c:v>
                </c:pt>
                <c:pt idx="922">
                  <c:v>0.78447</c:v>
                </c:pt>
                <c:pt idx="923">
                  <c:v>0.72925600000000002</c:v>
                </c:pt>
                <c:pt idx="924">
                  <c:v>0.61746699999999999</c:v>
                </c:pt>
                <c:pt idx="925">
                  <c:v>0.57216800000000001</c:v>
                </c:pt>
                <c:pt idx="926">
                  <c:v>0.50528799999999996</c:v>
                </c:pt>
                <c:pt idx="927">
                  <c:v>0.43665900000000002</c:v>
                </c:pt>
                <c:pt idx="928">
                  <c:v>0.415468</c:v>
                </c:pt>
                <c:pt idx="929">
                  <c:v>0.34508899999999998</c:v>
                </c:pt>
                <c:pt idx="930">
                  <c:v>0.33575700000000003</c:v>
                </c:pt>
                <c:pt idx="931">
                  <c:v>0.2681</c:v>
                </c:pt>
                <c:pt idx="932">
                  <c:v>0.262073</c:v>
                </c:pt>
                <c:pt idx="933">
                  <c:v>0.20005400000000001</c:v>
                </c:pt>
                <c:pt idx="934">
                  <c:v>0.19461100000000001</c:v>
                </c:pt>
                <c:pt idx="935">
                  <c:v>0.143868</c:v>
                </c:pt>
                <c:pt idx="936">
                  <c:v>0.13336999999999999</c:v>
                </c:pt>
                <c:pt idx="937">
                  <c:v>0.10440199999999999</c:v>
                </c:pt>
                <c:pt idx="938">
                  <c:v>8.1655000000000005E-2</c:v>
                </c:pt>
                <c:pt idx="939">
                  <c:v>7.4073E-2</c:v>
                </c:pt>
                <c:pt idx="940">
                  <c:v>4.4909999999999999E-2</c:v>
                </c:pt>
                <c:pt idx="941">
                  <c:v>3.1495000000000002E-2</c:v>
                </c:pt>
                <c:pt idx="942">
                  <c:v>3.0523000000000002E-2</c:v>
                </c:pt>
                <c:pt idx="943">
                  <c:v>1.983E-2</c:v>
                </c:pt>
                <c:pt idx="944">
                  <c:v>3.1110000000000001E-3</c:v>
                </c:pt>
                <c:pt idx="945">
                  <c:v>-4.0829999999999998E-3</c:v>
                </c:pt>
                <c:pt idx="946">
                  <c:v>-1.1082E-2</c:v>
                </c:pt>
                <c:pt idx="947">
                  <c:v>-1.2248E-2</c:v>
                </c:pt>
                <c:pt idx="948">
                  <c:v>-1.8275E-2</c:v>
                </c:pt>
                <c:pt idx="949">
                  <c:v>-2.333E-2</c:v>
                </c:pt>
                <c:pt idx="950">
                  <c:v>-2.7023999999999999E-2</c:v>
                </c:pt>
                <c:pt idx="951">
                  <c:v>-2.9940000000000001E-2</c:v>
                </c:pt>
                <c:pt idx="952">
                  <c:v>-3.1884000000000003E-2</c:v>
                </c:pt>
                <c:pt idx="953">
                  <c:v>-3.2661999999999997E-2</c:v>
                </c:pt>
                <c:pt idx="954">
                  <c:v>-3.3050999999999997E-2</c:v>
                </c:pt>
                <c:pt idx="955">
                  <c:v>-3.3244999999999997E-2</c:v>
                </c:pt>
                <c:pt idx="956">
                  <c:v>-3.2661999999999997E-2</c:v>
                </c:pt>
                <c:pt idx="957">
                  <c:v>-3.2661999999999997E-2</c:v>
                </c:pt>
                <c:pt idx="958">
                  <c:v>-3.2661999999999997E-2</c:v>
                </c:pt>
                <c:pt idx="959">
                  <c:v>-3.2273000000000003E-2</c:v>
                </c:pt>
                <c:pt idx="960">
                  <c:v>-3.3244999999999997E-2</c:v>
                </c:pt>
                <c:pt idx="961">
                  <c:v>-3.3827999999999997E-2</c:v>
                </c:pt>
                <c:pt idx="962">
                  <c:v>-3.5188999999999998E-2</c:v>
                </c:pt>
                <c:pt idx="963">
                  <c:v>-3.6549999999999999E-2</c:v>
                </c:pt>
                <c:pt idx="964">
                  <c:v>-3.7717000000000001E-2</c:v>
                </c:pt>
                <c:pt idx="965">
                  <c:v>-3.9467000000000002E-2</c:v>
                </c:pt>
                <c:pt idx="966">
                  <c:v>-3.9855000000000002E-2</c:v>
                </c:pt>
                <c:pt idx="967">
                  <c:v>-4.0439000000000003E-2</c:v>
                </c:pt>
                <c:pt idx="968">
                  <c:v>-3.9661000000000002E-2</c:v>
                </c:pt>
                <c:pt idx="969">
                  <c:v>-3.9272000000000001E-2</c:v>
                </c:pt>
                <c:pt idx="970">
                  <c:v>-3.8300000000000001E-2</c:v>
                </c:pt>
                <c:pt idx="971">
                  <c:v>-3.6939E-2</c:v>
                </c:pt>
                <c:pt idx="972">
                  <c:v>-3.5966999999999999E-2</c:v>
                </c:pt>
                <c:pt idx="973">
                  <c:v>-3.5577999999999999E-2</c:v>
                </c:pt>
                <c:pt idx="974">
                  <c:v>-3.4411999999999998E-2</c:v>
                </c:pt>
                <c:pt idx="975">
                  <c:v>-3.4605999999999998E-2</c:v>
                </c:pt>
                <c:pt idx="976">
                  <c:v>-3.4994999999999998E-2</c:v>
                </c:pt>
                <c:pt idx="977">
                  <c:v>-7.2905999999999999E-2</c:v>
                </c:pt>
                <c:pt idx="978">
                  <c:v>-0.12870400000000001</c:v>
                </c:pt>
                <c:pt idx="979">
                  <c:v>-0.13434199999999999</c:v>
                </c:pt>
                <c:pt idx="980">
                  <c:v>-0.16078200000000001</c:v>
                </c:pt>
                <c:pt idx="981">
                  <c:v>-0.16253200000000001</c:v>
                </c:pt>
                <c:pt idx="982">
                  <c:v>-0.18975</c:v>
                </c:pt>
                <c:pt idx="983">
                  <c:v>-0.29006900000000002</c:v>
                </c:pt>
                <c:pt idx="984">
                  <c:v>-0.367641</c:v>
                </c:pt>
                <c:pt idx="985">
                  <c:v>-0.41780099999999998</c:v>
                </c:pt>
                <c:pt idx="986">
                  <c:v>-0.45143499999999998</c:v>
                </c:pt>
                <c:pt idx="987">
                  <c:v>-0.48720799999999997</c:v>
                </c:pt>
                <c:pt idx="988">
                  <c:v>-0.519092</c:v>
                </c:pt>
                <c:pt idx="989">
                  <c:v>-0.54883800000000005</c:v>
                </c:pt>
                <c:pt idx="990">
                  <c:v>-0.57683399999999996</c:v>
                </c:pt>
                <c:pt idx="991">
                  <c:v>-0.60949500000000001</c:v>
                </c:pt>
                <c:pt idx="992">
                  <c:v>-0.64215699999999998</c:v>
                </c:pt>
                <c:pt idx="993">
                  <c:v>-0.67618</c:v>
                </c:pt>
                <c:pt idx="994">
                  <c:v>-0.70884199999999997</c:v>
                </c:pt>
                <c:pt idx="995">
                  <c:v>-0.73780999999999997</c:v>
                </c:pt>
                <c:pt idx="996">
                  <c:v>-0.76250099999999998</c:v>
                </c:pt>
                <c:pt idx="997">
                  <c:v>-0.75297499999999995</c:v>
                </c:pt>
                <c:pt idx="998">
                  <c:v>-0.68803999999999998</c:v>
                </c:pt>
                <c:pt idx="999">
                  <c:v>-0.65343399999999996</c:v>
                </c:pt>
                <c:pt idx="1000">
                  <c:v>-0.70825899999999997</c:v>
                </c:pt>
                <c:pt idx="1001">
                  <c:v>-0.73644900000000002</c:v>
                </c:pt>
                <c:pt idx="1002">
                  <c:v>-0.69737199999999999</c:v>
                </c:pt>
                <c:pt idx="1003">
                  <c:v>-0.66237699999999999</c:v>
                </c:pt>
                <c:pt idx="1004">
                  <c:v>-0.62990900000000005</c:v>
                </c:pt>
                <c:pt idx="1005">
                  <c:v>-0.52822899999999995</c:v>
                </c:pt>
                <c:pt idx="1006">
                  <c:v>-0.50606600000000002</c:v>
                </c:pt>
                <c:pt idx="1007">
                  <c:v>-0.49362299999999998</c:v>
                </c:pt>
                <c:pt idx="1008">
                  <c:v>-0.46193299999999998</c:v>
                </c:pt>
                <c:pt idx="1009">
                  <c:v>-0.38144499999999998</c:v>
                </c:pt>
                <c:pt idx="1010">
                  <c:v>-0.36472500000000002</c:v>
                </c:pt>
                <c:pt idx="1011">
                  <c:v>-0.34314499999999998</c:v>
                </c:pt>
                <c:pt idx="1012">
                  <c:v>-0.27704299999999998</c:v>
                </c:pt>
                <c:pt idx="1013">
                  <c:v>-0.25002000000000002</c:v>
                </c:pt>
                <c:pt idx="1014">
                  <c:v>-0.23796600000000001</c:v>
                </c:pt>
                <c:pt idx="1015">
                  <c:v>-0.21463599999999999</c:v>
                </c:pt>
                <c:pt idx="1016">
                  <c:v>-0.16953099999999999</c:v>
                </c:pt>
                <c:pt idx="1017">
                  <c:v>-0.146396</c:v>
                </c:pt>
                <c:pt idx="1018">
                  <c:v>-0.144257</c:v>
                </c:pt>
                <c:pt idx="1019">
                  <c:v>-0.16078200000000001</c:v>
                </c:pt>
                <c:pt idx="1020">
                  <c:v>-0.152811</c:v>
                </c:pt>
                <c:pt idx="1021">
                  <c:v>-0.13667499999999999</c:v>
                </c:pt>
                <c:pt idx="1022">
                  <c:v>-0.153589</c:v>
                </c:pt>
                <c:pt idx="1023">
                  <c:v>-0.145229</c:v>
                </c:pt>
                <c:pt idx="1024">
                  <c:v>-0.12267699999999999</c:v>
                </c:pt>
                <c:pt idx="1025">
                  <c:v>-0.10304099999999999</c:v>
                </c:pt>
                <c:pt idx="1026">
                  <c:v>-8.7098999999999996E-2</c:v>
                </c:pt>
                <c:pt idx="1027">
                  <c:v>-8.7486999999999995E-2</c:v>
                </c:pt>
                <c:pt idx="1028">
                  <c:v>-7.4656E-2</c:v>
                </c:pt>
                <c:pt idx="1029">
                  <c:v>-5.9686000000000003E-2</c:v>
                </c:pt>
                <c:pt idx="1030">
                  <c:v>-4.7826E-2</c:v>
                </c:pt>
                <c:pt idx="1031">
                  <c:v>-3.8300000000000001E-2</c:v>
                </c:pt>
                <c:pt idx="1032">
                  <c:v>-3.0717999999999999E-2</c:v>
                </c:pt>
                <c:pt idx="1033">
                  <c:v>-2.4496E-2</c:v>
                </c:pt>
                <c:pt idx="1034">
                  <c:v>-1.9636000000000001E-2</c:v>
                </c:pt>
                <c:pt idx="1035">
                  <c:v>-1.5748000000000002E-2</c:v>
                </c:pt>
                <c:pt idx="1036">
                  <c:v>-1.2442999999999999E-2</c:v>
                </c:pt>
                <c:pt idx="1037">
                  <c:v>-9.9150000000000002E-3</c:v>
                </c:pt>
                <c:pt idx="1038">
                  <c:v>-8.1650000000000004E-3</c:v>
                </c:pt>
                <c:pt idx="1039">
                  <c:v>-6.6100000000000004E-3</c:v>
                </c:pt>
                <c:pt idx="1040">
                  <c:v>-5.2490000000000002E-3</c:v>
                </c:pt>
                <c:pt idx="1041">
                  <c:v>-4.2770000000000004E-3</c:v>
                </c:pt>
                <c:pt idx="1042">
                  <c:v>6.8050000000000003E-3</c:v>
                </c:pt>
                <c:pt idx="1043">
                  <c:v>0.11004</c:v>
                </c:pt>
                <c:pt idx="1044">
                  <c:v>0.15592200000000001</c:v>
                </c:pt>
                <c:pt idx="1045">
                  <c:v>0.20394300000000001</c:v>
                </c:pt>
                <c:pt idx="1046">
                  <c:v>0.27821000000000001</c:v>
                </c:pt>
                <c:pt idx="1047">
                  <c:v>0.295707</c:v>
                </c:pt>
                <c:pt idx="1048">
                  <c:v>0.33459100000000003</c:v>
                </c:pt>
                <c:pt idx="1049">
                  <c:v>0.38688899999999998</c:v>
                </c:pt>
                <c:pt idx="1050">
                  <c:v>0.42557800000000001</c:v>
                </c:pt>
                <c:pt idx="1051">
                  <c:v>0.451824</c:v>
                </c:pt>
                <c:pt idx="1052">
                  <c:v>0.47340399999999999</c:v>
                </c:pt>
                <c:pt idx="1053">
                  <c:v>0.49731700000000001</c:v>
                </c:pt>
                <c:pt idx="1054">
                  <c:v>0.52084200000000003</c:v>
                </c:pt>
                <c:pt idx="1055">
                  <c:v>0.54650500000000002</c:v>
                </c:pt>
                <c:pt idx="1056">
                  <c:v>0.57002900000000001</c:v>
                </c:pt>
                <c:pt idx="1057">
                  <c:v>0.59121999999999997</c:v>
                </c:pt>
                <c:pt idx="1058">
                  <c:v>0.61416099999999996</c:v>
                </c:pt>
                <c:pt idx="1059">
                  <c:v>0.63710299999999997</c:v>
                </c:pt>
                <c:pt idx="1060">
                  <c:v>0.66062699999999996</c:v>
                </c:pt>
                <c:pt idx="1061">
                  <c:v>0.68356799999999995</c:v>
                </c:pt>
                <c:pt idx="1062">
                  <c:v>0.70417600000000002</c:v>
                </c:pt>
                <c:pt idx="1063">
                  <c:v>0.72167400000000004</c:v>
                </c:pt>
                <c:pt idx="1064">
                  <c:v>0.73644900000000002</c:v>
                </c:pt>
                <c:pt idx="1065">
                  <c:v>0.747726</c:v>
                </c:pt>
                <c:pt idx="1066">
                  <c:v>0.75647399999999998</c:v>
                </c:pt>
                <c:pt idx="1067">
                  <c:v>0.76658400000000004</c:v>
                </c:pt>
                <c:pt idx="1068">
                  <c:v>0.77786</c:v>
                </c:pt>
                <c:pt idx="1069">
                  <c:v>0.78758099999999998</c:v>
                </c:pt>
                <c:pt idx="1070">
                  <c:v>0.79710700000000001</c:v>
                </c:pt>
                <c:pt idx="1071">
                  <c:v>0.80566199999999999</c:v>
                </c:pt>
                <c:pt idx="1072">
                  <c:v>0.81207700000000005</c:v>
                </c:pt>
                <c:pt idx="1073">
                  <c:v>0.81752100000000005</c:v>
                </c:pt>
                <c:pt idx="1074">
                  <c:v>0.82315899999999997</c:v>
                </c:pt>
                <c:pt idx="1075">
                  <c:v>0.82821400000000001</c:v>
                </c:pt>
                <c:pt idx="1076">
                  <c:v>0.83287999999999995</c:v>
                </c:pt>
                <c:pt idx="1077">
                  <c:v>0.83735199999999999</c:v>
                </c:pt>
                <c:pt idx="1078">
                  <c:v>0.84299000000000002</c:v>
                </c:pt>
                <c:pt idx="1079">
                  <c:v>0.84162899999999996</c:v>
                </c:pt>
                <c:pt idx="1080">
                  <c:v>0.83443500000000004</c:v>
                </c:pt>
                <c:pt idx="1081">
                  <c:v>0.83832399999999996</c:v>
                </c:pt>
                <c:pt idx="1082">
                  <c:v>0.84435099999999996</c:v>
                </c:pt>
                <c:pt idx="1083">
                  <c:v>0.84473900000000002</c:v>
                </c:pt>
                <c:pt idx="1084">
                  <c:v>0.84609999999999996</c:v>
                </c:pt>
                <c:pt idx="1085">
                  <c:v>0.84726699999999999</c:v>
                </c:pt>
                <c:pt idx="1086">
                  <c:v>0.84571099999999999</c:v>
                </c:pt>
                <c:pt idx="1087">
                  <c:v>0.84493399999999996</c:v>
                </c:pt>
                <c:pt idx="1088">
                  <c:v>0.84396199999999999</c:v>
                </c:pt>
                <c:pt idx="1089">
                  <c:v>0.84240599999999999</c:v>
                </c:pt>
                <c:pt idx="1090">
                  <c:v>0.82179800000000003</c:v>
                </c:pt>
                <c:pt idx="1091">
                  <c:v>0.82296499999999995</c:v>
                </c:pt>
                <c:pt idx="1092">
                  <c:v>0.82413099999999995</c:v>
                </c:pt>
                <c:pt idx="1093">
                  <c:v>0.82315899999999997</c:v>
                </c:pt>
                <c:pt idx="1094">
                  <c:v>0.82082599999999994</c:v>
                </c:pt>
                <c:pt idx="1095">
                  <c:v>0.80546700000000004</c:v>
                </c:pt>
                <c:pt idx="1096">
                  <c:v>0.80877200000000005</c:v>
                </c:pt>
                <c:pt idx="1097">
                  <c:v>0.80605000000000004</c:v>
                </c:pt>
                <c:pt idx="1098">
                  <c:v>0.80605000000000004</c:v>
                </c:pt>
                <c:pt idx="1099">
                  <c:v>0.80352299999999999</c:v>
                </c:pt>
                <c:pt idx="1100">
                  <c:v>0.81927099999999997</c:v>
                </c:pt>
                <c:pt idx="1101">
                  <c:v>0.80332899999999996</c:v>
                </c:pt>
                <c:pt idx="1102">
                  <c:v>0.79866300000000001</c:v>
                </c:pt>
                <c:pt idx="1103">
                  <c:v>0.80080099999999999</c:v>
                </c:pt>
                <c:pt idx="1104">
                  <c:v>0.79944000000000004</c:v>
                </c:pt>
                <c:pt idx="1105">
                  <c:v>0.82277</c:v>
                </c:pt>
                <c:pt idx="1106">
                  <c:v>0.80021799999999998</c:v>
                </c:pt>
                <c:pt idx="1107">
                  <c:v>0.82140899999999994</c:v>
                </c:pt>
                <c:pt idx="1108">
                  <c:v>0.82529799999999998</c:v>
                </c:pt>
                <c:pt idx="1109">
                  <c:v>0.81402200000000002</c:v>
                </c:pt>
                <c:pt idx="1110">
                  <c:v>0.83093600000000001</c:v>
                </c:pt>
                <c:pt idx="1111">
                  <c:v>0.83385200000000004</c:v>
                </c:pt>
                <c:pt idx="1112">
                  <c:v>0.83113000000000004</c:v>
                </c:pt>
                <c:pt idx="1113">
                  <c:v>0.82860299999999998</c:v>
                </c:pt>
                <c:pt idx="1114">
                  <c:v>0.83229699999999995</c:v>
                </c:pt>
                <c:pt idx="1115">
                  <c:v>0.84143400000000002</c:v>
                </c:pt>
                <c:pt idx="1116">
                  <c:v>0.85951500000000003</c:v>
                </c:pt>
                <c:pt idx="1117">
                  <c:v>0.86593100000000001</c:v>
                </c:pt>
                <c:pt idx="1118">
                  <c:v>0.856016</c:v>
                </c:pt>
                <c:pt idx="1119">
                  <c:v>0.85426599999999997</c:v>
                </c:pt>
                <c:pt idx="1120">
                  <c:v>0.85951500000000003</c:v>
                </c:pt>
                <c:pt idx="1121">
                  <c:v>0.86184799999999995</c:v>
                </c:pt>
                <c:pt idx="1122">
                  <c:v>0.86087599999999997</c:v>
                </c:pt>
                <c:pt idx="1123">
                  <c:v>0.86009800000000003</c:v>
                </c:pt>
                <c:pt idx="1124">
                  <c:v>0.86107</c:v>
                </c:pt>
                <c:pt idx="1125">
                  <c:v>0.86340300000000003</c:v>
                </c:pt>
                <c:pt idx="1126">
                  <c:v>0.863792</c:v>
                </c:pt>
                <c:pt idx="1127">
                  <c:v>0.86301499999999998</c:v>
                </c:pt>
                <c:pt idx="1128">
                  <c:v>0.86204199999999997</c:v>
                </c:pt>
                <c:pt idx="1129">
                  <c:v>0.86282000000000003</c:v>
                </c:pt>
                <c:pt idx="1130">
                  <c:v>0.86282000000000003</c:v>
                </c:pt>
                <c:pt idx="1131">
                  <c:v>0.86398699999999995</c:v>
                </c:pt>
                <c:pt idx="1132">
                  <c:v>0.86145899999999997</c:v>
                </c:pt>
                <c:pt idx="1133">
                  <c:v>0.85737600000000003</c:v>
                </c:pt>
                <c:pt idx="1134">
                  <c:v>0.853877</c:v>
                </c:pt>
                <c:pt idx="1135">
                  <c:v>0.85154399999999997</c:v>
                </c:pt>
                <c:pt idx="1136">
                  <c:v>0.83424100000000001</c:v>
                </c:pt>
                <c:pt idx="1137">
                  <c:v>0.83307399999999998</c:v>
                </c:pt>
                <c:pt idx="1138">
                  <c:v>0.82354799999999995</c:v>
                </c:pt>
                <c:pt idx="1139">
                  <c:v>0.82199299999999997</c:v>
                </c:pt>
                <c:pt idx="1140">
                  <c:v>0.82277</c:v>
                </c:pt>
                <c:pt idx="1141">
                  <c:v>0.82199299999999997</c:v>
                </c:pt>
                <c:pt idx="1142">
                  <c:v>0.81771499999999997</c:v>
                </c:pt>
                <c:pt idx="1143">
                  <c:v>0.81479900000000005</c:v>
                </c:pt>
                <c:pt idx="1144">
                  <c:v>0.81324399999999997</c:v>
                </c:pt>
                <c:pt idx="1145">
                  <c:v>0.81343799999999999</c:v>
                </c:pt>
                <c:pt idx="1146">
                  <c:v>0.79263600000000001</c:v>
                </c:pt>
                <c:pt idx="1147">
                  <c:v>0.80118999999999996</c:v>
                </c:pt>
                <c:pt idx="1148">
                  <c:v>0.78699799999999998</c:v>
                </c:pt>
                <c:pt idx="1149">
                  <c:v>0.79224700000000003</c:v>
                </c:pt>
                <c:pt idx="1150">
                  <c:v>0.79088599999999998</c:v>
                </c:pt>
                <c:pt idx="1151">
                  <c:v>0.776694</c:v>
                </c:pt>
                <c:pt idx="1152">
                  <c:v>0.76755600000000002</c:v>
                </c:pt>
                <c:pt idx="1153">
                  <c:v>0.76463999999999999</c:v>
                </c:pt>
                <c:pt idx="1154">
                  <c:v>0.76172399999999996</c:v>
                </c:pt>
                <c:pt idx="1155">
                  <c:v>0.75705800000000001</c:v>
                </c:pt>
                <c:pt idx="1156">
                  <c:v>0.75200299999999998</c:v>
                </c:pt>
                <c:pt idx="1157">
                  <c:v>0.74636499999999995</c:v>
                </c:pt>
                <c:pt idx="1158">
                  <c:v>0.73975400000000002</c:v>
                </c:pt>
                <c:pt idx="1159">
                  <c:v>0.73450499999999996</c:v>
                </c:pt>
                <c:pt idx="1160">
                  <c:v>0.72828400000000004</c:v>
                </c:pt>
                <c:pt idx="1161">
                  <c:v>0.69989900000000005</c:v>
                </c:pt>
                <c:pt idx="1162">
                  <c:v>0.68590099999999998</c:v>
                </c:pt>
                <c:pt idx="1163">
                  <c:v>0.68628999999999996</c:v>
                </c:pt>
                <c:pt idx="1164">
                  <c:v>0.672875</c:v>
                </c:pt>
                <c:pt idx="1165">
                  <c:v>0.665099</c:v>
                </c:pt>
                <c:pt idx="1166">
                  <c:v>0.65907199999999999</c:v>
                </c:pt>
                <c:pt idx="1167">
                  <c:v>0.64215699999999998</c:v>
                </c:pt>
                <c:pt idx="1168">
                  <c:v>0.53581199999999995</c:v>
                </c:pt>
                <c:pt idx="1169">
                  <c:v>0.42946600000000001</c:v>
                </c:pt>
                <c:pt idx="1170">
                  <c:v>0.36142000000000002</c:v>
                </c:pt>
                <c:pt idx="1171">
                  <c:v>0.29201300000000002</c:v>
                </c:pt>
                <c:pt idx="1172">
                  <c:v>0.26848899999999998</c:v>
                </c:pt>
                <c:pt idx="1173">
                  <c:v>0.217358</c:v>
                </c:pt>
                <c:pt idx="1174">
                  <c:v>0.20374800000000001</c:v>
                </c:pt>
                <c:pt idx="1175">
                  <c:v>0.16058800000000001</c:v>
                </c:pt>
                <c:pt idx="1176">
                  <c:v>0.154755</c:v>
                </c:pt>
                <c:pt idx="1177">
                  <c:v>0.111012</c:v>
                </c:pt>
                <c:pt idx="1178">
                  <c:v>0.106151</c:v>
                </c:pt>
                <c:pt idx="1179">
                  <c:v>7.6794000000000001E-2</c:v>
                </c:pt>
                <c:pt idx="1180">
                  <c:v>5.9686000000000003E-2</c:v>
                </c:pt>
                <c:pt idx="1181">
                  <c:v>5.4241999999999999E-2</c:v>
                </c:pt>
                <c:pt idx="1182">
                  <c:v>3.0717999999999999E-2</c:v>
                </c:pt>
                <c:pt idx="1183">
                  <c:v>2.1191000000000002E-2</c:v>
                </c:pt>
                <c:pt idx="1184">
                  <c:v>1.847E-2</c:v>
                </c:pt>
                <c:pt idx="1185">
                  <c:v>8.5540000000000008E-3</c:v>
                </c:pt>
                <c:pt idx="1186">
                  <c:v>-8.5540000000000008E-3</c:v>
                </c:pt>
                <c:pt idx="1187">
                  <c:v>-1.4192E-2</c:v>
                </c:pt>
                <c:pt idx="1188">
                  <c:v>-1.5358999999999999E-2</c:v>
                </c:pt>
                <c:pt idx="1189">
                  <c:v>-1.8664E-2</c:v>
                </c:pt>
                <c:pt idx="1190">
                  <c:v>-2.2941E-2</c:v>
                </c:pt>
                <c:pt idx="1191">
                  <c:v>-2.6440999999999999E-2</c:v>
                </c:pt>
                <c:pt idx="1192">
                  <c:v>-2.8968000000000001E-2</c:v>
                </c:pt>
                <c:pt idx="1193">
                  <c:v>-2.9940000000000001E-2</c:v>
                </c:pt>
                <c:pt idx="1194">
                  <c:v>-3.0523000000000002E-2</c:v>
                </c:pt>
                <c:pt idx="1195">
                  <c:v>-3.1301000000000002E-2</c:v>
                </c:pt>
                <c:pt idx="1196">
                  <c:v>-3.0911999999999999E-2</c:v>
                </c:pt>
                <c:pt idx="1197">
                  <c:v>-3.1106999999999999E-2</c:v>
                </c:pt>
                <c:pt idx="1198">
                  <c:v>-6.8239999999999995E-2</c:v>
                </c:pt>
                <c:pt idx="1199">
                  <c:v>-0.115678</c:v>
                </c:pt>
                <c:pt idx="1200">
                  <c:v>-0.12151000000000001</c:v>
                </c:pt>
                <c:pt idx="1201">
                  <c:v>-0.111595</c:v>
                </c:pt>
                <c:pt idx="1202">
                  <c:v>-0.185279</c:v>
                </c:pt>
                <c:pt idx="1203">
                  <c:v>-0.185473</c:v>
                </c:pt>
                <c:pt idx="1204">
                  <c:v>-0.184501</c:v>
                </c:pt>
                <c:pt idx="1205">
                  <c:v>-0.222412</c:v>
                </c:pt>
                <c:pt idx="1206">
                  <c:v>-0.19597200000000001</c:v>
                </c:pt>
                <c:pt idx="1207">
                  <c:v>-0.180224</c:v>
                </c:pt>
                <c:pt idx="1208">
                  <c:v>-0.16583700000000001</c:v>
                </c:pt>
                <c:pt idx="1209">
                  <c:v>-0.14056299999999999</c:v>
                </c:pt>
                <c:pt idx="1210">
                  <c:v>-0.146784</c:v>
                </c:pt>
                <c:pt idx="1211">
                  <c:v>-0.185279</c:v>
                </c:pt>
                <c:pt idx="1212">
                  <c:v>-0.16408700000000001</c:v>
                </c:pt>
                <c:pt idx="1213">
                  <c:v>-0.14192399999999999</c:v>
                </c:pt>
                <c:pt idx="1214">
                  <c:v>-0.116844</c:v>
                </c:pt>
                <c:pt idx="1215">
                  <c:v>-0.184112</c:v>
                </c:pt>
                <c:pt idx="1216">
                  <c:v>-0.16331000000000001</c:v>
                </c:pt>
                <c:pt idx="1217">
                  <c:v>-0.16875299999999999</c:v>
                </c:pt>
                <c:pt idx="1218">
                  <c:v>-0.16175400000000001</c:v>
                </c:pt>
                <c:pt idx="1219">
                  <c:v>-0.14308999999999999</c:v>
                </c:pt>
                <c:pt idx="1220">
                  <c:v>-0.13725799999999999</c:v>
                </c:pt>
                <c:pt idx="1221">
                  <c:v>-0.19519400000000001</c:v>
                </c:pt>
                <c:pt idx="1222">
                  <c:v>-0.17789099999999999</c:v>
                </c:pt>
                <c:pt idx="1223">
                  <c:v>-0.186057</c:v>
                </c:pt>
                <c:pt idx="1224">
                  <c:v>-0.15922700000000001</c:v>
                </c:pt>
                <c:pt idx="1225">
                  <c:v>-0.15883800000000001</c:v>
                </c:pt>
                <c:pt idx="1226">
                  <c:v>-0.15592200000000001</c:v>
                </c:pt>
                <c:pt idx="1227">
                  <c:v>-0.226301</c:v>
                </c:pt>
                <c:pt idx="1228">
                  <c:v>-0.228245</c:v>
                </c:pt>
                <c:pt idx="1229">
                  <c:v>-0.21541299999999999</c:v>
                </c:pt>
                <c:pt idx="1230">
                  <c:v>-0.21191399999999999</c:v>
                </c:pt>
                <c:pt idx="1231">
                  <c:v>-0.20744199999999999</c:v>
                </c:pt>
                <c:pt idx="1232">
                  <c:v>-0.19908200000000001</c:v>
                </c:pt>
                <c:pt idx="1233">
                  <c:v>-0.27043299999999998</c:v>
                </c:pt>
                <c:pt idx="1234">
                  <c:v>-0.27801500000000001</c:v>
                </c:pt>
                <c:pt idx="1235">
                  <c:v>-0.264795</c:v>
                </c:pt>
                <c:pt idx="1236">
                  <c:v>-0.28754200000000002</c:v>
                </c:pt>
                <c:pt idx="1237">
                  <c:v>-0.30931700000000001</c:v>
                </c:pt>
                <c:pt idx="1238">
                  <c:v>-0.32039800000000002</c:v>
                </c:pt>
                <c:pt idx="1239">
                  <c:v>-0.32331500000000002</c:v>
                </c:pt>
                <c:pt idx="1240">
                  <c:v>-0.34314499999999998</c:v>
                </c:pt>
                <c:pt idx="1241">
                  <c:v>-0.35753200000000002</c:v>
                </c:pt>
                <c:pt idx="1242">
                  <c:v>-0.36005900000000002</c:v>
                </c:pt>
                <c:pt idx="1243">
                  <c:v>-0.36511399999999999</c:v>
                </c:pt>
                <c:pt idx="1244">
                  <c:v>-0.37813999999999998</c:v>
                </c:pt>
                <c:pt idx="1245">
                  <c:v>-0.38786100000000001</c:v>
                </c:pt>
                <c:pt idx="1246">
                  <c:v>-0.38805499999999998</c:v>
                </c:pt>
                <c:pt idx="1247">
                  <c:v>-0.39097100000000001</c:v>
                </c:pt>
                <c:pt idx="1248">
                  <c:v>-0.40380300000000002</c:v>
                </c:pt>
                <c:pt idx="1249">
                  <c:v>-0.40322000000000002</c:v>
                </c:pt>
                <c:pt idx="1250">
                  <c:v>-0.41780099999999998</c:v>
                </c:pt>
                <c:pt idx="1251">
                  <c:v>-0.43121599999999999</c:v>
                </c:pt>
                <c:pt idx="1252">
                  <c:v>-0.42013400000000001</c:v>
                </c:pt>
                <c:pt idx="1253">
                  <c:v>-0.43160399999999999</c:v>
                </c:pt>
                <c:pt idx="1254">
                  <c:v>-0.44754699999999997</c:v>
                </c:pt>
                <c:pt idx="1255">
                  <c:v>-0.440548</c:v>
                </c:pt>
                <c:pt idx="1256">
                  <c:v>-0.44812999999999997</c:v>
                </c:pt>
                <c:pt idx="1257">
                  <c:v>-0.46193299999999998</c:v>
                </c:pt>
                <c:pt idx="1258">
                  <c:v>-0.43763099999999999</c:v>
                </c:pt>
                <c:pt idx="1259">
                  <c:v>-0.44676900000000003</c:v>
                </c:pt>
                <c:pt idx="1260">
                  <c:v>-0.45746199999999998</c:v>
                </c:pt>
                <c:pt idx="1261">
                  <c:v>-0.45823999999999998</c:v>
                </c:pt>
                <c:pt idx="1262">
                  <c:v>-0.45454600000000001</c:v>
                </c:pt>
                <c:pt idx="1263">
                  <c:v>-0.45726699999999998</c:v>
                </c:pt>
                <c:pt idx="1264">
                  <c:v>-0.44132500000000002</c:v>
                </c:pt>
                <c:pt idx="1265">
                  <c:v>-0.44949099999999997</c:v>
                </c:pt>
                <c:pt idx="1266">
                  <c:v>-0.445797</c:v>
                </c:pt>
                <c:pt idx="1267">
                  <c:v>-0.445214</c:v>
                </c:pt>
                <c:pt idx="1268">
                  <c:v>-0.446575</c:v>
                </c:pt>
                <c:pt idx="1269">
                  <c:v>-0.42654999999999998</c:v>
                </c:pt>
                <c:pt idx="1270">
                  <c:v>-0.43335400000000002</c:v>
                </c:pt>
                <c:pt idx="1271">
                  <c:v>-0.42907699999999999</c:v>
                </c:pt>
                <c:pt idx="1272">
                  <c:v>-0.42927100000000001</c:v>
                </c:pt>
                <c:pt idx="1273">
                  <c:v>-0.42499399999999998</c:v>
                </c:pt>
                <c:pt idx="1274">
                  <c:v>-0.42052299999999998</c:v>
                </c:pt>
                <c:pt idx="1275">
                  <c:v>-0.416634</c:v>
                </c:pt>
                <c:pt idx="1276">
                  <c:v>-0.412163</c:v>
                </c:pt>
                <c:pt idx="1277">
                  <c:v>-0.407497</c:v>
                </c:pt>
                <c:pt idx="1278">
                  <c:v>-0.40380300000000002</c:v>
                </c:pt>
                <c:pt idx="1279">
                  <c:v>-0.443658</c:v>
                </c:pt>
                <c:pt idx="1280">
                  <c:v>-0.43141000000000002</c:v>
                </c:pt>
                <c:pt idx="1281">
                  <c:v>-0.41760599999999998</c:v>
                </c:pt>
                <c:pt idx="1282">
                  <c:v>-0.45260099999999998</c:v>
                </c:pt>
                <c:pt idx="1283">
                  <c:v>-0.41799500000000001</c:v>
                </c:pt>
                <c:pt idx="1284">
                  <c:v>-0.48118100000000003</c:v>
                </c:pt>
                <c:pt idx="1285">
                  <c:v>-0.47223700000000002</c:v>
                </c:pt>
                <c:pt idx="1286">
                  <c:v>-0.54397700000000004</c:v>
                </c:pt>
                <c:pt idx="1287">
                  <c:v>-0.54047800000000001</c:v>
                </c:pt>
                <c:pt idx="1288">
                  <c:v>-0.52006399999999997</c:v>
                </c:pt>
                <c:pt idx="1289">
                  <c:v>-0.637297</c:v>
                </c:pt>
                <c:pt idx="1290">
                  <c:v>-0.75453000000000003</c:v>
                </c:pt>
                <c:pt idx="1291">
                  <c:v>-0.82043699999999997</c:v>
                </c:pt>
                <c:pt idx="1292">
                  <c:v>-0.88381699999999996</c:v>
                </c:pt>
                <c:pt idx="1293">
                  <c:v>-0.91356300000000001</c:v>
                </c:pt>
                <c:pt idx="1294">
                  <c:v>-0.97130399999999995</c:v>
                </c:pt>
                <c:pt idx="1295">
                  <c:v>-1.0304070000000001</c:v>
                </c:pt>
                <c:pt idx="1296">
                  <c:v>-1.0671520000000001</c:v>
                </c:pt>
                <c:pt idx="1297">
                  <c:v>-1.088149</c:v>
                </c:pt>
                <c:pt idx="1298">
                  <c:v>-1.101952</c:v>
                </c:pt>
                <c:pt idx="1299">
                  <c:v>-1.107979</c:v>
                </c:pt>
                <c:pt idx="1300">
                  <c:v>-1.160666</c:v>
                </c:pt>
                <c:pt idx="1301">
                  <c:v>-1.172331</c:v>
                </c:pt>
                <c:pt idx="1302">
                  <c:v>-1.1769970000000001</c:v>
                </c:pt>
                <c:pt idx="1303">
                  <c:v>-1.1890510000000001</c:v>
                </c:pt>
                <c:pt idx="1304">
                  <c:v>-1.2032430000000001</c:v>
                </c:pt>
                <c:pt idx="1305">
                  <c:v>-1.2014929999999999</c:v>
                </c:pt>
                <c:pt idx="1306">
                  <c:v>-1.2324059999999999</c:v>
                </c:pt>
                <c:pt idx="1307">
                  <c:v>-1.243487</c:v>
                </c:pt>
                <c:pt idx="1308">
                  <c:v>-1.2450429999999999</c:v>
                </c:pt>
                <c:pt idx="1309">
                  <c:v>-1.248348</c:v>
                </c:pt>
                <c:pt idx="1310">
                  <c:v>-1.2572909999999999</c:v>
                </c:pt>
                <c:pt idx="1311">
                  <c:v>-1.178941</c:v>
                </c:pt>
                <c:pt idx="1312">
                  <c:v>-1.0669569999999999</c:v>
                </c:pt>
                <c:pt idx="1313">
                  <c:v>-1.011549</c:v>
                </c:pt>
                <c:pt idx="1314">
                  <c:v>-0.94000300000000003</c:v>
                </c:pt>
                <c:pt idx="1315">
                  <c:v>-0.87195800000000001</c:v>
                </c:pt>
                <c:pt idx="1316">
                  <c:v>-0.78097099999999997</c:v>
                </c:pt>
                <c:pt idx="1317">
                  <c:v>-0.65634999999999999</c:v>
                </c:pt>
                <c:pt idx="1318">
                  <c:v>-0.54514399999999996</c:v>
                </c:pt>
                <c:pt idx="1319">
                  <c:v>-0.45065699999999997</c:v>
                </c:pt>
                <c:pt idx="1320">
                  <c:v>-0.376973</c:v>
                </c:pt>
                <c:pt idx="1321">
                  <c:v>-0.31009399999999998</c:v>
                </c:pt>
                <c:pt idx="1322">
                  <c:v>-0.25196400000000002</c:v>
                </c:pt>
                <c:pt idx="1323">
                  <c:v>-0.21541299999999999</c:v>
                </c:pt>
                <c:pt idx="1324">
                  <c:v>-0.16739299999999999</c:v>
                </c:pt>
                <c:pt idx="1325">
                  <c:v>-0.146201</c:v>
                </c:pt>
                <c:pt idx="1326">
                  <c:v>-0.13045300000000001</c:v>
                </c:pt>
                <c:pt idx="1327">
                  <c:v>-0.106151</c:v>
                </c:pt>
                <c:pt idx="1328">
                  <c:v>-8.8653999999999997E-2</c:v>
                </c:pt>
                <c:pt idx="1329">
                  <c:v>-7.8350000000000003E-2</c:v>
                </c:pt>
                <c:pt idx="1330">
                  <c:v>-7.5628000000000001E-2</c:v>
                </c:pt>
                <c:pt idx="1331">
                  <c:v>-7.0961999999999997E-2</c:v>
                </c:pt>
                <c:pt idx="1332">
                  <c:v>-6.5712999999999994E-2</c:v>
                </c:pt>
                <c:pt idx="1333">
                  <c:v>-6.1629999999999997E-2</c:v>
                </c:pt>
                <c:pt idx="1334">
                  <c:v>-5.9103000000000003E-2</c:v>
                </c:pt>
                <c:pt idx="1335">
                  <c:v>-5.5603E-2</c:v>
                </c:pt>
                <c:pt idx="1336">
                  <c:v>-4.8410000000000002E-2</c:v>
                </c:pt>
                <c:pt idx="1337">
                  <c:v>-4.1411000000000003E-2</c:v>
                </c:pt>
                <c:pt idx="1338">
                  <c:v>-3.5383999999999999E-2</c:v>
                </c:pt>
                <c:pt idx="1339">
                  <c:v>-3.0134999999999999E-2</c:v>
                </c:pt>
                <c:pt idx="1340">
                  <c:v>-2.5662999999999998E-2</c:v>
                </c:pt>
                <c:pt idx="1341">
                  <c:v>-2.1774999999999999E-2</c:v>
                </c:pt>
                <c:pt idx="1342">
                  <c:v>-1.8664E-2</c:v>
                </c:pt>
                <c:pt idx="1343">
                  <c:v>-1.6136999999999999E-2</c:v>
                </c:pt>
                <c:pt idx="1344">
                  <c:v>-1.3804E-2</c:v>
                </c:pt>
                <c:pt idx="1345">
                  <c:v>-1.1859E-2</c:v>
                </c:pt>
                <c:pt idx="1346">
                  <c:v>-1.0109999999999999E-2</c:v>
                </c:pt>
                <c:pt idx="1347">
                  <c:v>-8.5540000000000008E-3</c:v>
                </c:pt>
                <c:pt idx="1348">
                  <c:v>-7.3879999999999996E-3</c:v>
                </c:pt>
                <c:pt idx="1349">
                  <c:v>-6.221E-3</c:v>
                </c:pt>
                <c:pt idx="1350">
                  <c:v>-5.2490000000000002E-3</c:v>
                </c:pt>
                <c:pt idx="1351">
                  <c:v>-4.4720000000000003E-3</c:v>
                </c:pt>
                <c:pt idx="1352">
                  <c:v>-1.1659999999999999E-3</c:v>
                </c:pt>
                <c:pt idx="1353">
                  <c:v>9.8958000000000004E-2</c:v>
                </c:pt>
                <c:pt idx="1354">
                  <c:v>0.145618</c:v>
                </c:pt>
                <c:pt idx="1355">
                  <c:v>0.148534</c:v>
                </c:pt>
                <c:pt idx="1356">
                  <c:v>0.13434199999999999</c:v>
                </c:pt>
                <c:pt idx="1357">
                  <c:v>0.220079</c:v>
                </c:pt>
                <c:pt idx="1358">
                  <c:v>0.219302</c:v>
                </c:pt>
                <c:pt idx="1359">
                  <c:v>0.229217</c:v>
                </c:pt>
                <c:pt idx="1360">
                  <c:v>0.24418699999999999</c:v>
                </c:pt>
                <c:pt idx="1361">
                  <c:v>0.26499</c:v>
                </c:pt>
                <c:pt idx="1362">
                  <c:v>0.297068</c:v>
                </c:pt>
                <c:pt idx="1363">
                  <c:v>0.34295100000000001</c:v>
                </c:pt>
                <c:pt idx="1364">
                  <c:v>0.38727800000000001</c:v>
                </c:pt>
                <c:pt idx="1365">
                  <c:v>0.41177399999999997</c:v>
                </c:pt>
                <c:pt idx="1366">
                  <c:v>0.40516400000000002</c:v>
                </c:pt>
                <c:pt idx="1367">
                  <c:v>0.43374299999999999</c:v>
                </c:pt>
                <c:pt idx="1368">
                  <c:v>0.47826400000000002</c:v>
                </c:pt>
                <c:pt idx="1369">
                  <c:v>0.52200800000000003</c:v>
                </c:pt>
                <c:pt idx="1370">
                  <c:v>0.52375799999999995</c:v>
                </c:pt>
                <c:pt idx="1371">
                  <c:v>0.516953</c:v>
                </c:pt>
                <c:pt idx="1372">
                  <c:v>0.57197299999999995</c:v>
                </c:pt>
                <c:pt idx="1373">
                  <c:v>0.57974999999999999</c:v>
                </c:pt>
                <c:pt idx="1374">
                  <c:v>0.57566700000000004</c:v>
                </c:pt>
                <c:pt idx="1375">
                  <c:v>0.59744200000000003</c:v>
                </c:pt>
                <c:pt idx="1376">
                  <c:v>0.62777099999999997</c:v>
                </c:pt>
                <c:pt idx="1377">
                  <c:v>0.57741699999999996</c:v>
                </c:pt>
                <c:pt idx="1378">
                  <c:v>0.51734199999999997</c:v>
                </c:pt>
                <c:pt idx="1379">
                  <c:v>0.53211799999999998</c:v>
                </c:pt>
                <c:pt idx="1380">
                  <c:v>0.57216800000000001</c:v>
                </c:pt>
                <c:pt idx="1381">
                  <c:v>0.51403699999999997</c:v>
                </c:pt>
                <c:pt idx="1382">
                  <c:v>0.41974499999999998</c:v>
                </c:pt>
                <c:pt idx="1383">
                  <c:v>0.39427699999999999</c:v>
                </c:pt>
                <c:pt idx="1384">
                  <c:v>0.32681399999999999</c:v>
                </c:pt>
                <c:pt idx="1385">
                  <c:v>0.29881799999999997</c:v>
                </c:pt>
                <c:pt idx="1386">
                  <c:v>0.25118600000000002</c:v>
                </c:pt>
                <c:pt idx="1387">
                  <c:v>0.224745</c:v>
                </c:pt>
                <c:pt idx="1388">
                  <c:v>0.18003</c:v>
                </c:pt>
                <c:pt idx="1389">
                  <c:v>0.16117100000000001</c:v>
                </c:pt>
                <c:pt idx="1390">
                  <c:v>0.115678</c:v>
                </c:pt>
                <c:pt idx="1391">
                  <c:v>0.108096</c:v>
                </c:pt>
                <c:pt idx="1392">
                  <c:v>7.2711999999999999E-2</c:v>
                </c:pt>
                <c:pt idx="1393">
                  <c:v>5.9297000000000002E-2</c:v>
                </c:pt>
                <c:pt idx="1394">
                  <c:v>4.9771000000000003E-2</c:v>
                </c:pt>
                <c:pt idx="1395">
                  <c:v>2.5274000000000001E-2</c:v>
                </c:pt>
                <c:pt idx="1396">
                  <c:v>1.7496999999999999E-2</c:v>
                </c:pt>
                <c:pt idx="1397">
                  <c:v>1.3804E-2</c:v>
                </c:pt>
                <c:pt idx="1398">
                  <c:v>8.5540000000000008E-3</c:v>
                </c:pt>
                <c:pt idx="1399">
                  <c:v>2.333E-3</c:v>
                </c:pt>
                <c:pt idx="1400">
                  <c:v>-5.4440000000000001E-3</c:v>
                </c:pt>
                <c:pt idx="1401">
                  <c:v>-1.983E-2</c:v>
                </c:pt>
                <c:pt idx="1402">
                  <c:v>-0.12598200000000001</c:v>
                </c:pt>
                <c:pt idx="1403">
                  <c:v>-0.190723</c:v>
                </c:pt>
                <c:pt idx="1404">
                  <c:v>-0.31514900000000001</c:v>
                </c:pt>
                <c:pt idx="1405">
                  <c:v>-0.39291599999999999</c:v>
                </c:pt>
                <c:pt idx="1406">
                  <c:v>-0.47145999999999999</c:v>
                </c:pt>
                <c:pt idx="1407">
                  <c:v>-0.57527799999999996</c:v>
                </c:pt>
                <c:pt idx="1408">
                  <c:v>-0.67948500000000001</c:v>
                </c:pt>
                <c:pt idx="1409">
                  <c:v>-0.77358300000000002</c:v>
                </c:pt>
                <c:pt idx="1410">
                  <c:v>-0.83307399999999998</c:v>
                </c:pt>
                <c:pt idx="1411">
                  <c:v>-0.87390199999999996</c:v>
                </c:pt>
                <c:pt idx="1412">
                  <c:v>-0.91803400000000002</c:v>
                </c:pt>
                <c:pt idx="1413">
                  <c:v>-0.97324900000000003</c:v>
                </c:pt>
                <c:pt idx="1414">
                  <c:v>-1.012521</c:v>
                </c:pt>
                <c:pt idx="1415">
                  <c:v>-1.0424610000000001</c:v>
                </c:pt>
                <c:pt idx="1416">
                  <c:v>-1.0735669999999999</c:v>
                </c:pt>
                <c:pt idx="1417">
                  <c:v>-1.096703</c:v>
                </c:pt>
                <c:pt idx="1418">
                  <c:v>-1.0341009999999999</c:v>
                </c:pt>
                <c:pt idx="1419">
                  <c:v>-0.933782</c:v>
                </c:pt>
                <c:pt idx="1420">
                  <c:v>-0.95497299999999996</c:v>
                </c:pt>
                <c:pt idx="1421">
                  <c:v>-0.98841299999999999</c:v>
                </c:pt>
                <c:pt idx="1422">
                  <c:v>-0.98880199999999996</c:v>
                </c:pt>
                <c:pt idx="1423">
                  <c:v>-0.888872</c:v>
                </c:pt>
                <c:pt idx="1424">
                  <c:v>-0.84940499999999997</c:v>
                </c:pt>
                <c:pt idx="1425">
                  <c:v>-0.80430100000000004</c:v>
                </c:pt>
                <c:pt idx="1426">
                  <c:v>-0.76502899999999996</c:v>
                </c:pt>
                <c:pt idx="1427">
                  <c:v>-0.72517299999999996</c:v>
                </c:pt>
                <c:pt idx="1428">
                  <c:v>-0.68531799999999998</c:v>
                </c:pt>
                <c:pt idx="1429">
                  <c:v>-0.62290999999999996</c:v>
                </c:pt>
                <c:pt idx="1430">
                  <c:v>-0.523563</c:v>
                </c:pt>
                <c:pt idx="1431">
                  <c:v>-0.49673400000000001</c:v>
                </c:pt>
                <c:pt idx="1432">
                  <c:v>-0.46582200000000001</c:v>
                </c:pt>
                <c:pt idx="1433">
                  <c:v>-0.378334</c:v>
                </c:pt>
                <c:pt idx="1434">
                  <c:v>-0.35442099999999999</c:v>
                </c:pt>
                <c:pt idx="1435">
                  <c:v>-0.32973000000000002</c:v>
                </c:pt>
                <c:pt idx="1436">
                  <c:v>-0.27859899999999999</c:v>
                </c:pt>
                <c:pt idx="1437">
                  <c:v>-0.225717</c:v>
                </c:pt>
                <c:pt idx="1438">
                  <c:v>-0.19363900000000001</c:v>
                </c:pt>
                <c:pt idx="1439">
                  <c:v>-0.17283599999999999</c:v>
                </c:pt>
                <c:pt idx="1440">
                  <c:v>-0.15767200000000001</c:v>
                </c:pt>
                <c:pt idx="1441">
                  <c:v>-0.13686899999999999</c:v>
                </c:pt>
                <c:pt idx="1442">
                  <c:v>-0.12034400000000001</c:v>
                </c:pt>
                <c:pt idx="1443">
                  <c:v>-0.105763</c:v>
                </c:pt>
                <c:pt idx="1444">
                  <c:v>-9.4486000000000001E-2</c:v>
                </c:pt>
                <c:pt idx="1445">
                  <c:v>-8.3987999999999993E-2</c:v>
                </c:pt>
                <c:pt idx="1446">
                  <c:v>-7.5434000000000001E-2</c:v>
                </c:pt>
                <c:pt idx="1447">
                  <c:v>-6.8239999999999995E-2</c:v>
                </c:pt>
                <c:pt idx="1448">
                  <c:v>-5.4630999999999999E-2</c:v>
                </c:pt>
                <c:pt idx="1449">
                  <c:v>-4.2188000000000003E-2</c:v>
                </c:pt>
                <c:pt idx="1450">
                  <c:v>-3.2467999999999997E-2</c:v>
                </c:pt>
                <c:pt idx="1451">
                  <c:v>-2.4302000000000001E-2</c:v>
                </c:pt>
                <c:pt idx="1452">
                  <c:v>-1.8081E-2</c:v>
                </c:pt>
                <c:pt idx="1453">
                  <c:v>-1.3220000000000001E-2</c:v>
                </c:pt>
                <c:pt idx="1454">
                  <c:v>-9.332E-3</c:v>
                </c:pt>
                <c:pt idx="1455">
                  <c:v>-6.4159999999999998E-3</c:v>
                </c:pt>
                <c:pt idx="1456">
                  <c:v>-4.4720000000000003E-3</c:v>
                </c:pt>
                <c:pt idx="1457">
                  <c:v>2.1389999999999998E-3</c:v>
                </c:pt>
                <c:pt idx="1458">
                  <c:v>-1.6525000000000001E-2</c:v>
                </c:pt>
                <c:pt idx="1459">
                  <c:v>-4.0829999999999998E-3</c:v>
                </c:pt>
                <c:pt idx="1460">
                  <c:v>3.6549999999999999E-2</c:v>
                </c:pt>
                <c:pt idx="1461">
                  <c:v>5.2491999999999997E-2</c:v>
                </c:pt>
                <c:pt idx="1462">
                  <c:v>4.6466E-2</c:v>
                </c:pt>
                <c:pt idx="1463">
                  <c:v>4.6466E-2</c:v>
                </c:pt>
                <c:pt idx="1464">
                  <c:v>6.4352000000000006E-2</c:v>
                </c:pt>
                <c:pt idx="1465">
                  <c:v>7.0183999999999996E-2</c:v>
                </c:pt>
                <c:pt idx="1466">
                  <c:v>9.2737E-2</c:v>
                </c:pt>
                <c:pt idx="1467">
                  <c:v>0.15495</c:v>
                </c:pt>
                <c:pt idx="1468">
                  <c:v>0.146201</c:v>
                </c:pt>
                <c:pt idx="1469">
                  <c:v>0.12831500000000001</c:v>
                </c:pt>
                <c:pt idx="1470">
                  <c:v>0.148923</c:v>
                </c:pt>
                <c:pt idx="1471">
                  <c:v>0.14308999999999999</c:v>
                </c:pt>
                <c:pt idx="1472">
                  <c:v>0.148145</c:v>
                </c:pt>
                <c:pt idx="1473">
                  <c:v>0.13647999999999999</c:v>
                </c:pt>
                <c:pt idx="1474">
                  <c:v>0.16797599999999999</c:v>
                </c:pt>
                <c:pt idx="1475">
                  <c:v>0.11917700000000001</c:v>
                </c:pt>
                <c:pt idx="1476">
                  <c:v>0.17516899999999999</c:v>
                </c:pt>
                <c:pt idx="1477">
                  <c:v>0.18975</c:v>
                </c:pt>
                <c:pt idx="1478">
                  <c:v>0.230772</c:v>
                </c:pt>
                <c:pt idx="1479">
                  <c:v>0.20413700000000001</c:v>
                </c:pt>
                <c:pt idx="1480">
                  <c:v>0.18975</c:v>
                </c:pt>
                <c:pt idx="1481">
                  <c:v>0.258963</c:v>
                </c:pt>
                <c:pt idx="1482">
                  <c:v>0.27432200000000001</c:v>
                </c:pt>
                <c:pt idx="1483">
                  <c:v>0.25235299999999999</c:v>
                </c:pt>
                <c:pt idx="1484">
                  <c:v>0.24107600000000001</c:v>
                </c:pt>
                <c:pt idx="1485">
                  <c:v>0.23252200000000001</c:v>
                </c:pt>
                <c:pt idx="1486">
                  <c:v>0.23504900000000001</c:v>
                </c:pt>
                <c:pt idx="1487">
                  <c:v>0.228245</c:v>
                </c:pt>
                <c:pt idx="1488">
                  <c:v>0.225523</c:v>
                </c:pt>
                <c:pt idx="1489">
                  <c:v>0.24360399999999999</c:v>
                </c:pt>
                <c:pt idx="1490">
                  <c:v>0.25799100000000003</c:v>
                </c:pt>
                <c:pt idx="1491">
                  <c:v>0.25526900000000002</c:v>
                </c:pt>
                <c:pt idx="1492">
                  <c:v>0.25526900000000002</c:v>
                </c:pt>
                <c:pt idx="1493">
                  <c:v>0.28520899999999999</c:v>
                </c:pt>
                <c:pt idx="1494">
                  <c:v>0.34295100000000001</c:v>
                </c:pt>
                <c:pt idx="1495">
                  <c:v>0.31417699999999998</c:v>
                </c:pt>
                <c:pt idx="1496">
                  <c:v>0.34120099999999998</c:v>
                </c:pt>
                <c:pt idx="1497">
                  <c:v>0.35966999999999999</c:v>
                </c:pt>
                <c:pt idx="1498">
                  <c:v>0.35500399999999999</c:v>
                </c:pt>
                <c:pt idx="1499">
                  <c:v>0.368419</c:v>
                </c:pt>
                <c:pt idx="1500">
                  <c:v>0.37813999999999998</c:v>
                </c:pt>
                <c:pt idx="1501">
                  <c:v>0.39933099999999999</c:v>
                </c:pt>
                <c:pt idx="1502">
                  <c:v>0.39544299999999999</c:v>
                </c:pt>
                <c:pt idx="1503">
                  <c:v>0.39622099999999999</c:v>
                </c:pt>
                <c:pt idx="1504">
                  <c:v>0.40808</c:v>
                </c:pt>
                <c:pt idx="1505">
                  <c:v>0.416246</c:v>
                </c:pt>
                <c:pt idx="1506">
                  <c:v>0.41507899999999998</c:v>
                </c:pt>
                <c:pt idx="1507">
                  <c:v>0.41799500000000001</c:v>
                </c:pt>
                <c:pt idx="1508">
                  <c:v>0.42441099999999998</c:v>
                </c:pt>
                <c:pt idx="1509">
                  <c:v>0.42791099999999999</c:v>
                </c:pt>
                <c:pt idx="1510">
                  <c:v>0.42868800000000001</c:v>
                </c:pt>
                <c:pt idx="1511">
                  <c:v>0.43082700000000002</c:v>
                </c:pt>
                <c:pt idx="1512">
                  <c:v>0.43393700000000002</c:v>
                </c:pt>
                <c:pt idx="1513">
                  <c:v>0.43665900000000002</c:v>
                </c:pt>
                <c:pt idx="1514">
                  <c:v>0.45687899999999998</c:v>
                </c:pt>
                <c:pt idx="1515">
                  <c:v>0.451046</c:v>
                </c:pt>
                <c:pt idx="1516">
                  <c:v>0.442492</c:v>
                </c:pt>
                <c:pt idx="1517">
                  <c:v>0.449685</c:v>
                </c:pt>
                <c:pt idx="1518">
                  <c:v>0.45571200000000001</c:v>
                </c:pt>
                <c:pt idx="1519">
                  <c:v>0.45532299999999998</c:v>
                </c:pt>
                <c:pt idx="1520">
                  <c:v>0.43665900000000002</c:v>
                </c:pt>
                <c:pt idx="1521">
                  <c:v>0.454351</c:v>
                </c:pt>
                <c:pt idx="1522">
                  <c:v>0.449102</c:v>
                </c:pt>
                <c:pt idx="1523">
                  <c:v>0.448324</c:v>
                </c:pt>
                <c:pt idx="1524">
                  <c:v>0.45221299999999998</c:v>
                </c:pt>
                <c:pt idx="1525">
                  <c:v>0.46854400000000002</c:v>
                </c:pt>
                <c:pt idx="1526">
                  <c:v>0.46329399999999998</c:v>
                </c:pt>
                <c:pt idx="1527">
                  <c:v>0.45493400000000001</c:v>
                </c:pt>
                <c:pt idx="1528">
                  <c:v>0.45668399999999998</c:v>
                </c:pt>
                <c:pt idx="1529">
                  <c:v>0.46057300000000001</c:v>
                </c:pt>
                <c:pt idx="1530">
                  <c:v>0.43199300000000002</c:v>
                </c:pt>
                <c:pt idx="1531">
                  <c:v>0.42480000000000001</c:v>
                </c:pt>
                <c:pt idx="1532">
                  <c:v>0.44015900000000002</c:v>
                </c:pt>
                <c:pt idx="1533">
                  <c:v>0.43374299999999999</c:v>
                </c:pt>
                <c:pt idx="1534">
                  <c:v>0.43588199999999999</c:v>
                </c:pt>
                <c:pt idx="1535">
                  <c:v>0.49245699999999998</c:v>
                </c:pt>
                <c:pt idx="1536">
                  <c:v>0.45337899999999998</c:v>
                </c:pt>
                <c:pt idx="1537">
                  <c:v>0.47806999999999999</c:v>
                </c:pt>
                <c:pt idx="1538">
                  <c:v>0.47554299999999999</c:v>
                </c:pt>
                <c:pt idx="1539">
                  <c:v>0.45765600000000001</c:v>
                </c:pt>
                <c:pt idx="1540">
                  <c:v>0.48118100000000003</c:v>
                </c:pt>
                <c:pt idx="1541">
                  <c:v>0.486041</c:v>
                </c:pt>
                <c:pt idx="1542">
                  <c:v>0.46426600000000001</c:v>
                </c:pt>
                <c:pt idx="1543">
                  <c:v>0.49051299999999998</c:v>
                </c:pt>
                <c:pt idx="1544">
                  <c:v>0.47709800000000002</c:v>
                </c:pt>
                <c:pt idx="1545">
                  <c:v>0.46640500000000001</c:v>
                </c:pt>
                <c:pt idx="1546">
                  <c:v>0.46679399999999999</c:v>
                </c:pt>
                <c:pt idx="1547">
                  <c:v>0.46407199999999998</c:v>
                </c:pt>
                <c:pt idx="1548">
                  <c:v>0.46368300000000001</c:v>
                </c:pt>
                <c:pt idx="1549">
                  <c:v>0.46387800000000001</c:v>
                </c:pt>
                <c:pt idx="1550">
                  <c:v>0.45843400000000001</c:v>
                </c:pt>
                <c:pt idx="1551">
                  <c:v>0.43685400000000002</c:v>
                </c:pt>
                <c:pt idx="1552">
                  <c:v>0.44152000000000002</c:v>
                </c:pt>
                <c:pt idx="1553">
                  <c:v>0.43704799999999999</c:v>
                </c:pt>
                <c:pt idx="1554">
                  <c:v>0.43510399999999999</c:v>
                </c:pt>
                <c:pt idx="1555">
                  <c:v>0.43063200000000001</c:v>
                </c:pt>
                <c:pt idx="1556">
                  <c:v>0.441131</c:v>
                </c:pt>
                <c:pt idx="1557">
                  <c:v>0.43413200000000002</c:v>
                </c:pt>
                <c:pt idx="1558">
                  <c:v>0.41955100000000001</c:v>
                </c:pt>
                <c:pt idx="1559">
                  <c:v>0.41877300000000001</c:v>
                </c:pt>
                <c:pt idx="1560">
                  <c:v>0.41780099999999998</c:v>
                </c:pt>
                <c:pt idx="1561">
                  <c:v>0.40030300000000002</c:v>
                </c:pt>
                <c:pt idx="1562">
                  <c:v>0.39524900000000002</c:v>
                </c:pt>
                <c:pt idx="1563">
                  <c:v>0.39194400000000001</c:v>
                </c:pt>
                <c:pt idx="1564">
                  <c:v>0.39291599999999999</c:v>
                </c:pt>
                <c:pt idx="1565">
                  <c:v>0.38805499999999998</c:v>
                </c:pt>
                <c:pt idx="1566">
                  <c:v>0.38397199999999998</c:v>
                </c:pt>
                <c:pt idx="1567">
                  <c:v>0.38086199999999998</c:v>
                </c:pt>
                <c:pt idx="1568">
                  <c:v>0.375224</c:v>
                </c:pt>
                <c:pt idx="1569">
                  <c:v>0.370363</c:v>
                </c:pt>
                <c:pt idx="1570">
                  <c:v>0.37094700000000003</c:v>
                </c:pt>
                <c:pt idx="1571">
                  <c:v>0.38591700000000001</c:v>
                </c:pt>
                <c:pt idx="1572">
                  <c:v>0.38494499999999998</c:v>
                </c:pt>
                <c:pt idx="1573">
                  <c:v>0.35928199999999999</c:v>
                </c:pt>
                <c:pt idx="1574">
                  <c:v>0.38436100000000001</c:v>
                </c:pt>
                <c:pt idx="1575">
                  <c:v>0.37989000000000001</c:v>
                </c:pt>
                <c:pt idx="1576">
                  <c:v>0.39758199999999999</c:v>
                </c:pt>
                <c:pt idx="1577">
                  <c:v>0.39563700000000002</c:v>
                </c:pt>
                <c:pt idx="1578">
                  <c:v>0.405358</c:v>
                </c:pt>
                <c:pt idx="1579">
                  <c:v>0.40030300000000002</c:v>
                </c:pt>
                <c:pt idx="1580">
                  <c:v>0.39213799999999999</c:v>
                </c:pt>
                <c:pt idx="1581">
                  <c:v>0.50451100000000004</c:v>
                </c:pt>
                <c:pt idx="1582">
                  <c:v>0.51539800000000002</c:v>
                </c:pt>
                <c:pt idx="1583">
                  <c:v>0.51539800000000002</c:v>
                </c:pt>
                <c:pt idx="1584">
                  <c:v>0.51734199999999997</c:v>
                </c:pt>
                <c:pt idx="1585">
                  <c:v>0.52161900000000005</c:v>
                </c:pt>
                <c:pt idx="1586">
                  <c:v>0.53581199999999995</c:v>
                </c:pt>
                <c:pt idx="1587">
                  <c:v>0.53231200000000001</c:v>
                </c:pt>
                <c:pt idx="1588">
                  <c:v>0.54067200000000004</c:v>
                </c:pt>
                <c:pt idx="1589">
                  <c:v>0.55486400000000002</c:v>
                </c:pt>
                <c:pt idx="1590">
                  <c:v>0.56244700000000003</c:v>
                </c:pt>
                <c:pt idx="1591">
                  <c:v>0.56361300000000003</c:v>
                </c:pt>
                <c:pt idx="1592">
                  <c:v>0.56477999999999995</c:v>
                </c:pt>
                <c:pt idx="1593">
                  <c:v>0.57061200000000001</c:v>
                </c:pt>
                <c:pt idx="1594">
                  <c:v>0.57683399999999996</c:v>
                </c:pt>
                <c:pt idx="1595">
                  <c:v>0.58013899999999996</c:v>
                </c:pt>
                <c:pt idx="1596">
                  <c:v>0.58363799999999999</c:v>
                </c:pt>
                <c:pt idx="1597">
                  <c:v>0.601719</c:v>
                </c:pt>
                <c:pt idx="1598">
                  <c:v>0.62951999999999997</c:v>
                </c:pt>
                <c:pt idx="1599">
                  <c:v>0.61241199999999996</c:v>
                </c:pt>
                <c:pt idx="1600">
                  <c:v>0.61707800000000002</c:v>
                </c:pt>
                <c:pt idx="1601">
                  <c:v>0.63165899999999997</c:v>
                </c:pt>
                <c:pt idx="1602">
                  <c:v>0.63593599999999995</c:v>
                </c:pt>
                <c:pt idx="1603">
                  <c:v>0.62718700000000005</c:v>
                </c:pt>
                <c:pt idx="1604">
                  <c:v>0.61999400000000005</c:v>
                </c:pt>
                <c:pt idx="1605">
                  <c:v>0.62485400000000002</c:v>
                </c:pt>
                <c:pt idx="1606">
                  <c:v>0.630104</c:v>
                </c:pt>
                <c:pt idx="1607">
                  <c:v>0.61668900000000004</c:v>
                </c:pt>
                <c:pt idx="1608">
                  <c:v>0.62310500000000002</c:v>
                </c:pt>
                <c:pt idx="1609">
                  <c:v>0.62465999999999999</c:v>
                </c:pt>
                <c:pt idx="1610">
                  <c:v>0.62290999999999996</c:v>
                </c:pt>
                <c:pt idx="1611">
                  <c:v>0.62116000000000005</c:v>
                </c:pt>
                <c:pt idx="1612">
                  <c:v>0.591804</c:v>
                </c:pt>
                <c:pt idx="1613">
                  <c:v>0.56536299999999995</c:v>
                </c:pt>
                <c:pt idx="1614">
                  <c:v>0.57430599999999998</c:v>
                </c:pt>
                <c:pt idx="1615">
                  <c:v>0.56711299999999998</c:v>
                </c:pt>
                <c:pt idx="1616">
                  <c:v>0.56925099999999995</c:v>
                </c:pt>
                <c:pt idx="1617">
                  <c:v>0.55778099999999997</c:v>
                </c:pt>
                <c:pt idx="1618">
                  <c:v>0.45746199999999998</c:v>
                </c:pt>
                <c:pt idx="1619">
                  <c:v>0.37813999999999998</c:v>
                </c:pt>
                <c:pt idx="1620">
                  <c:v>0.32253700000000002</c:v>
                </c:pt>
                <c:pt idx="1621">
                  <c:v>0.262851</c:v>
                </c:pt>
                <c:pt idx="1622">
                  <c:v>0.23893800000000001</c:v>
                </c:pt>
                <c:pt idx="1623">
                  <c:v>0.187223</c:v>
                </c:pt>
                <c:pt idx="1624">
                  <c:v>0.17575199999999999</c:v>
                </c:pt>
                <c:pt idx="1625">
                  <c:v>0.12598200000000001</c:v>
                </c:pt>
                <c:pt idx="1626">
                  <c:v>0.11956600000000001</c:v>
                </c:pt>
                <c:pt idx="1627">
                  <c:v>8.5542999999999994E-2</c:v>
                </c:pt>
                <c:pt idx="1628">
                  <c:v>6.8628999999999996E-2</c:v>
                </c:pt>
                <c:pt idx="1629">
                  <c:v>5.8714000000000002E-2</c:v>
                </c:pt>
                <c:pt idx="1630">
                  <c:v>3.5966999999999999E-2</c:v>
                </c:pt>
                <c:pt idx="1631">
                  <c:v>2.2162999999999999E-2</c:v>
                </c:pt>
                <c:pt idx="1632">
                  <c:v>1.085232</c:v>
                </c:pt>
                <c:pt idx="1633">
                  <c:v>0.92114499999999999</c:v>
                </c:pt>
                <c:pt idx="1634">
                  <c:v>0.86690299999999998</c:v>
                </c:pt>
                <c:pt idx="1635">
                  <c:v>0.84104500000000004</c:v>
                </c:pt>
                <c:pt idx="1636">
                  <c:v>0.79205300000000001</c:v>
                </c:pt>
                <c:pt idx="1637">
                  <c:v>0.68803999999999998</c:v>
                </c:pt>
                <c:pt idx="1638">
                  <c:v>0.61377300000000001</c:v>
                </c:pt>
                <c:pt idx="1639">
                  <c:v>0.57625000000000004</c:v>
                </c:pt>
                <c:pt idx="1640">
                  <c:v>0.50839900000000005</c:v>
                </c:pt>
                <c:pt idx="1641">
                  <c:v>0.488568</c:v>
                </c:pt>
                <c:pt idx="1642">
                  <c:v>0.412163</c:v>
                </c:pt>
                <c:pt idx="1643">
                  <c:v>0.40458100000000002</c:v>
                </c:pt>
                <c:pt idx="1644">
                  <c:v>0.32778600000000002</c:v>
                </c:pt>
                <c:pt idx="1645">
                  <c:v>0.31378800000000001</c:v>
                </c:pt>
                <c:pt idx="1646">
                  <c:v>0.24846399999999999</c:v>
                </c:pt>
                <c:pt idx="1647">
                  <c:v>0.23660500000000001</c:v>
                </c:pt>
                <c:pt idx="1648">
                  <c:v>0.17711299999999999</c:v>
                </c:pt>
                <c:pt idx="1649">
                  <c:v>0.16855899999999999</c:v>
                </c:pt>
                <c:pt idx="1650">
                  <c:v>0.12189899999999999</c:v>
                </c:pt>
                <c:pt idx="1651">
                  <c:v>0.107512</c:v>
                </c:pt>
                <c:pt idx="1652">
                  <c:v>8.7875999999999996E-2</c:v>
                </c:pt>
                <c:pt idx="1653">
                  <c:v>5.9103000000000003E-2</c:v>
                </c:pt>
                <c:pt idx="1654">
                  <c:v>5.1325999999999997E-2</c:v>
                </c:pt>
                <c:pt idx="1655">
                  <c:v>4.0050000000000002E-2</c:v>
                </c:pt>
                <c:pt idx="1656">
                  <c:v>2.0219000000000001E-2</c:v>
                </c:pt>
                <c:pt idx="1657">
                  <c:v>9.332E-3</c:v>
                </c:pt>
                <c:pt idx="1658">
                  <c:v>4.0829999999999998E-3</c:v>
                </c:pt>
                <c:pt idx="1659">
                  <c:v>-2.5270000000000002E-3</c:v>
                </c:pt>
                <c:pt idx="1660">
                  <c:v>-8.1650000000000004E-3</c:v>
                </c:pt>
                <c:pt idx="1661">
                  <c:v>-1.4387E-2</c:v>
                </c:pt>
                <c:pt idx="1662">
                  <c:v>-1.9442000000000001E-2</c:v>
                </c:pt>
                <c:pt idx="1663">
                  <c:v>-2.4302000000000001E-2</c:v>
                </c:pt>
                <c:pt idx="1664">
                  <c:v>-2.7217999999999999E-2</c:v>
                </c:pt>
                <c:pt idx="1665">
                  <c:v>-2.9746000000000002E-2</c:v>
                </c:pt>
                <c:pt idx="1666">
                  <c:v>-3.0911999999999999E-2</c:v>
                </c:pt>
                <c:pt idx="1667">
                  <c:v>-3.2079000000000003E-2</c:v>
                </c:pt>
                <c:pt idx="1668">
                  <c:v>-3.2467999999999997E-2</c:v>
                </c:pt>
                <c:pt idx="1669">
                  <c:v>-3.2079000000000003E-2</c:v>
                </c:pt>
                <c:pt idx="1670">
                  <c:v>-3.2079000000000003E-2</c:v>
                </c:pt>
                <c:pt idx="1671">
                  <c:v>-3.2273000000000003E-2</c:v>
                </c:pt>
                <c:pt idx="1672">
                  <c:v>-3.1690000000000003E-2</c:v>
                </c:pt>
                <c:pt idx="1673">
                  <c:v>-3.2661999999999997E-2</c:v>
                </c:pt>
                <c:pt idx="1674">
                  <c:v>-3.3244999999999997E-2</c:v>
                </c:pt>
                <c:pt idx="1675">
                  <c:v>-3.4216999999999997E-2</c:v>
                </c:pt>
                <c:pt idx="1676">
                  <c:v>-3.5772999999999999E-2</c:v>
                </c:pt>
                <c:pt idx="1677">
                  <c:v>-3.6939E-2</c:v>
                </c:pt>
                <c:pt idx="1678">
                  <c:v>-3.8689000000000001E-2</c:v>
                </c:pt>
                <c:pt idx="1679">
                  <c:v>-3.9467000000000002E-2</c:v>
                </c:pt>
                <c:pt idx="1680">
                  <c:v>-4.0050000000000002E-2</c:v>
                </c:pt>
                <c:pt idx="1681">
                  <c:v>-4.0050000000000002E-2</c:v>
                </c:pt>
                <c:pt idx="1682">
                  <c:v>-3.9467000000000002E-2</c:v>
                </c:pt>
                <c:pt idx="1683">
                  <c:v>-3.8494E-2</c:v>
                </c:pt>
                <c:pt idx="1684">
                  <c:v>-3.7522E-2</c:v>
                </c:pt>
                <c:pt idx="1685">
                  <c:v>-3.6355999999999999E-2</c:v>
                </c:pt>
                <c:pt idx="1686">
                  <c:v>-3.5966999999999999E-2</c:v>
                </c:pt>
                <c:pt idx="1687">
                  <c:v>-3.5383999999999999E-2</c:v>
                </c:pt>
                <c:pt idx="1688">
                  <c:v>-3.4605999999999998E-2</c:v>
                </c:pt>
                <c:pt idx="1689">
                  <c:v>-3.5188999999999998E-2</c:v>
                </c:pt>
                <c:pt idx="1690">
                  <c:v>-3.5383999999999999E-2</c:v>
                </c:pt>
                <c:pt idx="1691">
                  <c:v>-3.6549999999999999E-2</c:v>
                </c:pt>
                <c:pt idx="1692">
                  <c:v>-3.7717000000000001E-2</c:v>
                </c:pt>
                <c:pt idx="1693">
                  <c:v>-3.8883000000000001E-2</c:v>
                </c:pt>
                <c:pt idx="1694">
                  <c:v>-4.0439000000000003E-2</c:v>
                </c:pt>
                <c:pt idx="1695">
                  <c:v>-4.0439000000000003E-2</c:v>
                </c:pt>
                <c:pt idx="1696">
                  <c:v>-4.0827000000000002E-2</c:v>
                </c:pt>
                <c:pt idx="1697">
                  <c:v>-4.0050000000000002E-2</c:v>
                </c:pt>
                <c:pt idx="1698">
                  <c:v>-3.9467000000000002E-2</c:v>
                </c:pt>
                <c:pt idx="1699">
                  <c:v>-3.8494E-2</c:v>
                </c:pt>
                <c:pt idx="1700">
                  <c:v>-3.6939E-2</c:v>
                </c:pt>
                <c:pt idx="1701">
                  <c:v>-3.6160999999999999E-2</c:v>
                </c:pt>
                <c:pt idx="1702">
                  <c:v>-3.5577999999999999E-2</c:v>
                </c:pt>
                <c:pt idx="1703">
                  <c:v>-3.4411999999999998E-2</c:v>
                </c:pt>
                <c:pt idx="1704">
                  <c:v>-3.4800999999999999E-2</c:v>
                </c:pt>
                <c:pt idx="1705">
                  <c:v>-3.5188999999999998E-2</c:v>
                </c:pt>
                <c:pt idx="1706">
                  <c:v>-3.5966999999999999E-2</c:v>
                </c:pt>
                <c:pt idx="1707">
                  <c:v>-3.7134E-2</c:v>
                </c:pt>
                <c:pt idx="1708">
                  <c:v>-3.8106000000000001E-2</c:v>
                </c:pt>
                <c:pt idx="1709">
                  <c:v>-3.9661000000000002E-2</c:v>
                </c:pt>
                <c:pt idx="1710">
                  <c:v>-4.0050000000000002E-2</c:v>
                </c:pt>
                <c:pt idx="1711">
                  <c:v>-9.4875000000000001E-2</c:v>
                </c:pt>
                <c:pt idx="1712">
                  <c:v>-0.24088200000000001</c:v>
                </c:pt>
                <c:pt idx="1713">
                  <c:v>-0.31242700000000001</c:v>
                </c:pt>
                <c:pt idx="1714">
                  <c:v>-0.36803000000000002</c:v>
                </c:pt>
                <c:pt idx="1715">
                  <c:v>-0.42849399999999999</c:v>
                </c:pt>
                <c:pt idx="1716">
                  <c:v>-0.52667399999999998</c:v>
                </c:pt>
                <c:pt idx="1717">
                  <c:v>-0.630687</c:v>
                </c:pt>
                <c:pt idx="1718">
                  <c:v>-0.71136999999999995</c:v>
                </c:pt>
                <c:pt idx="1719">
                  <c:v>-0.76250099999999998</c:v>
                </c:pt>
                <c:pt idx="1720">
                  <c:v>-0.81382699999999997</c:v>
                </c:pt>
                <c:pt idx="1721">
                  <c:v>-0.86301499999999998</c:v>
                </c:pt>
                <c:pt idx="1722">
                  <c:v>-0.91608999999999996</c:v>
                </c:pt>
                <c:pt idx="1723">
                  <c:v>-0.96508300000000002</c:v>
                </c:pt>
                <c:pt idx="1724">
                  <c:v>-1.0051330000000001</c:v>
                </c:pt>
                <c:pt idx="1725">
                  <c:v>-1.0445990000000001</c:v>
                </c:pt>
                <c:pt idx="1726">
                  <c:v>-1.082122</c:v>
                </c:pt>
                <c:pt idx="1727">
                  <c:v>-1.120422</c:v>
                </c:pt>
                <c:pt idx="1728">
                  <c:v>-1.1569719999999999</c:v>
                </c:pt>
                <c:pt idx="1729">
                  <c:v>-1.1873009999999999</c:v>
                </c:pt>
                <c:pt idx="1730">
                  <c:v>-1.2139359999999999</c:v>
                </c:pt>
                <c:pt idx="1731">
                  <c:v>-1.242515</c:v>
                </c:pt>
                <c:pt idx="1732">
                  <c:v>-1.270122</c:v>
                </c:pt>
                <c:pt idx="1733">
                  <c:v>-1.29423</c:v>
                </c:pt>
                <c:pt idx="1734">
                  <c:v>-1.3115330000000001</c:v>
                </c:pt>
                <c:pt idx="1735">
                  <c:v>-1.330586</c:v>
                </c:pt>
                <c:pt idx="1736">
                  <c:v>-1.351194</c:v>
                </c:pt>
                <c:pt idx="1737">
                  <c:v>-1.37083</c:v>
                </c:pt>
                <c:pt idx="1738">
                  <c:v>-1.3893</c:v>
                </c:pt>
                <c:pt idx="1739">
                  <c:v>-1.40252</c:v>
                </c:pt>
                <c:pt idx="1740">
                  <c:v>-1.420018</c:v>
                </c:pt>
                <c:pt idx="1741">
                  <c:v>-1.434599</c:v>
                </c:pt>
                <c:pt idx="1742">
                  <c:v>-1.441792</c:v>
                </c:pt>
                <c:pt idx="1743">
                  <c:v>-1.4503470000000001</c:v>
                </c:pt>
                <c:pt idx="1744">
                  <c:v>-1.460067</c:v>
                </c:pt>
                <c:pt idx="1745">
                  <c:v>-1.4701770000000001</c:v>
                </c:pt>
                <c:pt idx="1746">
                  <c:v>-1.445875</c:v>
                </c:pt>
                <c:pt idx="1747">
                  <c:v>-1.2959799999999999</c:v>
                </c:pt>
                <c:pt idx="1748">
                  <c:v>-1.2263790000000001</c:v>
                </c:pt>
                <c:pt idx="1749">
                  <c:v>-1.1431690000000001</c:v>
                </c:pt>
                <c:pt idx="1750">
                  <c:v>-1.0613189999999999</c:v>
                </c:pt>
                <c:pt idx="1751">
                  <c:v>-0.98977400000000004</c:v>
                </c:pt>
                <c:pt idx="1752">
                  <c:v>-0.91920100000000005</c:v>
                </c:pt>
                <c:pt idx="1753">
                  <c:v>-0.85815399999999997</c:v>
                </c:pt>
                <c:pt idx="1754">
                  <c:v>-0.80216200000000004</c:v>
                </c:pt>
                <c:pt idx="1755">
                  <c:v>-0.74850300000000003</c:v>
                </c:pt>
                <c:pt idx="1756">
                  <c:v>-0.69076199999999999</c:v>
                </c:pt>
                <c:pt idx="1757">
                  <c:v>-0.57799999999999996</c:v>
                </c:pt>
                <c:pt idx="1758">
                  <c:v>-0.55253099999999999</c:v>
                </c:pt>
                <c:pt idx="1759">
                  <c:v>-0.53114600000000001</c:v>
                </c:pt>
                <c:pt idx="1760">
                  <c:v>-0.483902</c:v>
                </c:pt>
                <c:pt idx="1761">
                  <c:v>-0.41119099999999997</c:v>
                </c:pt>
                <c:pt idx="1762">
                  <c:v>-0.39952599999999999</c:v>
                </c:pt>
                <c:pt idx="1763">
                  <c:v>-0.38066699999999998</c:v>
                </c:pt>
                <c:pt idx="1764">
                  <c:v>-0.30465100000000001</c:v>
                </c:pt>
                <c:pt idx="1765">
                  <c:v>-0.28598699999999999</c:v>
                </c:pt>
                <c:pt idx="1766">
                  <c:v>-0.27198899999999998</c:v>
                </c:pt>
                <c:pt idx="1767">
                  <c:v>-0.23738200000000001</c:v>
                </c:pt>
                <c:pt idx="1768">
                  <c:v>-0.188778</c:v>
                </c:pt>
                <c:pt idx="1769">
                  <c:v>-0.17283599999999999</c:v>
                </c:pt>
                <c:pt idx="1770">
                  <c:v>-0.15786600000000001</c:v>
                </c:pt>
                <c:pt idx="1771">
                  <c:v>-0.14192399999999999</c:v>
                </c:pt>
                <c:pt idx="1772">
                  <c:v>-0.124232</c:v>
                </c:pt>
                <c:pt idx="1773">
                  <c:v>-0.108484</c:v>
                </c:pt>
                <c:pt idx="1774">
                  <c:v>-9.1375999999999999E-2</c:v>
                </c:pt>
                <c:pt idx="1775">
                  <c:v>-8.0294000000000004E-2</c:v>
                </c:pt>
                <c:pt idx="1776">
                  <c:v>-7.3294999999999999E-2</c:v>
                </c:pt>
                <c:pt idx="1777">
                  <c:v>-6.8045999999999995E-2</c:v>
                </c:pt>
                <c:pt idx="1778">
                  <c:v>-6.3574000000000006E-2</c:v>
                </c:pt>
                <c:pt idx="1779">
                  <c:v>-5.9103000000000003E-2</c:v>
                </c:pt>
                <c:pt idx="1780">
                  <c:v>-5.5019999999999999E-2</c:v>
                </c:pt>
                <c:pt idx="1781">
                  <c:v>-5.1520000000000003E-2</c:v>
                </c:pt>
                <c:pt idx="1782">
                  <c:v>-4.8215000000000001E-2</c:v>
                </c:pt>
                <c:pt idx="1783">
                  <c:v>-4.5104999999999999E-2</c:v>
                </c:pt>
                <c:pt idx="1784">
                  <c:v>-4.2965999999999997E-2</c:v>
                </c:pt>
                <c:pt idx="1785">
                  <c:v>-4.1022000000000003E-2</c:v>
                </c:pt>
                <c:pt idx="1786">
                  <c:v>-3.9272000000000001E-2</c:v>
                </c:pt>
                <c:pt idx="1787">
                  <c:v>-3.8883000000000001E-2</c:v>
                </c:pt>
                <c:pt idx="1788">
                  <c:v>-3.8494E-2</c:v>
                </c:pt>
                <c:pt idx="1789">
                  <c:v>-3.9078000000000002E-2</c:v>
                </c:pt>
                <c:pt idx="1790">
                  <c:v>-3.9855000000000002E-2</c:v>
                </c:pt>
                <c:pt idx="1791">
                  <c:v>-4.0633000000000002E-2</c:v>
                </c:pt>
                <c:pt idx="1792">
                  <c:v>-4.1993999999999997E-2</c:v>
                </c:pt>
                <c:pt idx="1793">
                  <c:v>-4.1799999999999997E-2</c:v>
                </c:pt>
                <c:pt idx="1794">
                  <c:v>-4.1799999999999997E-2</c:v>
                </c:pt>
                <c:pt idx="1795">
                  <c:v>-4.0827000000000002E-2</c:v>
                </c:pt>
                <c:pt idx="1796">
                  <c:v>-4.0050000000000002E-2</c:v>
                </c:pt>
                <c:pt idx="1797">
                  <c:v>-3.9078000000000002E-2</c:v>
                </c:pt>
                <c:pt idx="1798">
                  <c:v>-3.7717000000000001E-2</c:v>
                </c:pt>
                <c:pt idx="1799">
                  <c:v>-3.6939E-2</c:v>
                </c:pt>
                <c:pt idx="1800">
                  <c:v>-3.6355999999999999E-2</c:v>
                </c:pt>
                <c:pt idx="1801">
                  <c:v>-3.4994999999999998E-2</c:v>
                </c:pt>
                <c:pt idx="1802">
                  <c:v>-3.5383999999999999E-2</c:v>
                </c:pt>
                <c:pt idx="1803">
                  <c:v>-3.4022999999999998E-2</c:v>
                </c:pt>
                <c:pt idx="1804">
                  <c:v>-2.7802E-2</c:v>
                </c:pt>
                <c:pt idx="1805">
                  <c:v>-2.2551999999999999E-2</c:v>
                </c:pt>
                <c:pt idx="1806">
                  <c:v>-1.8275E-2</c:v>
                </c:pt>
                <c:pt idx="1807">
                  <c:v>-1.4775999999999999E-2</c:v>
                </c:pt>
                <c:pt idx="1808">
                  <c:v>-1.1859E-2</c:v>
                </c:pt>
                <c:pt idx="1809">
                  <c:v>-9.7210000000000005E-3</c:v>
                </c:pt>
                <c:pt idx="1810">
                  <c:v>-7.7770000000000001E-3</c:v>
                </c:pt>
                <c:pt idx="1811">
                  <c:v>-6.4159999999999998E-3</c:v>
                </c:pt>
                <c:pt idx="1812">
                  <c:v>-5.2490000000000002E-3</c:v>
                </c:pt>
                <c:pt idx="1813">
                  <c:v>-4.2770000000000004E-3</c:v>
                </c:pt>
                <c:pt idx="1814">
                  <c:v>-3.4989999999999999E-3</c:v>
                </c:pt>
                <c:pt idx="1815">
                  <c:v>0.11937200000000001</c:v>
                </c:pt>
                <c:pt idx="1816">
                  <c:v>0.11995500000000001</c:v>
                </c:pt>
                <c:pt idx="1817">
                  <c:v>0.145035</c:v>
                </c:pt>
                <c:pt idx="1818">
                  <c:v>0.12014900000000001</c:v>
                </c:pt>
                <c:pt idx="1819">
                  <c:v>0.17633599999999999</c:v>
                </c:pt>
                <c:pt idx="1820">
                  <c:v>0.17808499999999999</c:v>
                </c:pt>
                <c:pt idx="1821">
                  <c:v>0.17186399999999999</c:v>
                </c:pt>
                <c:pt idx="1822">
                  <c:v>0.21541299999999999</c:v>
                </c:pt>
                <c:pt idx="1823">
                  <c:v>0.219107</c:v>
                </c:pt>
                <c:pt idx="1824">
                  <c:v>0.19500000000000001</c:v>
                </c:pt>
                <c:pt idx="1825">
                  <c:v>0.24302099999999999</c:v>
                </c:pt>
                <c:pt idx="1826">
                  <c:v>0.24049300000000001</c:v>
                </c:pt>
                <c:pt idx="1827">
                  <c:v>0.24146500000000001</c:v>
                </c:pt>
                <c:pt idx="1828">
                  <c:v>0.24943599999999999</c:v>
                </c:pt>
                <c:pt idx="1829">
                  <c:v>0.20161000000000001</c:v>
                </c:pt>
                <c:pt idx="1830">
                  <c:v>0.14095199999999999</c:v>
                </c:pt>
                <c:pt idx="1831">
                  <c:v>0.16719800000000001</c:v>
                </c:pt>
                <c:pt idx="1832">
                  <c:v>0.17847399999999999</c:v>
                </c:pt>
                <c:pt idx="1833">
                  <c:v>0.184501</c:v>
                </c:pt>
                <c:pt idx="1834">
                  <c:v>0.36744700000000002</c:v>
                </c:pt>
                <c:pt idx="1835">
                  <c:v>0.29006900000000002</c:v>
                </c:pt>
                <c:pt idx="1836">
                  <c:v>0.260129</c:v>
                </c:pt>
                <c:pt idx="1837">
                  <c:v>0.20666499999999999</c:v>
                </c:pt>
                <c:pt idx="1838">
                  <c:v>0.16758700000000001</c:v>
                </c:pt>
                <c:pt idx="1839">
                  <c:v>0.187223</c:v>
                </c:pt>
                <c:pt idx="1840">
                  <c:v>0.17419699999999999</c:v>
                </c:pt>
                <c:pt idx="1841">
                  <c:v>0.184696</c:v>
                </c:pt>
                <c:pt idx="1842">
                  <c:v>0.21210799999999999</c:v>
                </c:pt>
                <c:pt idx="1843">
                  <c:v>0.23913200000000001</c:v>
                </c:pt>
                <c:pt idx="1844">
                  <c:v>0.27587699999999998</c:v>
                </c:pt>
                <c:pt idx="1845">
                  <c:v>0.29026400000000002</c:v>
                </c:pt>
                <c:pt idx="1846">
                  <c:v>0.31339899999999998</c:v>
                </c:pt>
                <c:pt idx="1847">
                  <c:v>0.34256199999999998</c:v>
                </c:pt>
                <c:pt idx="1848">
                  <c:v>0.371724</c:v>
                </c:pt>
                <c:pt idx="1849">
                  <c:v>0.40127499999999999</c:v>
                </c:pt>
                <c:pt idx="1850">
                  <c:v>0.44015900000000002</c:v>
                </c:pt>
                <c:pt idx="1851">
                  <c:v>0.46115600000000001</c:v>
                </c:pt>
                <c:pt idx="1852">
                  <c:v>0.46932099999999999</c:v>
                </c:pt>
                <c:pt idx="1853">
                  <c:v>0.488568</c:v>
                </c:pt>
                <c:pt idx="1854">
                  <c:v>0.51559200000000005</c:v>
                </c:pt>
                <c:pt idx="1855">
                  <c:v>0.49440099999999998</c:v>
                </c:pt>
                <c:pt idx="1856">
                  <c:v>0.54319899999999999</c:v>
                </c:pt>
                <c:pt idx="1857">
                  <c:v>0.54553200000000002</c:v>
                </c:pt>
                <c:pt idx="1858">
                  <c:v>0.54942100000000005</c:v>
                </c:pt>
                <c:pt idx="1859">
                  <c:v>0.50081699999999996</c:v>
                </c:pt>
                <c:pt idx="1860">
                  <c:v>0.40108100000000002</c:v>
                </c:pt>
                <c:pt idx="1861">
                  <c:v>0.33148</c:v>
                </c:pt>
                <c:pt idx="1862">
                  <c:v>0.30601099999999998</c:v>
                </c:pt>
                <c:pt idx="1863">
                  <c:v>0.267517</c:v>
                </c:pt>
                <c:pt idx="1864">
                  <c:v>0.23155000000000001</c:v>
                </c:pt>
                <c:pt idx="1865">
                  <c:v>0.20977499999999999</c:v>
                </c:pt>
                <c:pt idx="1866">
                  <c:v>0.17400299999999999</c:v>
                </c:pt>
                <c:pt idx="1867">
                  <c:v>0.150284</c:v>
                </c:pt>
                <c:pt idx="1868">
                  <c:v>0.13006499999999999</c:v>
                </c:pt>
                <c:pt idx="1869">
                  <c:v>9.6042000000000002E-2</c:v>
                </c:pt>
                <c:pt idx="1870">
                  <c:v>9.0986999999999998E-2</c:v>
                </c:pt>
                <c:pt idx="1871">
                  <c:v>5.5992E-2</c:v>
                </c:pt>
                <c:pt idx="1872">
                  <c:v>4.9965000000000002E-2</c:v>
                </c:pt>
                <c:pt idx="1873">
                  <c:v>3.7911E-2</c:v>
                </c:pt>
                <c:pt idx="1874">
                  <c:v>1.7885999999999999E-2</c:v>
                </c:pt>
                <c:pt idx="1875">
                  <c:v>1.4581E-2</c:v>
                </c:pt>
                <c:pt idx="1876">
                  <c:v>1.1082E-2</c:v>
                </c:pt>
                <c:pt idx="1877">
                  <c:v>7.7800000000000005E-4</c:v>
                </c:pt>
                <c:pt idx="1878">
                  <c:v>-1.1471E-2</c:v>
                </c:pt>
                <c:pt idx="1879">
                  <c:v>-1.3025999999999999E-2</c:v>
                </c:pt>
                <c:pt idx="1880">
                  <c:v>-1.6913999999999998E-2</c:v>
                </c:pt>
                <c:pt idx="1881">
                  <c:v>-2.0219000000000001E-2</c:v>
                </c:pt>
                <c:pt idx="1882">
                  <c:v>-2.2551999999999999E-2</c:v>
                </c:pt>
                <c:pt idx="1883">
                  <c:v>-2.4302000000000001E-2</c:v>
                </c:pt>
                <c:pt idx="1884">
                  <c:v>-2.7802E-2</c:v>
                </c:pt>
                <c:pt idx="1885">
                  <c:v>-3.0328999999999998E-2</c:v>
                </c:pt>
                <c:pt idx="1886">
                  <c:v>-3.3439999999999998E-2</c:v>
                </c:pt>
                <c:pt idx="1887">
                  <c:v>-3.4800999999999999E-2</c:v>
                </c:pt>
                <c:pt idx="1888">
                  <c:v>-3.6355999999999999E-2</c:v>
                </c:pt>
                <c:pt idx="1889">
                  <c:v>-3.6549999999999999E-2</c:v>
                </c:pt>
                <c:pt idx="1890">
                  <c:v>-3.6549999999999999E-2</c:v>
                </c:pt>
                <c:pt idx="1891">
                  <c:v>-3.6160999999999999E-2</c:v>
                </c:pt>
                <c:pt idx="1892">
                  <c:v>-3.5188999999999998E-2</c:v>
                </c:pt>
                <c:pt idx="1893">
                  <c:v>-3.4605999999999998E-2</c:v>
                </c:pt>
                <c:pt idx="1894">
                  <c:v>-3.4605999999999998E-2</c:v>
                </c:pt>
                <c:pt idx="1895">
                  <c:v>-2.6828999999999999E-2</c:v>
                </c:pt>
                <c:pt idx="1896">
                  <c:v>-1.8275E-2</c:v>
                </c:pt>
                <c:pt idx="1897">
                  <c:v>-1.1471E-2</c:v>
                </c:pt>
                <c:pt idx="1898">
                  <c:v>-6.0270000000000002E-3</c:v>
                </c:pt>
                <c:pt idx="1899">
                  <c:v>3.4800999999999999E-2</c:v>
                </c:pt>
                <c:pt idx="1900">
                  <c:v>0.15592200000000001</c:v>
                </c:pt>
                <c:pt idx="1901">
                  <c:v>0.224357</c:v>
                </c:pt>
                <c:pt idx="1902">
                  <c:v>0.31009399999999998</c:v>
                </c:pt>
                <c:pt idx="1903">
                  <c:v>0.41721799999999998</c:v>
                </c:pt>
                <c:pt idx="1904">
                  <c:v>0.53289500000000001</c:v>
                </c:pt>
                <c:pt idx="1905">
                  <c:v>0.62951999999999997</c:v>
                </c:pt>
                <c:pt idx="1906">
                  <c:v>0.71214699999999997</c:v>
                </c:pt>
                <c:pt idx="1907">
                  <c:v>0.78622000000000003</c:v>
                </c:pt>
                <c:pt idx="1908">
                  <c:v>0.84512799999999999</c:v>
                </c:pt>
                <c:pt idx="1909">
                  <c:v>0.892177</c:v>
                </c:pt>
                <c:pt idx="1910">
                  <c:v>0.93339300000000003</c:v>
                </c:pt>
                <c:pt idx="1911">
                  <c:v>0.98355300000000001</c:v>
                </c:pt>
                <c:pt idx="1912">
                  <c:v>1.032934</c:v>
                </c:pt>
                <c:pt idx="1913">
                  <c:v>1.064041</c:v>
                </c:pt>
                <c:pt idx="1914">
                  <c:v>1.089121</c:v>
                </c:pt>
                <c:pt idx="1915">
                  <c:v>1.121977</c:v>
                </c:pt>
                <c:pt idx="1916">
                  <c:v>1.159305</c:v>
                </c:pt>
                <c:pt idx="1917">
                  <c:v>1.1888559999999999</c:v>
                </c:pt>
                <c:pt idx="1918">
                  <c:v>1.215686</c:v>
                </c:pt>
                <c:pt idx="1919">
                  <c:v>1.240766</c:v>
                </c:pt>
                <c:pt idx="1920">
                  <c:v>1.2660400000000001</c:v>
                </c:pt>
                <c:pt idx="1921">
                  <c:v>1.2907310000000001</c:v>
                </c:pt>
                <c:pt idx="1922">
                  <c:v>1.3171710000000001</c:v>
                </c:pt>
                <c:pt idx="1923">
                  <c:v>1.3408899999999999</c:v>
                </c:pt>
                <c:pt idx="1924">
                  <c:v>1.362276</c:v>
                </c:pt>
                <c:pt idx="1925">
                  <c:v>1.3821060000000001</c:v>
                </c:pt>
                <c:pt idx="1926">
                  <c:v>1.403492</c:v>
                </c:pt>
                <c:pt idx="1927">
                  <c:v>1.4248780000000001</c:v>
                </c:pt>
                <c:pt idx="1928">
                  <c:v>1.4415979999999999</c:v>
                </c:pt>
                <c:pt idx="1929">
                  <c:v>1.4557899999999999</c:v>
                </c:pt>
                <c:pt idx="1930">
                  <c:v>1.4678439999999999</c:v>
                </c:pt>
                <c:pt idx="1931">
                  <c:v>1.4802869999999999</c:v>
                </c:pt>
                <c:pt idx="1932">
                  <c:v>1.492729</c:v>
                </c:pt>
                <c:pt idx="1933">
                  <c:v>1.5010889999999999</c:v>
                </c:pt>
                <c:pt idx="1934">
                  <c:v>1.510032</c:v>
                </c:pt>
                <c:pt idx="1935">
                  <c:v>1.5201420000000001</c:v>
                </c:pt>
                <c:pt idx="1936">
                  <c:v>1.528502</c:v>
                </c:pt>
                <c:pt idx="1937">
                  <c:v>1.5347230000000001</c:v>
                </c:pt>
                <c:pt idx="1938">
                  <c:v>1.5393889999999999</c:v>
                </c:pt>
                <c:pt idx="1939">
                  <c:v>1.5444439999999999</c:v>
                </c:pt>
                <c:pt idx="1940">
                  <c:v>1.5516369999999999</c:v>
                </c:pt>
                <c:pt idx="1941">
                  <c:v>1.5578590000000001</c:v>
                </c:pt>
                <c:pt idx="1942">
                  <c:v>1.560775</c:v>
                </c:pt>
                <c:pt idx="1943">
                  <c:v>1.5636909999999999</c:v>
                </c:pt>
                <c:pt idx="1944">
                  <c:v>1.568357</c:v>
                </c:pt>
                <c:pt idx="1945">
                  <c:v>1.5718570000000001</c:v>
                </c:pt>
                <c:pt idx="1946">
                  <c:v>1.573995</c:v>
                </c:pt>
                <c:pt idx="1947">
                  <c:v>1.574773</c:v>
                </c:pt>
                <c:pt idx="1948">
                  <c:v>1.576328</c:v>
                </c:pt>
                <c:pt idx="1949">
                  <c:v>1.580022</c:v>
                </c:pt>
                <c:pt idx="1950">
                  <c:v>1.581772</c:v>
                </c:pt>
                <c:pt idx="1951">
                  <c:v>1.548721</c:v>
                </c:pt>
                <c:pt idx="1952">
                  <c:v>1.383078</c:v>
                </c:pt>
                <c:pt idx="1953">
                  <c:v>1.3150329999999999</c:v>
                </c:pt>
                <c:pt idx="1954">
                  <c:v>1.2084919999999999</c:v>
                </c:pt>
                <c:pt idx="1955">
                  <c:v>1.1186720000000001</c:v>
                </c:pt>
                <c:pt idx="1956">
                  <c:v>1.0506260000000001</c:v>
                </c:pt>
                <c:pt idx="1957">
                  <c:v>0.98607999999999996</c:v>
                </c:pt>
                <c:pt idx="1958">
                  <c:v>0.95419600000000004</c:v>
                </c:pt>
                <c:pt idx="1959">
                  <c:v>0.88265099999999996</c:v>
                </c:pt>
                <c:pt idx="1960">
                  <c:v>0.85523800000000005</c:v>
                </c:pt>
                <c:pt idx="1961">
                  <c:v>0.80702300000000005</c:v>
                </c:pt>
                <c:pt idx="1962">
                  <c:v>0.68920599999999999</c:v>
                </c:pt>
                <c:pt idx="1963">
                  <c:v>0.64254599999999995</c:v>
                </c:pt>
                <c:pt idx="1964">
                  <c:v>0.55933600000000006</c:v>
                </c:pt>
                <c:pt idx="1965">
                  <c:v>0.49051299999999998</c:v>
                </c:pt>
                <c:pt idx="1966">
                  <c:v>0.454351</c:v>
                </c:pt>
                <c:pt idx="1967">
                  <c:v>0.37269600000000003</c:v>
                </c:pt>
                <c:pt idx="1968">
                  <c:v>0.35578199999999999</c:v>
                </c:pt>
                <c:pt idx="1969">
                  <c:v>0.28209800000000002</c:v>
                </c:pt>
                <c:pt idx="1970">
                  <c:v>0.26712799999999998</c:v>
                </c:pt>
                <c:pt idx="1971">
                  <c:v>0.20394300000000001</c:v>
                </c:pt>
                <c:pt idx="1972">
                  <c:v>0.190139</c:v>
                </c:pt>
                <c:pt idx="1973">
                  <c:v>0.13978499999999999</c:v>
                </c:pt>
                <c:pt idx="1974">
                  <c:v>0.12170499999999999</c:v>
                </c:pt>
                <c:pt idx="1975">
                  <c:v>0.10168000000000001</c:v>
                </c:pt>
                <c:pt idx="1976">
                  <c:v>6.8045999999999995E-2</c:v>
                </c:pt>
                <c:pt idx="1977">
                  <c:v>6.0075000000000003E-2</c:v>
                </c:pt>
                <c:pt idx="1978">
                  <c:v>4.1799999999999997E-2</c:v>
                </c:pt>
                <c:pt idx="1979">
                  <c:v>2.3719E-2</c:v>
                </c:pt>
                <c:pt idx="1980">
                  <c:v>1.7302999999999999E-2</c:v>
                </c:pt>
                <c:pt idx="1981">
                  <c:v>1.3025999999999999E-2</c:v>
                </c:pt>
                <c:pt idx="1982">
                  <c:v>7.7770000000000001E-3</c:v>
                </c:pt>
                <c:pt idx="1983">
                  <c:v>-2.333E-3</c:v>
                </c:pt>
                <c:pt idx="1984">
                  <c:v>-8.1650000000000004E-3</c:v>
                </c:pt>
                <c:pt idx="1985">
                  <c:v>-1.3998E-2</c:v>
                </c:pt>
                <c:pt idx="1986">
                  <c:v>-1.7691999999999999E-2</c:v>
                </c:pt>
                <c:pt idx="1987">
                  <c:v>-2.2162999999999999E-2</c:v>
                </c:pt>
                <c:pt idx="1988">
                  <c:v>-2.6051999999999999E-2</c:v>
                </c:pt>
                <c:pt idx="1989">
                  <c:v>-2.9162E-2</c:v>
                </c:pt>
                <c:pt idx="1990">
                  <c:v>-3.2467999999999997E-2</c:v>
                </c:pt>
                <c:pt idx="1991">
                  <c:v>-3.4022999999999998E-2</c:v>
                </c:pt>
                <c:pt idx="1992">
                  <c:v>-3.5772999999999999E-2</c:v>
                </c:pt>
                <c:pt idx="1993">
                  <c:v>-3.5966999999999999E-2</c:v>
                </c:pt>
                <c:pt idx="1994">
                  <c:v>-3.6355999999999999E-2</c:v>
                </c:pt>
                <c:pt idx="1995">
                  <c:v>-3.5966999999999999E-2</c:v>
                </c:pt>
                <c:pt idx="1996">
                  <c:v>-3.4994999999999998E-2</c:v>
                </c:pt>
                <c:pt idx="1997">
                  <c:v>-3.4411999999999998E-2</c:v>
                </c:pt>
                <c:pt idx="1998">
                  <c:v>-3.4216999999999997E-2</c:v>
                </c:pt>
                <c:pt idx="1999">
                  <c:v>-3.3244999999999997E-2</c:v>
                </c:pt>
                <c:pt idx="2000">
                  <c:v>-3.3633999999999997E-2</c:v>
                </c:pt>
                <c:pt idx="2001">
                  <c:v>-3.4216999999999997E-2</c:v>
                </c:pt>
                <c:pt idx="2002">
                  <c:v>-3.4800999999999999E-2</c:v>
                </c:pt>
                <c:pt idx="2003">
                  <c:v>-3.6160999999999999E-2</c:v>
                </c:pt>
                <c:pt idx="2004">
                  <c:v>-3.7522E-2</c:v>
                </c:pt>
                <c:pt idx="2005">
                  <c:v>-3.8883000000000001E-2</c:v>
                </c:pt>
                <c:pt idx="2006">
                  <c:v>-3.9855000000000002E-2</c:v>
                </c:pt>
                <c:pt idx="2007">
                  <c:v>-4.0439000000000003E-2</c:v>
                </c:pt>
                <c:pt idx="2008">
                  <c:v>-4.0439000000000003E-2</c:v>
                </c:pt>
                <c:pt idx="2009">
                  <c:v>-3.9661000000000002E-2</c:v>
                </c:pt>
                <c:pt idx="2010">
                  <c:v>-3.8883000000000001E-2</c:v>
                </c:pt>
                <c:pt idx="2011">
                  <c:v>-3.7911E-2</c:v>
                </c:pt>
                <c:pt idx="2012">
                  <c:v>-3.6549999999999999E-2</c:v>
                </c:pt>
                <c:pt idx="2013">
                  <c:v>-3.5966999999999999E-2</c:v>
                </c:pt>
                <c:pt idx="2014">
                  <c:v>-3.5383999999999999E-2</c:v>
                </c:pt>
                <c:pt idx="2015">
                  <c:v>-3.4411999999999998E-2</c:v>
                </c:pt>
                <c:pt idx="2016">
                  <c:v>-3.4994999999999998E-2</c:v>
                </c:pt>
                <c:pt idx="2017">
                  <c:v>-3.5188999999999998E-2</c:v>
                </c:pt>
                <c:pt idx="2018">
                  <c:v>-3.6355999999999999E-2</c:v>
                </c:pt>
                <c:pt idx="2019">
                  <c:v>-3.7522E-2</c:v>
                </c:pt>
                <c:pt idx="2020">
                  <c:v>-3.8689000000000001E-2</c:v>
                </c:pt>
                <c:pt idx="2021">
                  <c:v>-4.0244000000000002E-2</c:v>
                </c:pt>
                <c:pt idx="2022">
                  <c:v>-4.0439000000000003E-2</c:v>
                </c:pt>
                <c:pt idx="2023">
                  <c:v>-4.1022000000000003E-2</c:v>
                </c:pt>
                <c:pt idx="2024">
                  <c:v>-4.0244000000000002E-2</c:v>
                </c:pt>
                <c:pt idx="2025">
                  <c:v>-3.9661000000000002E-2</c:v>
                </c:pt>
                <c:pt idx="2026">
                  <c:v>-3.8689000000000001E-2</c:v>
                </c:pt>
                <c:pt idx="2027">
                  <c:v>-3.7134E-2</c:v>
                </c:pt>
                <c:pt idx="2028">
                  <c:v>-3.6160999999999999E-2</c:v>
                </c:pt>
                <c:pt idx="2029">
                  <c:v>-3.5772999999999999E-2</c:v>
                </c:pt>
                <c:pt idx="2030">
                  <c:v>-3.4605999999999998E-2</c:v>
                </c:pt>
                <c:pt idx="2031">
                  <c:v>-3.4800999999999999E-2</c:v>
                </c:pt>
                <c:pt idx="2032">
                  <c:v>-3.5188999999999998E-2</c:v>
                </c:pt>
                <c:pt idx="2033">
                  <c:v>-3.5577999999999999E-2</c:v>
                </c:pt>
                <c:pt idx="2034">
                  <c:v>-3.6745E-2</c:v>
                </c:pt>
                <c:pt idx="2035">
                  <c:v>-3.8106000000000001E-2</c:v>
                </c:pt>
                <c:pt idx="2036">
                  <c:v>-3.9661000000000002E-2</c:v>
                </c:pt>
                <c:pt idx="2037">
                  <c:v>-4.0050000000000002E-2</c:v>
                </c:pt>
                <c:pt idx="2038">
                  <c:v>-4.0827000000000002E-2</c:v>
                </c:pt>
                <c:pt idx="2039">
                  <c:v>-4.0633000000000002E-2</c:v>
                </c:pt>
                <c:pt idx="2040">
                  <c:v>-3.9855000000000002E-2</c:v>
                </c:pt>
                <c:pt idx="2041">
                  <c:v>-3.8883000000000001E-2</c:v>
                </c:pt>
                <c:pt idx="2042">
                  <c:v>-3.7911E-2</c:v>
                </c:pt>
                <c:pt idx="2043">
                  <c:v>-3.6549999999999999E-2</c:v>
                </c:pt>
                <c:pt idx="2044">
                  <c:v>-3.5966999999999999E-2</c:v>
                </c:pt>
                <c:pt idx="2045">
                  <c:v>-3.5188999999999998E-2</c:v>
                </c:pt>
                <c:pt idx="2046">
                  <c:v>-3.4411999999999998E-2</c:v>
                </c:pt>
                <c:pt idx="2047">
                  <c:v>-3.4994999999999998E-2</c:v>
                </c:pt>
                <c:pt idx="2048">
                  <c:v>-3.5188999999999998E-2</c:v>
                </c:pt>
                <c:pt idx="2049">
                  <c:v>-3.6549999999999999E-2</c:v>
                </c:pt>
                <c:pt idx="2050">
                  <c:v>-3.7717000000000001E-2</c:v>
                </c:pt>
                <c:pt idx="2051">
                  <c:v>-3.8883000000000001E-2</c:v>
                </c:pt>
                <c:pt idx="2052">
                  <c:v>-4.0439000000000003E-2</c:v>
                </c:pt>
                <c:pt idx="2053">
                  <c:v>-4.0439000000000003E-2</c:v>
                </c:pt>
                <c:pt idx="2054">
                  <c:v>-4.0827000000000002E-2</c:v>
                </c:pt>
                <c:pt idx="2055">
                  <c:v>-4.0050000000000002E-2</c:v>
                </c:pt>
                <c:pt idx="2056">
                  <c:v>-3.9467000000000002E-2</c:v>
                </c:pt>
                <c:pt idx="2057">
                  <c:v>-3.8494E-2</c:v>
                </c:pt>
                <c:pt idx="2058">
                  <c:v>-3.6939E-2</c:v>
                </c:pt>
                <c:pt idx="2059">
                  <c:v>-3.6160999999999999E-2</c:v>
                </c:pt>
                <c:pt idx="2060">
                  <c:v>-3.5772999999999999E-2</c:v>
                </c:pt>
                <c:pt idx="2061">
                  <c:v>-3.4411999999999998E-2</c:v>
                </c:pt>
                <c:pt idx="2062">
                  <c:v>-3.4800999999999999E-2</c:v>
                </c:pt>
                <c:pt idx="2063">
                  <c:v>-3.5188999999999998E-2</c:v>
                </c:pt>
                <c:pt idx="2064">
                  <c:v>-3.5772999999999999E-2</c:v>
                </c:pt>
                <c:pt idx="2065">
                  <c:v>-3.6939E-2</c:v>
                </c:pt>
                <c:pt idx="2066">
                  <c:v>-3.8300000000000001E-2</c:v>
                </c:pt>
                <c:pt idx="2067">
                  <c:v>-3.9661000000000002E-2</c:v>
                </c:pt>
                <c:pt idx="2068">
                  <c:v>-4.0050000000000002E-2</c:v>
                </c:pt>
                <c:pt idx="2069">
                  <c:v>-4.0827000000000002E-2</c:v>
                </c:pt>
                <c:pt idx="2070">
                  <c:v>-4.0439000000000003E-2</c:v>
                </c:pt>
                <c:pt idx="2071">
                  <c:v>-3.9855000000000002E-2</c:v>
                </c:pt>
                <c:pt idx="2072">
                  <c:v>-3.8883000000000001E-2</c:v>
                </c:pt>
                <c:pt idx="2073">
                  <c:v>-3.7717000000000001E-2</c:v>
                </c:pt>
                <c:pt idx="2074">
                  <c:v>-3.6549999999999999E-2</c:v>
                </c:pt>
                <c:pt idx="2075">
                  <c:v>-3.5966999999999999E-2</c:v>
                </c:pt>
                <c:pt idx="2076">
                  <c:v>-3.4994999999999998E-2</c:v>
                </c:pt>
                <c:pt idx="2077">
                  <c:v>-3.4605999999999998E-2</c:v>
                </c:pt>
                <c:pt idx="2078">
                  <c:v>-3.4994999999999998E-2</c:v>
                </c:pt>
                <c:pt idx="2079">
                  <c:v>-3.5383999999999999E-2</c:v>
                </c:pt>
                <c:pt idx="2080">
                  <c:v>-3.6355999999999999E-2</c:v>
                </c:pt>
                <c:pt idx="2081">
                  <c:v>-3.7911E-2</c:v>
                </c:pt>
                <c:pt idx="2082">
                  <c:v>-3.8883000000000001E-2</c:v>
                </c:pt>
                <c:pt idx="2083">
                  <c:v>-4.0439000000000003E-2</c:v>
                </c:pt>
                <c:pt idx="2084">
                  <c:v>-4.0439000000000003E-2</c:v>
                </c:pt>
                <c:pt idx="2085">
                  <c:v>-4.0827000000000002E-2</c:v>
                </c:pt>
                <c:pt idx="2086">
                  <c:v>-4.0050000000000002E-2</c:v>
                </c:pt>
                <c:pt idx="2087">
                  <c:v>-3.9272000000000001E-2</c:v>
                </c:pt>
                <c:pt idx="2088">
                  <c:v>-3.8300000000000001E-2</c:v>
                </c:pt>
                <c:pt idx="2089">
                  <c:v>-3.6745E-2</c:v>
                </c:pt>
                <c:pt idx="2090">
                  <c:v>-3.5966999999999999E-2</c:v>
                </c:pt>
                <c:pt idx="2091">
                  <c:v>-3.5577999999999999E-2</c:v>
                </c:pt>
                <c:pt idx="2092">
                  <c:v>-3.4411999999999998E-2</c:v>
                </c:pt>
                <c:pt idx="2093">
                  <c:v>-3.4994999999999998E-2</c:v>
                </c:pt>
                <c:pt idx="2094">
                  <c:v>-3.5188999999999998E-2</c:v>
                </c:pt>
                <c:pt idx="2095">
                  <c:v>-3.5966999999999999E-2</c:v>
                </c:pt>
                <c:pt idx="2096">
                  <c:v>-3.7328E-2</c:v>
                </c:pt>
                <c:pt idx="2097">
                  <c:v>-3.8300000000000001E-2</c:v>
                </c:pt>
                <c:pt idx="2098">
                  <c:v>-3.9855000000000002E-2</c:v>
                </c:pt>
                <c:pt idx="2099">
                  <c:v>-4.0050000000000002E-2</c:v>
                </c:pt>
                <c:pt idx="2100">
                  <c:v>-4.0827000000000002E-2</c:v>
                </c:pt>
                <c:pt idx="2101">
                  <c:v>-4.0439000000000003E-2</c:v>
                </c:pt>
                <c:pt idx="2102">
                  <c:v>-3.9855000000000002E-2</c:v>
                </c:pt>
                <c:pt idx="2103">
                  <c:v>-3.8689000000000001E-2</c:v>
                </c:pt>
                <c:pt idx="2104">
                  <c:v>-3.7522E-2</c:v>
                </c:pt>
                <c:pt idx="2105">
                  <c:v>-3.6355999999999999E-2</c:v>
                </c:pt>
                <c:pt idx="2106">
                  <c:v>-3.5966999999999999E-2</c:v>
                </c:pt>
                <c:pt idx="2107">
                  <c:v>-3.4800999999999999E-2</c:v>
                </c:pt>
                <c:pt idx="2108">
                  <c:v>-3.4605999999999998E-2</c:v>
                </c:pt>
                <c:pt idx="2109">
                  <c:v>-3.4994999999999998E-2</c:v>
                </c:pt>
                <c:pt idx="2110">
                  <c:v>-3.5383999999999999E-2</c:v>
                </c:pt>
                <c:pt idx="2111">
                  <c:v>-3.6355999999999999E-2</c:v>
                </c:pt>
                <c:pt idx="2112">
                  <c:v>-3.7717000000000001E-2</c:v>
                </c:pt>
                <c:pt idx="2113">
                  <c:v>-3.8883000000000001E-2</c:v>
                </c:pt>
                <c:pt idx="2114">
                  <c:v>-4.0244000000000002E-2</c:v>
                </c:pt>
                <c:pt idx="2115">
                  <c:v>-4.0439000000000003E-2</c:v>
                </c:pt>
                <c:pt idx="2116">
                  <c:v>-4.0827000000000002E-2</c:v>
                </c:pt>
                <c:pt idx="2117">
                  <c:v>-3.9855000000000002E-2</c:v>
                </c:pt>
                <c:pt idx="2118">
                  <c:v>-3.9078000000000002E-2</c:v>
                </c:pt>
                <c:pt idx="2119">
                  <c:v>-3.8300000000000001E-2</c:v>
                </c:pt>
                <c:pt idx="2120">
                  <c:v>-3.6745E-2</c:v>
                </c:pt>
                <c:pt idx="2121">
                  <c:v>-3.5966999999999999E-2</c:v>
                </c:pt>
                <c:pt idx="2122">
                  <c:v>-3.5577999999999999E-2</c:v>
                </c:pt>
                <c:pt idx="2123">
                  <c:v>-3.4411999999999998E-2</c:v>
                </c:pt>
                <c:pt idx="2124">
                  <c:v>-3.4994999999999998E-2</c:v>
                </c:pt>
                <c:pt idx="2125">
                  <c:v>-3.5188999999999998E-2</c:v>
                </c:pt>
                <c:pt idx="2126">
                  <c:v>-3.6160999999999999E-2</c:v>
                </c:pt>
                <c:pt idx="2127">
                  <c:v>-3.7328E-2</c:v>
                </c:pt>
                <c:pt idx="2128">
                  <c:v>-3.8300000000000001E-2</c:v>
                </c:pt>
                <c:pt idx="2129">
                  <c:v>-3.9855000000000002E-2</c:v>
                </c:pt>
                <c:pt idx="2130">
                  <c:v>-4.0050000000000002E-2</c:v>
                </c:pt>
                <c:pt idx="2131">
                  <c:v>-4.0827000000000002E-2</c:v>
                </c:pt>
                <c:pt idx="2132">
                  <c:v>-4.0244000000000002E-2</c:v>
                </c:pt>
                <c:pt idx="2133">
                  <c:v>-3.9855000000000002E-2</c:v>
                </c:pt>
                <c:pt idx="2134">
                  <c:v>-3.8689000000000001E-2</c:v>
                </c:pt>
                <c:pt idx="2135">
                  <c:v>-3.7328E-2</c:v>
                </c:pt>
                <c:pt idx="2136">
                  <c:v>-3.6160999999999999E-2</c:v>
                </c:pt>
                <c:pt idx="2137">
                  <c:v>-3.5772999999999999E-2</c:v>
                </c:pt>
                <c:pt idx="2138">
                  <c:v>-3.4605999999999998E-2</c:v>
                </c:pt>
                <c:pt idx="2139">
                  <c:v>-3.4605999999999998E-2</c:v>
                </c:pt>
                <c:pt idx="2140">
                  <c:v>-3.5188999999999998E-2</c:v>
                </c:pt>
                <c:pt idx="2141">
                  <c:v>-3.5383999999999999E-2</c:v>
                </c:pt>
                <c:pt idx="2142">
                  <c:v>-3.6549999999999999E-2</c:v>
                </c:pt>
                <c:pt idx="2143">
                  <c:v>-3.7911E-2</c:v>
                </c:pt>
                <c:pt idx="2144">
                  <c:v>-3.9078000000000002E-2</c:v>
                </c:pt>
                <c:pt idx="2145">
                  <c:v>-4.0244000000000002E-2</c:v>
                </c:pt>
                <c:pt idx="2146">
                  <c:v>-4.0633000000000002E-2</c:v>
                </c:pt>
                <c:pt idx="2147">
                  <c:v>-4.0633000000000002E-2</c:v>
                </c:pt>
                <c:pt idx="2148">
                  <c:v>-3.9855000000000002E-2</c:v>
                </c:pt>
                <c:pt idx="2149">
                  <c:v>-3.9078000000000002E-2</c:v>
                </c:pt>
                <c:pt idx="2150">
                  <c:v>-3.8106000000000001E-2</c:v>
                </c:pt>
                <c:pt idx="2151">
                  <c:v>-3.6745E-2</c:v>
                </c:pt>
                <c:pt idx="2152">
                  <c:v>-3.5966999999999999E-2</c:v>
                </c:pt>
                <c:pt idx="2153">
                  <c:v>-3.5577999999999999E-2</c:v>
                </c:pt>
                <c:pt idx="2154">
                  <c:v>-3.4411999999999998E-2</c:v>
                </c:pt>
                <c:pt idx="2155">
                  <c:v>-3.4800999999999999E-2</c:v>
                </c:pt>
                <c:pt idx="2156">
                  <c:v>-3.5188999999999998E-2</c:v>
                </c:pt>
                <c:pt idx="2157">
                  <c:v>-3.6160999999999999E-2</c:v>
                </c:pt>
                <c:pt idx="2158">
                  <c:v>-3.7328E-2</c:v>
                </c:pt>
                <c:pt idx="2159">
                  <c:v>-3.8494E-2</c:v>
                </c:pt>
                <c:pt idx="2160">
                  <c:v>-4.0050000000000002E-2</c:v>
                </c:pt>
                <c:pt idx="2161">
                  <c:v>-4.0244000000000002E-2</c:v>
                </c:pt>
                <c:pt idx="2162">
                  <c:v>-4.0827000000000002E-2</c:v>
                </c:pt>
                <c:pt idx="2163">
                  <c:v>-4.0244000000000002E-2</c:v>
                </c:pt>
                <c:pt idx="2164">
                  <c:v>-3.9661000000000002E-2</c:v>
                </c:pt>
                <c:pt idx="2165">
                  <c:v>-3.8689000000000001E-2</c:v>
                </c:pt>
                <c:pt idx="2166">
                  <c:v>-3.7328E-2</c:v>
                </c:pt>
                <c:pt idx="2167">
                  <c:v>-3.6160999999999999E-2</c:v>
                </c:pt>
                <c:pt idx="2168">
                  <c:v>-3.5772999999999999E-2</c:v>
                </c:pt>
                <c:pt idx="2169">
                  <c:v>-3.4605999999999998E-2</c:v>
                </c:pt>
                <c:pt idx="2170">
                  <c:v>-3.4605999999999998E-2</c:v>
                </c:pt>
                <c:pt idx="2171">
                  <c:v>-3.4994999999999998E-2</c:v>
                </c:pt>
                <c:pt idx="2172">
                  <c:v>-3.5383999999999999E-2</c:v>
                </c:pt>
                <c:pt idx="2173">
                  <c:v>-3.6549999999999999E-2</c:v>
                </c:pt>
                <c:pt idx="2174">
                  <c:v>-3.7911E-2</c:v>
                </c:pt>
                <c:pt idx="2175">
                  <c:v>-3.9272000000000001E-2</c:v>
                </c:pt>
                <c:pt idx="2176">
                  <c:v>-4.0244000000000002E-2</c:v>
                </c:pt>
                <c:pt idx="2177">
                  <c:v>-4.0633000000000002E-2</c:v>
                </c:pt>
                <c:pt idx="2178">
                  <c:v>-4.0633000000000002E-2</c:v>
                </c:pt>
                <c:pt idx="2179">
                  <c:v>-3.9855000000000002E-2</c:v>
                </c:pt>
                <c:pt idx="2180">
                  <c:v>-3.8883000000000001E-2</c:v>
                </c:pt>
                <c:pt idx="2181">
                  <c:v>-3.7911E-2</c:v>
                </c:pt>
                <c:pt idx="2182">
                  <c:v>-3.6549999999999999E-2</c:v>
                </c:pt>
                <c:pt idx="2183">
                  <c:v>-3.5966999999999999E-2</c:v>
                </c:pt>
                <c:pt idx="2184">
                  <c:v>-3.5383999999999999E-2</c:v>
                </c:pt>
                <c:pt idx="2185">
                  <c:v>-3.4411999999999998E-2</c:v>
                </c:pt>
                <c:pt idx="2186">
                  <c:v>-3.4994999999999998E-2</c:v>
                </c:pt>
                <c:pt idx="2187">
                  <c:v>-3.5188999999999998E-2</c:v>
                </c:pt>
                <c:pt idx="2188">
                  <c:v>-3.6355999999999999E-2</c:v>
                </c:pt>
                <c:pt idx="2189">
                  <c:v>-3.7522E-2</c:v>
                </c:pt>
                <c:pt idx="2190">
                  <c:v>-3.8494E-2</c:v>
                </c:pt>
                <c:pt idx="2191">
                  <c:v>-4.0050000000000002E-2</c:v>
                </c:pt>
                <c:pt idx="2192">
                  <c:v>-4.0244000000000002E-2</c:v>
                </c:pt>
                <c:pt idx="2193">
                  <c:v>-4.0827000000000002E-2</c:v>
                </c:pt>
                <c:pt idx="2194">
                  <c:v>-4.0244000000000002E-2</c:v>
                </c:pt>
                <c:pt idx="2195">
                  <c:v>-3.9661000000000002E-2</c:v>
                </c:pt>
                <c:pt idx="2196">
                  <c:v>-3.8689000000000001E-2</c:v>
                </c:pt>
                <c:pt idx="2197">
                  <c:v>-3.7328E-2</c:v>
                </c:pt>
                <c:pt idx="2198">
                  <c:v>-3.6355999999999999E-2</c:v>
                </c:pt>
                <c:pt idx="2199">
                  <c:v>-3.5772999999999999E-2</c:v>
                </c:pt>
                <c:pt idx="2200">
                  <c:v>-3.4605999999999998E-2</c:v>
                </c:pt>
                <c:pt idx="2201">
                  <c:v>-3.4800999999999999E-2</c:v>
                </c:pt>
                <c:pt idx="2202">
                  <c:v>-3.5188999999999998E-2</c:v>
                </c:pt>
                <c:pt idx="2203">
                  <c:v>-3.5577999999999999E-2</c:v>
                </c:pt>
                <c:pt idx="2204">
                  <c:v>-3.6939E-2</c:v>
                </c:pt>
                <c:pt idx="2205">
                  <c:v>-3.8106000000000001E-2</c:v>
                </c:pt>
                <c:pt idx="2206">
                  <c:v>-3.9272000000000001E-2</c:v>
                </c:pt>
                <c:pt idx="2207">
                  <c:v>-4.0050000000000002E-2</c:v>
                </c:pt>
                <c:pt idx="2208">
                  <c:v>-4.0633000000000002E-2</c:v>
                </c:pt>
                <c:pt idx="2209">
                  <c:v>-4.0633000000000002E-2</c:v>
                </c:pt>
                <c:pt idx="2210">
                  <c:v>-3.9855000000000002E-2</c:v>
                </c:pt>
                <c:pt idx="2211">
                  <c:v>-3.8883000000000001E-2</c:v>
                </c:pt>
                <c:pt idx="2212">
                  <c:v>-3.8106000000000001E-2</c:v>
                </c:pt>
                <c:pt idx="2213">
                  <c:v>-3.6745E-2</c:v>
                </c:pt>
                <c:pt idx="2214">
                  <c:v>-3.5966999999999999E-2</c:v>
                </c:pt>
                <c:pt idx="2215">
                  <c:v>-3.5383999999999999E-2</c:v>
                </c:pt>
                <c:pt idx="2216">
                  <c:v>-3.4411999999999998E-2</c:v>
                </c:pt>
                <c:pt idx="2217">
                  <c:v>-3.4994999999999998E-2</c:v>
                </c:pt>
                <c:pt idx="2218">
                  <c:v>-3.5188999999999998E-2</c:v>
                </c:pt>
                <c:pt idx="2219">
                  <c:v>-3.6355999999999999E-2</c:v>
                </c:pt>
                <c:pt idx="2220">
                  <c:v>-3.7522E-2</c:v>
                </c:pt>
                <c:pt idx="2221">
                  <c:v>-3.8494E-2</c:v>
                </c:pt>
                <c:pt idx="2222">
                  <c:v>-4.0050000000000002E-2</c:v>
                </c:pt>
                <c:pt idx="2223">
                  <c:v>-4.0244000000000002E-2</c:v>
                </c:pt>
                <c:pt idx="2224">
                  <c:v>-4.0827000000000002E-2</c:v>
                </c:pt>
                <c:pt idx="2225">
                  <c:v>-4.0050000000000002E-2</c:v>
                </c:pt>
                <c:pt idx="2226">
                  <c:v>-3.9661000000000002E-2</c:v>
                </c:pt>
                <c:pt idx="2227">
                  <c:v>-3.8494E-2</c:v>
                </c:pt>
                <c:pt idx="2228">
                  <c:v>-3.7328E-2</c:v>
                </c:pt>
                <c:pt idx="2229">
                  <c:v>-3.6160999999999999E-2</c:v>
                </c:pt>
                <c:pt idx="2230">
                  <c:v>-3.5772999999999999E-2</c:v>
                </c:pt>
                <c:pt idx="2231">
                  <c:v>-3.4605999999999998E-2</c:v>
                </c:pt>
                <c:pt idx="2232">
                  <c:v>-3.4800999999999999E-2</c:v>
                </c:pt>
                <c:pt idx="2233">
                  <c:v>-3.5188999999999998E-2</c:v>
                </c:pt>
                <c:pt idx="2234">
                  <c:v>-3.5577999999999999E-2</c:v>
                </c:pt>
                <c:pt idx="2235">
                  <c:v>-3.6939E-2</c:v>
                </c:pt>
                <c:pt idx="2236">
                  <c:v>-3.8106000000000001E-2</c:v>
                </c:pt>
                <c:pt idx="2237">
                  <c:v>-3.9467000000000002E-2</c:v>
                </c:pt>
                <c:pt idx="2238">
                  <c:v>-4.0050000000000002E-2</c:v>
                </c:pt>
                <c:pt idx="2239">
                  <c:v>-4.0633000000000002E-2</c:v>
                </c:pt>
                <c:pt idx="2240">
                  <c:v>-4.0633000000000002E-2</c:v>
                </c:pt>
                <c:pt idx="2241">
                  <c:v>-3.9855000000000002E-2</c:v>
                </c:pt>
                <c:pt idx="2242">
                  <c:v>-3.8883000000000001E-2</c:v>
                </c:pt>
                <c:pt idx="2243">
                  <c:v>-3.7911E-2</c:v>
                </c:pt>
                <c:pt idx="2244">
                  <c:v>-3.6549999999999999E-2</c:v>
                </c:pt>
                <c:pt idx="2245">
                  <c:v>-3.5966999999999999E-2</c:v>
                </c:pt>
                <c:pt idx="2246">
                  <c:v>-3.5383999999999999E-2</c:v>
                </c:pt>
                <c:pt idx="2247">
                  <c:v>-3.4605999999999998E-2</c:v>
                </c:pt>
                <c:pt idx="2248">
                  <c:v>-3.4994999999999998E-2</c:v>
                </c:pt>
                <c:pt idx="2249">
                  <c:v>-3.5188999999999998E-2</c:v>
                </c:pt>
                <c:pt idx="2250">
                  <c:v>-3.6355999999999999E-2</c:v>
                </c:pt>
                <c:pt idx="2251">
                  <c:v>-3.7717000000000001E-2</c:v>
                </c:pt>
                <c:pt idx="2252">
                  <c:v>-3.8689000000000001E-2</c:v>
                </c:pt>
                <c:pt idx="2253">
                  <c:v>-4.0050000000000002E-2</c:v>
                </c:pt>
                <c:pt idx="2254">
                  <c:v>-4.0244000000000002E-2</c:v>
                </c:pt>
                <c:pt idx="2255">
                  <c:v>-4.0827000000000002E-2</c:v>
                </c:pt>
                <c:pt idx="2256">
                  <c:v>-4.0050000000000002E-2</c:v>
                </c:pt>
                <c:pt idx="2257">
                  <c:v>-3.9467000000000002E-2</c:v>
                </c:pt>
                <c:pt idx="2258">
                  <c:v>-3.8494E-2</c:v>
                </c:pt>
                <c:pt idx="2259">
                  <c:v>-3.7134E-2</c:v>
                </c:pt>
                <c:pt idx="2260">
                  <c:v>-3.6160999999999999E-2</c:v>
                </c:pt>
                <c:pt idx="2261">
                  <c:v>-3.5772999999999999E-2</c:v>
                </c:pt>
                <c:pt idx="2262">
                  <c:v>-3.4411999999999998E-2</c:v>
                </c:pt>
                <c:pt idx="2263">
                  <c:v>-3.4605999999999998E-2</c:v>
                </c:pt>
                <c:pt idx="2264">
                  <c:v>-3.5188999999999998E-2</c:v>
                </c:pt>
                <c:pt idx="2265">
                  <c:v>-3.5577999999999999E-2</c:v>
                </c:pt>
                <c:pt idx="2266">
                  <c:v>-3.6939E-2</c:v>
                </c:pt>
                <c:pt idx="2267">
                  <c:v>-3.7911E-2</c:v>
                </c:pt>
                <c:pt idx="2268">
                  <c:v>-3.9467000000000002E-2</c:v>
                </c:pt>
                <c:pt idx="2269">
                  <c:v>-4.0050000000000002E-2</c:v>
                </c:pt>
                <c:pt idx="2270">
                  <c:v>-4.0633000000000002E-2</c:v>
                </c:pt>
                <c:pt idx="2271">
                  <c:v>-4.0633000000000002E-2</c:v>
                </c:pt>
                <c:pt idx="2272">
                  <c:v>-3.9855000000000002E-2</c:v>
                </c:pt>
                <c:pt idx="2273">
                  <c:v>-3.8883000000000001E-2</c:v>
                </c:pt>
                <c:pt idx="2274">
                  <c:v>-3.7717000000000001E-2</c:v>
                </c:pt>
                <c:pt idx="2275">
                  <c:v>-3.6355999999999999E-2</c:v>
                </c:pt>
                <c:pt idx="2276">
                  <c:v>-3.5966999999999999E-2</c:v>
                </c:pt>
                <c:pt idx="2277">
                  <c:v>-3.5188999999999998E-2</c:v>
                </c:pt>
                <c:pt idx="2278">
                  <c:v>-3.4605999999999998E-2</c:v>
                </c:pt>
                <c:pt idx="2279">
                  <c:v>-3.4994999999999998E-2</c:v>
                </c:pt>
                <c:pt idx="2280">
                  <c:v>-3.5383999999999999E-2</c:v>
                </c:pt>
                <c:pt idx="2281">
                  <c:v>-3.6549999999999999E-2</c:v>
                </c:pt>
                <c:pt idx="2282">
                  <c:v>-3.7717000000000001E-2</c:v>
                </c:pt>
                <c:pt idx="2283">
                  <c:v>-3.8883000000000001E-2</c:v>
                </c:pt>
                <c:pt idx="2284">
                  <c:v>-4.0439000000000003E-2</c:v>
                </c:pt>
                <c:pt idx="2285">
                  <c:v>-4.0439000000000003E-2</c:v>
                </c:pt>
                <c:pt idx="2286">
                  <c:v>-4.0827000000000002E-2</c:v>
                </c:pt>
                <c:pt idx="2287">
                  <c:v>-4.0050000000000002E-2</c:v>
                </c:pt>
                <c:pt idx="2288">
                  <c:v>-3.9467000000000002E-2</c:v>
                </c:pt>
                <c:pt idx="2289">
                  <c:v>-3.8494E-2</c:v>
                </c:pt>
                <c:pt idx="2290">
                  <c:v>-3.6939E-2</c:v>
                </c:pt>
                <c:pt idx="2291">
                  <c:v>-3.5966999999999999E-2</c:v>
                </c:pt>
                <c:pt idx="2292">
                  <c:v>-3.5577999999999999E-2</c:v>
                </c:pt>
                <c:pt idx="2293">
                  <c:v>-3.4216999999999997E-2</c:v>
                </c:pt>
                <c:pt idx="2294">
                  <c:v>-3.4605999999999998E-2</c:v>
                </c:pt>
                <c:pt idx="2295">
                  <c:v>-3.4994999999999998E-2</c:v>
                </c:pt>
                <c:pt idx="2296">
                  <c:v>-3.5577999999999999E-2</c:v>
                </c:pt>
                <c:pt idx="2297">
                  <c:v>-3.6745E-2</c:v>
                </c:pt>
                <c:pt idx="2298">
                  <c:v>-3.8106000000000001E-2</c:v>
                </c:pt>
                <c:pt idx="2299">
                  <c:v>-3.9467000000000002E-2</c:v>
                </c:pt>
                <c:pt idx="2300">
                  <c:v>-3.9855000000000002E-2</c:v>
                </c:pt>
                <c:pt idx="2301">
                  <c:v>-4.0633000000000002E-2</c:v>
                </c:pt>
                <c:pt idx="2302">
                  <c:v>-4.0439000000000003E-2</c:v>
                </c:pt>
                <c:pt idx="2303">
                  <c:v>-3.9661000000000002E-2</c:v>
                </c:pt>
                <c:pt idx="2304">
                  <c:v>-3.8883000000000001E-2</c:v>
                </c:pt>
                <c:pt idx="2305">
                  <c:v>-3.7717000000000001E-2</c:v>
                </c:pt>
                <c:pt idx="2306">
                  <c:v>-3.6355999999999999E-2</c:v>
                </c:pt>
                <c:pt idx="2307">
                  <c:v>-3.5772999999999999E-2</c:v>
                </c:pt>
                <c:pt idx="2308">
                  <c:v>-3.5188999999999998E-2</c:v>
                </c:pt>
                <c:pt idx="2309">
                  <c:v>-3.4605999999999998E-2</c:v>
                </c:pt>
                <c:pt idx="2310">
                  <c:v>-3.4994999999999998E-2</c:v>
                </c:pt>
                <c:pt idx="2311">
                  <c:v>-3.5383999999999999E-2</c:v>
                </c:pt>
                <c:pt idx="2312">
                  <c:v>-3.6549999999999999E-2</c:v>
                </c:pt>
                <c:pt idx="2313">
                  <c:v>-3.7717000000000001E-2</c:v>
                </c:pt>
                <c:pt idx="2314">
                  <c:v>-3.8883000000000001E-2</c:v>
                </c:pt>
                <c:pt idx="2315">
                  <c:v>-4.0439000000000003E-2</c:v>
                </c:pt>
                <c:pt idx="2316">
                  <c:v>-4.0439000000000003E-2</c:v>
                </c:pt>
                <c:pt idx="2317">
                  <c:v>-4.0827000000000002E-2</c:v>
                </c:pt>
                <c:pt idx="2318">
                  <c:v>-4.0050000000000002E-2</c:v>
                </c:pt>
                <c:pt idx="2319">
                  <c:v>-3.9467000000000002E-2</c:v>
                </c:pt>
                <c:pt idx="2320">
                  <c:v>-3.8494E-2</c:v>
                </c:pt>
                <c:pt idx="2321">
                  <c:v>-3.6939E-2</c:v>
                </c:pt>
                <c:pt idx="2322">
                  <c:v>-3.6160999999999999E-2</c:v>
                </c:pt>
                <c:pt idx="2323">
                  <c:v>-3.5772999999999999E-2</c:v>
                </c:pt>
                <c:pt idx="2324">
                  <c:v>-3.4411999999999998E-2</c:v>
                </c:pt>
                <c:pt idx="2325">
                  <c:v>-3.4800999999999999E-2</c:v>
                </c:pt>
                <c:pt idx="2326">
                  <c:v>-3.5188999999999998E-2</c:v>
                </c:pt>
                <c:pt idx="2327">
                  <c:v>-3.5966999999999999E-2</c:v>
                </c:pt>
                <c:pt idx="2328">
                  <c:v>-3.7134E-2</c:v>
                </c:pt>
                <c:pt idx="2329">
                  <c:v>-3.8300000000000001E-2</c:v>
                </c:pt>
                <c:pt idx="2330">
                  <c:v>-3.9661000000000002E-2</c:v>
                </c:pt>
                <c:pt idx="2331">
                  <c:v>-4.0050000000000002E-2</c:v>
                </c:pt>
                <c:pt idx="2332">
                  <c:v>-4.0827000000000002E-2</c:v>
                </c:pt>
                <c:pt idx="2333">
                  <c:v>-4.0439000000000003E-2</c:v>
                </c:pt>
                <c:pt idx="2334">
                  <c:v>-3.9855000000000002E-2</c:v>
                </c:pt>
                <c:pt idx="2335">
                  <c:v>-3.8689000000000001E-2</c:v>
                </c:pt>
                <c:pt idx="2336">
                  <c:v>-3.7522E-2</c:v>
                </c:pt>
                <c:pt idx="2337">
                  <c:v>-3.6355999999999999E-2</c:v>
                </c:pt>
                <c:pt idx="2338">
                  <c:v>-3.5772999999999999E-2</c:v>
                </c:pt>
                <c:pt idx="2339">
                  <c:v>-3.4994999999999998E-2</c:v>
                </c:pt>
                <c:pt idx="2340">
                  <c:v>-3.4605999999999998E-2</c:v>
                </c:pt>
                <c:pt idx="2341">
                  <c:v>-3.5188999999999998E-2</c:v>
                </c:pt>
                <c:pt idx="2342">
                  <c:v>-3.5383999999999999E-2</c:v>
                </c:pt>
                <c:pt idx="2343">
                  <c:v>-3.6549999999999999E-2</c:v>
                </c:pt>
                <c:pt idx="2344">
                  <c:v>-3.7911E-2</c:v>
                </c:pt>
                <c:pt idx="2345">
                  <c:v>-3.9078000000000002E-2</c:v>
                </c:pt>
                <c:pt idx="2346">
                  <c:v>-4.0439000000000003E-2</c:v>
                </c:pt>
                <c:pt idx="2347">
                  <c:v>-4.0633000000000002E-2</c:v>
                </c:pt>
                <c:pt idx="2348">
                  <c:v>-4.0827000000000002E-2</c:v>
                </c:pt>
                <c:pt idx="2349">
                  <c:v>-4.0050000000000002E-2</c:v>
                </c:pt>
                <c:pt idx="2350">
                  <c:v>-3.9272000000000001E-2</c:v>
                </c:pt>
                <c:pt idx="2351">
                  <c:v>-3.8494E-2</c:v>
                </c:pt>
                <c:pt idx="2352">
                  <c:v>-3.6939E-2</c:v>
                </c:pt>
                <c:pt idx="2353">
                  <c:v>-3.6160999999999999E-2</c:v>
                </c:pt>
                <c:pt idx="2354">
                  <c:v>-3.5577999999999999E-2</c:v>
                </c:pt>
                <c:pt idx="2355">
                  <c:v>-3.4411999999999998E-2</c:v>
                </c:pt>
                <c:pt idx="2356">
                  <c:v>-3.4994999999999998E-2</c:v>
                </c:pt>
                <c:pt idx="2357">
                  <c:v>-3.5188999999999998E-2</c:v>
                </c:pt>
                <c:pt idx="2358">
                  <c:v>-3.6160999999999999E-2</c:v>
                </c:pt>
                <c:pt idx="2359">
                  <c:v>-3.7328E-2</c:v>
                </c:pt>
                <c:pt idx="2360">
                  <c:v>-3.8300000000000001E-2</c:v>
                </c:pt>
                <c:pt idx="2361">
                  <c:v>-3.9855000000000002E-2</c:v>
                </c:pt>
                <c:pt idx="2362">
                  <c:v>-4.0050000000000002E-2</c:v>
                </c:pt>
                <c:pt idx="2363">
                  <c:v>-4.0827000000000002E-2</c:v>
                </c:pt>
                <c:pt idx="2364">
                  <c:v>-4.0244000000000002E-2</c:v>
                </c:pt>
                <c:pt idx="2365">
                  <c:v>-3.9661000000000002E-2</c:v>
                </c:pt>
                <c:pt idx="2366">
                  <c:v>-3.8689000000000001E-2</c:v>
                </c:pt>
                <c:pt idx="2367">
                  <c:v>-3.7522E-2</c:v>
                </c:pt>
                <c:pt idx="2368">
                  <c:v>-3.6355999999999999E-2</c:v>
                </c:pt>
                <c:pt idx="2369">
                  <c:v>-3.5772999999999999E-2</c:v>
                </c:pt>
                <c:pt idx="2370">
                  <c:v>-3.4605999999999998E-2</c:v>
                </c:pt>
                <c:pt idx="2371">
                  <c:v>-3.4605999999999998E-2</c:v>
                </c:pt>
                <c:pt idx="2372">
                  <c:v>-3.4994999999999998E-2</c:v>
                </c:pt>
                <c:pt idx="2373">
                  <c:v>-3.5383999999999999E-2</c:v>
                </c:pt>
                <c:pt idx="2374">
                  <c:v>-3.6549999999999999E-2</c:v>
                </c:pt>
                <c:pt idx="2375">
                  <c:v>-3.7911E-2</c:v>
                </c:pt>
                <c:pt idx="2376">
                  <c:v>-3.9078000000000002E-2</c:v>
                </c:pt>
                <c:pt idx="2377">
                  <c:v>-4.0439000000000003E-2</c:v>
                </c:pt>
                <c:pt idx="2378">
                  <c:v>-4.0633000000000002E-2</c:v>
                </c:pt>
                <c:pt idx="2379">
                  <c:v>-4.0827000000000002E-2</c:v>
                </c:pt>
                <c:pt idx="2380">
                  <c:v>-3.9855000000000002E-2</c:v>
                </c:pt>
                <c:pt idx="2381">
                  <c:v>-3.9078000000000002E-2</c:v>
                </c:pt>
                <c:pt idx="2382">
                  <c:v>-3.8300000000000001E-2</c:v>
                </c:pt>
                <c:pt idx="2383">
                  <c:v>-3.6939E-2</c:v>
                </c:pt>
                <c:pt idx="2384">
                  <c:v>-3.5966999999999999E-2</c:v>
                </c:pt>
                <c:pt idx="2385">
                  <c:v>-3.5577999999999999E-2</c:v>
                </c:pt>
                <c:pt idx="2386">
                  <c:v>-3.4411999999999998E-2</c:v>
                </c:pt>
                <c:pt idx="2387">
                  <c:v>-3.4994999999999998E-2</c:v>
                </c:pt>
                <c:pt idx="2388">
                  <c:v>-3.5383999999999999E-2</c:v>
                </c:pt>
                <c:pt idx="2389">
                  <c:v>-3.6549999999999999E-2</c:v>
                </c:pt>
                <c:pt idx="2390">
                  <c:v>-3.7328E-2</c:v>
                </c:pt>
                <c:pt idx="2391">
                  <c:v>-3.8494E-2</c:v>
                </c:pt>
                <c:pt idx="2392">
                  <c:v>-4.0050000000000002E-2</c:v>
                </c:pt>
                <c:pt idx="2393">
                  <c:v>-4.0050000000000002E-2</c:v>
                </c:pt>
                <c:pt idx="2394">
                  <c:v>-4.0827000000000002E-2</c:v>
                </c:pt>
                <c:pt idx="2395">
                  <c:v>-4.0244000000000002E-2</c:v>
                </c:pt>
                <c:pt idx="2396">
                  <c:v>-3.9661000000000002E-2</c:v>
                </c:pt>
                <c:pt idx="2397">
                  <c:v>-3.8689000000000001E-2</c:v>
                </c:pt>
                <c:pt idx="2398">
                  <c:v>-3.7717000000000001E-2</c:v>
                </c:pt>
                <c:pt idx="2399">
                  <c:v>-3.6355999999999999E-2</c:v>
                </c:pt>
                <c:pt idx="2400">
                  <c:v>-3.5966999999999999E-2</c:v>
                </c:pt>
                <c:pt idx="2401">
                  <c:v>-3.4800999999999999E-2</c:v>
                </c:pt>
                <c:pt idx="2402">
                  <c:v>-3.4800999999999999E-2</c:v>
                </c:pt>
                <c:pt idx="2403">
                  <c:v>-3.5188999999999998E-2</c:v>
                </c:pt>
                <c:pt idx="2404">
                  <c:v>-3.5577999999999999E-2</c:v>
                </c:pt>
                <c:pt idx="2405">
                  <c:v>-3.6745E-2</c:v>
                </c:pt>
                <c:pt idx="2406">
                  <c:v>-3.7911E-2</c:v>
                </c:pt>
                <c:pt idx="2407">
                  <c:v>-3.9272000000000001E-2</c:v>
                </c:pt>
                <c:pt idx="2408">
                  <c:v>-4.0244000000000002E-2</c:v>
                </c:pt>
                <c:pt idx="2409">
                  <c:v>-4.0633000000000002E-2</c:v>
                </c:pt>
                <c:pt idx="2410">
                  <c:v>-4.0633000000000002E-2</c:v>
                </c:pt>
                <c:pt idx="2411">
                  <c:v>-3.9855000000000002E-2</c:v>
                </c:pt>
                <c:pt idx="2412">
                  <c:v>-3.8883000000000001E-2</c:v>
                </c:pt>
                <c:pt idx="2413">
                  <c:v>-3.8106000000000001E-2</c:v>
                </c:pt>
                <c:pt idx="2414">
                  <c:v>-3.6549999999999999E-2</c:v>
                </c:pt>
                <c:pt idx="2415">
                  <c:v>-3.5966999999999999E-2</c:v>
                </c:pt>
                <c:pt idx="2416">
                  <c:v>-3.5577999999999999E-2</c:v>
                </c:pt>
                <c:pt idx="2417">
                  <c:v>-3.4605999999999998E-2</c:v>
                </c:pt>
                <c:pt idx="2418">
                  <c:v>-3.5188999999999998E-2</c:v>
                </c:pt>
                <c:pt idx="2419">
                  <c:v>-3.5383999999999999E-2</c:v>
                </c:pt>
                <c:pt idx="2420">
                  <c:v>-3.6549999999999999E-2</c:v>
                </c:pt>
                <c:pt idx="2421">
                  <c:v>-3.7717000000000001E-2</c:v>
                </c:pt>
                <c:pt idx="2422">
                  <c:v>-3.8689000000000001E-2</c:v>
                </c:pt>
                <c:pt idx="2423">
                  <c:v>-4.0244000000000002E-2</c:v>
                </c:pt>
                <c:pt idx="2424">
                  <c:v>-4.0439000000000003E-2</c:v>
                </c:pt>
                <c:pt idx="2425">
                  <c:v>-4.0827000000000002E-2</c:v>
                </c:pt>
                <c:pt idx="2426">
                  <c:v>-4.0050000000000002E-2</c:v>
                </c:pt>
                <c:pt idx="2427">
                  <c:v>-3.9661000000000002E-2</c:v>
                </c:pt>
                <c:pt idx="2428">
                  <c:v>-3.8494E-2</c:v>
                </c:pt>
                <c:pt idx="2429">
                  <c:v>-3.7134E-2</c:v>
                </c:pt>
                <c:pt idx="2430">
                  <c:v>-3.6160999999999999E-2</c:v>
                </c:pt>
                <c:pt idx="2431">
                  <c:v>-3.5577999999999999E-2</c:v>
                </c:pt>
                <c:pt idx="2432">
                  <c:v>-3.4411999999999998E-2</c:v>
                </c:pt>
                <c:pt idx="2433">
                  <c:v>-3.4605999999999998E-2</c:v>
                </c:pt>
                <c:pt idx="2434">
                  <c:v>-3.4994999999999998E-2</c:v>
                </c:pt>
                <c:pt idx="2435">
                  <c:v>-3.5577999999999999E-2</c:v>
                </c:pt>
                <c:pt idx="2436">
                  <c:v>-3.6745E-2</c:v>
                </c:pt>
                <c:pt idx="2437">
                  <c:v>-3.8106000000000001E-2</c:v>
                </c:pt>
                <c:pt idx="2438">
                  <c:v>-3.9467000000000002E-2</c:v>
                </c:pt>
                <c:pt idx="2439">
                  <c:v>-4.0050000000000002E-2</c:v>
                </c:pt>
                <c:pt idx="2440">
                  <c:v>-4.0633000000000002E-2</c:v>
                </c:pt>
                <c:pt idx="2441">
                  <c:v>-4.0633000000000002E-2</c:v>
                </c:pt>
                <c:pt idx="2442">
                  <c:v>-3.9855000000000002E-2</c:v>
                </c:pt>
                <c:pt idx="2443">
                  <c:v>-3.8883000000000001E-2</c:v>
                </c:pt>
                <c:pt idx="2444">
                  <c:v>-3.7911E-2</c:v>
                </c:pt>
                <c:pt idx="2445">
                  <c:v>-3.6355999999999999E-2</c:v>
                </c:pt>
                <c:pt idx="2446">
                  <c:v>-3.5772999999999999E-2</c:v>
                </c:pt>
                <c:pt idx="2447">
                  <c:v>-3.5188999999999998E-2</c:v>
                </c:pt>
                <c:pt idx="2448">
                  <c:v>-3.4411999999999998E-2</c:v>
                </c:pt>
                <c:pt idx="2449">
                  <c:v>-3.4800999999999999E-2</c:v>
                </c:pt>
                <c:pt idx="2450">
                  <c:v>-3.5188999999999998E-2</c:v>
                </c:pt>
                <c:pt idx="2451">
                  <c:v>-3.6355999999999999E-2</c:v>
                </c:pt>
                <c:pt idx="2452">
                  <c:v>-3.7522E-2</c:v>
                </c:pt>
                <c:pt idx="2453">
                  <c:v>-3.8689000000000001E-2</c:v>
                </c:pt>
                <c:pt idx="2454">
                  <c:v>-4.0244000000000002E-2</c:v>
                </c:pt>
              </c:numCache>
            </c:numRef>
          </c:xVal>
          <c:yVal>
            <c:numRef>
              <c:f>'comparison plots'!$D$2:$D$2459</c:f>
              <c:numCache>
                <c:formatCode>General</c:formatCode>
                <c:ptCount val="24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3.0769999999999999E-2</c:v>
                </c:pt>
                <c:pt idx="149">
                  <c:v>6.8624000000000004E-2</c:v>
                </c:pt>
                <c:pt idx="150">
                  <c:v>0.112289</c:v>
                </c:pt>
                <c:pt idx="151">
                  <c:v>0.112287</c:v>
                </c:pt>
                <c:pt idx="152">
                  <c:v>0.107155</c:v>
                </c:pt>
                <c:pt idx="153">
                  <c:v>0.10799400000000001</c:v>
                </c:pt>
                <c:pt idx="154">
                  <c:v>9.3267000000000003E-2</c:v>
                </c:pt>
                <c:pt idx="155">
                  <c:v>7.1292999999999995E-2</c:v>
                </c:pt>
                <c:pt idx="156">
                  <c:v>0.138431</c:v>
                </c:pt>
                <c:pt idx="157">
                  <c:v>0.12704699999999999</c:v>
                </c:pt>
                <c:pt idx="158">
                  <c:v>0.134905</c:v>
                </c:pt>
                <c:pt idx="159">
                  <c:v>0.13864099999999999</c:v>
                </c:pt>
                <c:pt idx="160">
                  <c:v>0.14525099999999999</c:v>
                </c:pt>
                <c:pt idx="161">
                  <c:v>0.15292</c:v>
                </c:pt>
                <c:pt idx="162">
                  <c:v>0.16947999999999999</c:v>
                </c:pt>
                <c:pt idx="163">
                  <c:v>0.18337300000000001</c:v>
                </c:pt>
                <c:pt idx="164">
                  <c:v>0.19189200000000001</c:v>
                </c:pt>
                <c:pt idx="165">
                  <c:v>0.19453799999999999</c:v>
                </c:pt>
                <c:pt idx="166">
                  <c:v>0.20083200000000001</c:v>
                </c:pt>
                <c:pt idx="167">
                  <c:v>0.21496999999999999</c:v>
                </c:pt>
                <c:pt idx="168">
                  <c:v>0.228856</c:v>
                </c:pt>
                <c:pt idx="169">
                  <c:v>0.23832900000000001</c:v>
                </c:pt>
                <c:pt idx="170">
                  <c:v>0.243482</c:v>
                </c:pt>
                <c:pt idx="171">
                  <c:v>0.24890699999999999</c:v>
                </c:pt>
                <c:pt idx="172">
                  <c:v>0.25495099999999998</c:v>
                </c:pt>
                <c:pt idx="173">
                  <c:v>0.267758</c:v>
                </c:pt>
                <c:pt idx="174">
                  <c:v>0.26772600000000002</c:v>
                </c:pt>
                <c:pt idx="175">
                  <c:v>0.27232499999999998</c:v>
                </c:pt>
                <c:pt idx="176">
                  <c:v>0.27617900000000001</c:v>
                </c:pt>
                <c:pt idx="177">
                  <c:v>0.28911999999999999</c:v>
                </c:pt>
                <c:pt idx="178">
                  <c:v>0.30223699999999998</c:v>
                </c:pt>
                <c:pt idx="179">
                  <c:v>0.297794</c:v>
                </c:pt>
                <c:pt idx="180">
                  <c:v>0.29511700000000002</c:v>
                </c:pt>
                <c:pt idx="181">
                  <c:v>0.31217499999999998</c:v>
                </c:pt>
                <c:pt idx="182">
                  <c:v>0.32514999999999999</c:v>
                </c:pt>
                <c:pt idx="183">
                  <c:v>0.31315900000000002</c:v>
                </c:pt>
                <c:pt idx="184">
                  <c:v>0.31990800000000003</c:v>
                </c:pt>
                <c:pt idx="185">
                  <c:v>0.33463100000000001</c:v>
                </c:pt>
                <c:pt idx="186">
                  <c:v>0.32542300000000002</c:v>
                </c:pt>
                <c:pt idx="187">
                  <c:v>0.33743600000000001</c:v>
                </c:pt>
                <c:pt idx="188">
                  <c:v>0.33799400000000002</c:v>
                </c:pt>
                <c:pt idx="189">
                  <c:v>0.33789599999999997</c:v>
                </c:pt>
                <c:pt idx="190">
                  <c:v>0.34221600000000002</c:v>
                </c:pt>
                <c:pt idx="191">
                  <c:v>0.34541699999999997</c:v>
                </c:pt>
                <c:pt idx="192">
                  <c:v>0.34442</c:v>
                </c:pt>
                <c:pt idx="193">
                  <c:v>0.34264</c:v>
                </c:pt>
                <c:pt idx="194">
                  <c:v>0.34320600000000001</c:v>
                </c:pt>
                <c:pt idx="195">
                  <c:v>0.34493600000000002</c:v>
                </c:pt>
                <c:pt idx="196">
                  <c:v>0.35355300000000001</c:v>
                </c:pt>
                <c:pt idx="197">
                  <c:v>0.33871499999999999</c:v>
                </c:pt>
                <c:pt idx="198">
                  <c:v>0.35171999999999998</c:v>
                </c:pt>
                <c:pt idx="199">
                  <c:v>0.34497100000000003</c:v>
                </c:pt>
                <c:pt idx="200">
                  <c:v>0.34945500000000002</c:v>
                </c:pt>
                <c:pt idx="201">
                  <c:v>0.353684</c:v>
                </c:pt>
                <c:pt idx="202">
                  <c:v>0.35202099999999997</c:v>
                </c:pt>
                <c:pt idx="203">
                  <c:v>0.35298200000000002</c:v>
                </c:pt>
                <c:pt idx="204">
                  <c:v>0.35389799999999999</c:v>
                </c:pt>
                <c:pt idx="205">
                  <c:v>0.353773</c:v>
                </c:pt>
                <c:pt idx="206">
                  <c:v>0.35198600000000002</c:v>
                </c:pt>
                <c:pt idx="207">
                  <c:v>0.35093299999999999</c:v>
                </c:pt>
                <c:pt idx="208">
                  <c:v>0.35142200000000001</c:v>
                </c:pt>
                <c:pt idx="209">
                  <c:v>0.35148299999999999</c:v>
                </c:pt>
                <c:pt idx="210">
                  <c:v>0.35064699999999999</c:v>
                </c:pt>
                <c:pt idx="211">
                  <c:v>0.35044199999999998</c:v>
                </c:pt>
                <c:pt idx="212">
                  <c:v>0.350219</c:v>
                </c:pt>
                <c:pt idx="213">
                  <c:v>0.35054400000000002</c:v>
                </c:pt>
                <c:pt idx="214">
                  <c:v>0.349854</c:v>
                </c:pt>
                <c:pt idx="215">
                  <c:v>0.34982099999999999</c:v>
                </c:pt>
                <c:pt idx="216">
                  <c:v>0.35104099999999999</c:v>
                </c:pt>
                <c:pt idx="217">
                  <c:v>0.35439799999999999</c:v>
                </c:pt>
                <c:pt idx="218">
                  <c:v>0.35830299999999998</c:v>
                </c:pt>
                <c:pt idx="219">
                  <c:v>0.36326900000000001</c:v>
                </c:pt>
                <c:pt idx="220">
                  <c:v>0.370975</c:v>
                </c:pt>
                <c:pt idx="221">
                  <c:v>0.37892500000000001</c:v>
                </c:pt>
                <c:pt idx="222">
                  <c:v>0.38690400000000003</c:v>
                </c:pt>
                <c:pt idx="223">
                  <c:v>0.39774700000000002</c:v>
                </c:pt>
                <c:pt idx="224">
                  <c:v>0.40471000000000001</c:v>
                </c:pt>
                <c:pt idx="225">
                  <c:v>0.411385</c:v>
                </c:pt>
                <c:pt idx="226">
                  <c:v>0.41940699999999997</c:v>
                </c:pt>
                <c:pt idx="227">
                  <c:v>0.42644799999999999</c:v>
                </c:pt>
                <c:pt idx="228">
                  <c:v>0.43353799999999998</c:v>
                </c:pt>
                <c:pt idx="229">
                  <c:v>0.442639</c:v>
                </c:pt>
                <c:pt idx="230">
                  <c:v>0.44819799999999999</c:v>
                </c:pt>
                <c:pt idx="231">
                  <c:v>0.45423599999999997</c:v>
                </c:pt>
                <c:pt idx="232">
                  <c:v>0.46075899999999997</c:v>
                </c:pt>
                <c:pt idx="233">
                  <c:v>0.46432800000000002</c:v>
                </c:pt>
                <c:pt idx="234">
                  <c:v>0.46738600000000002</c:v>
                </c:pt>
                <c:pt idx="235">
                  <c:v>0.47335500000000003</c:v>
                </c:pt>
                <c:pt idx="236">
                  <c:v>0.47416799999999998</c:v>
                </c:pt>
                <c:pt idx="237">
                  <c:v>0.47528500000000001</c:v>
                </c:pt>
                <c:pt idx="238">
                  <c:v>0.47450799999999999</c:v>
                </c:pt>
                <c:pt idx="239">
                  <c:v>0.47415000000000002</c:v>
                </c:pt>
                <c:pt idx="240">
                  <c:v>0.47471400000000002</c:v>
                </c:pt>
                <c:pt idx="241">
                  <c:v>0.47211500000000001</c:v>
                </c:pt>
                <c:pt idx="242">
                  <c:v>0.472387</c:v>
                </c:pt>
                <c:pt idx="243">
                  <c:v>0.47209000000000001</c:v>
                </c:pt>
                <c:pt idx="244">
                  <c:v>0.47139199999999998</c:v>
                </c:pt>
                <c:pt idx="245">
                  <c:v>0.470725</c:v>
                </c:pt>
                <c:pt idx="246">
                  <c:v>0.47140799999999999</c:v>
                </c:pt>
                <c:pt idx="247">
                  <c:v>0.471132</c:v>
                </c:pt>
                <c:pt idx="248">
                  <c:v>0.47068300000000002</c:v>
                </c:pt>
                <c:pt idx="249">
                  <c:v>0.47118300000000002</c:v>
                </c:pt>
                <c:pt idx="250">
                  <c:v>0.47135199999999999</c:v>
                </c:pt>
                <c:pt idx="251">
                  <c:v>0.47087899999999999</c:v>
                </c:pt>
                <c:pt idx="252">
                  <c:v>0.47056900000000002</c:v>
                </c:pt>
                <c:pt idx="253">
                  <c:v>0.47020699999999999</c:v>
                </c:pt>
                <c:pt idx="254">
                  <c:v>0.47025400000000001</c:v>
                </c:pt>
                <c:pt idx="255">
                  <c:v>0.47039799999999998</c:v>
                </c:pt>
                <c:pt idx="256">
                  <c:v>0.46923300000000001</c:v>
                </c:pt>
                <c:pt idx="257">
                  <c:v>0.46879999999999999</c:v>
                </c:pt>
                <c:pt idx="258">
                  <c:v>0.46966999999999998</c:v>
                </c:pt>
                <c:pt idx="259">
                  <c:v>0.47064099999999998</c:v>
                </c:pt>
                <c:pt idx="260">
                  <c:v>0.4723</c:v>
                </c:pt>
                <c:pt idx="261">
                  <c:v>0.47261399999999998</c:v>
                </c:pt>
                <c:pt idx="262">
                  <c:v>0.47295500000000001</c:v>
                </c:pt>
                <c:pt idx="263">
                  <c:v>0.47373500000000002</c:v>
                </c:pt>
                <c:pt idx="264">
                  <c:v>0.474051</c:v>
                </c:pt>
                <c:pt idx="265">
                  <c:v>0.47247699999999998</c:v>
                </c:pt>
                <c:pt idx="266">
                  <c:v>0.47290100000000002</c:v>
                </c:pt>
                <c:pt idx="267">
                  <c:v>0.470302</c:v>
                </c:pt>
                <c:pt idx="268">
                  <c:v>0.46784300000000001</c:v>
                </c:pt>
                <c:pt idx="269">
                  <c:v>0.46158700000000003</c:v>
                </c:pt>
                <c:pt idx="270">
                  <c:v>0.45539400000000002</c:v>
                </c:pt>
                <c:pt idx="271">
                  <c:v>0.44802199999999998</c:v>
                </c:pt>
                <c:pt idx="272">
                  <c:v>0.44116</c:v>
                </c:pt>
                <c:pt idx="273">
                  <c:v>0.43148399999999998</c:v>
                </c:pt>
                <c:pt idx="274">
                  <c:v>0.42691400000000002</c:v>
                </c:pt>
                <c:pt idx="275">
                  <c:v>0.41993599999999998</c:v>
                </c:pt>
                <c:pt idx="276">
                  <c:v>0.41159800000000002</c:v>
                </c:pt>
                <c:pt idx="277">
                  <c:v>0.40464899999999998</c:v>
                </c:pt>
                <c:pt idx="278">
                  <c:v>0.39707300000000001</c:v>
                </c:pt>
                <c:pt idx="279">
                  <c:v>0.38711000000000001</c:v>
                </c:pt>
                <c:pt idx="280">
                  <c:v>0.37934400000000001</c:v>
                </c:pt>
                <c:pt idx="281">
                  <c:v>0.37214399999999997</c:v>
                </c:pt>
                <c:pt idx="282">
                  <c:v>0.36515799999999998</c:v>
                </c:pt>
                <c:pt idx="283">
                  <c:v>0.35430600000000001</c:v>
                </c:pt>
                <c:pt idx="284">
                  <c:v>0.34744199999999997</c:v>
                </c:pt>
                <c:pt idx="285">
                  <c:v>0.33975699999999998</c:v>
                </c:pt>
                <c:pt idx="286">
                  <c:v>0.33102900000000002</c:v>
                </c:pt>
                <c:pt idx="287">
                  <c:v>0.32334600000000002</c:v>
                </c:pt>
                <c:pt idx="288">
                  <c:v>0.31624600000000003</c:v>
                </c:pt>
                <c:pt idx="289">
                  <c:v>0.31712499999999999</c:v>
                </c:pt>
                <c:pt idx="290">
                  <c:v>0.30640299999999998</c:v>
                </c:pt>
                <c:pt idx="291">
                  <c:v>0.29276600000000003</c:v>
                </c:pt>
                <c:pt idx="292">
                  <c:v>0.28427200000000002</c:v>
                </c:pt>
                <c:pt idx="293">
                  <c:v>0.27926000000000001</c:v>
                </c:pt>
                <c:pt idx="294">
                  <c:v>0.286468</c:v>
                </c:pt>
                <c:pt idx="295">
                  <c:v>0.271866</c:v>
                </c:pt>
                <c:pt idx="296">
                  <c:v>0.26002799999999998</c:v>
                </c:pt>
                <c:pt idx="297">
                  <c:v>0.25117200000000001</c:v>
                </c:pt>
                <c:pt idx="298">
                  <c:v>0.24284600000000001</c:v>
                </c:pt>
                <c:pt idx="299">
                  <c:v>0.238542</c:v>
                </c:pt>
                <c:pt idx="300">
                  <c:v>0.224743</c:v>
                </c:pt>
                <c:pt idx="301">
                  <c:v>0.212005</c:v>
                </c:pt>
                <c:pt idx="302">
                  <c:v>0.20450099999999999</c:v>
                </c:pt>
                <c:pt idx="303">
                  <c:v>0.19691800000000001</c:v>
                </c:pt>
                <c:pt idx="304">
                  <c:v>0.18370500000000001</c:v>
                </c:pt>
                <c:pt idx="305">
                  <c:v>0.17239399999999999</c:v>
                </c:pt>
                <c:pt idx="306">
                  <c:v>0.16209499999999999</c:v>
                </c:pt>
                <c:pt idx="307">
                  <c:v>0.15015899999999999</c:v>
                </c:pt>
                <c:pt idx="308">
                  <c:v>0.14108499999999999</c:v>
                </c:pt>
                <c:pt idx="309">
                  <c:v>0.131269</c:v>
                </c:pt>
                <c:pt idx="310">
                  <c:v>0.11999799999999999</c:v>
                </c:pt>
                <c:pt idx="311">
                  <c:v>0.11027000000000001</c:v>
                </c:pt>
                <c:pt idx="312">
                  <c:v>9.9774000000000002E-2</c:v>
                </c:pt>
                <c:pt idx="313">
                  <c:v>8.5360000000000005E-2</c:v>
                </c:pt>
                <c:pt idx="314">
                  <c:v>7.6658000000000004E-2</c:v>
                </c:pt>
                <c:pt idx="315">
                  <c:v>6.4772999999999997E-2</c:v>
                </c:pt>
                <c:pt idx="316">
                  <c:v>4.8922E-2</c:v>
                </c:pt>
                <c:pt idx="317">
                  <c:v>3.7443999999999998E-2</c:v>
                </c:pt>
                <c:pt idx="318">
                  <c:v>2.5134E-2</c:v>
                </c:pt>
                <c:pt idx="319">
                  <c:v>9.0819999999999998E-3</c:v>
                </c:pt>
                <c:pt idx="320">
                  <c:v>-2.7889999999999998E-3</c:v>
                </c:pt>
                <c:pt idx="321">
                  <c:v>-1.4694E-2</c:v>
                </c:pt>
                <c:pt idx="322">
                  <c:v>-3.0984000000000001E-2</c:v>
                </c:pt>
                <c:pt idx="323">
                  <c:v>-4.3362999999999999E-2</c:v>
                </c:pt>
                <c:pt idx="324">
                  <c:v>-5.6923000000000001E-2</c:v>
                </c:pt>
                <c:pt idx="325">
                  <c:v>-7.0924000000000001E-2</c:v>
                </c:pt>
                <c:pt idx="326">
                  <c:v>-8.8830999999999993E-2</c:v>
                </c:pt>
                <c:pt idx="327">
                  <c:v>-0.10183499999999999</c:v>
                </c:pt>
                <c:pt idx="328">
                  <c:v>-0.115675</c:v>
                </c:pt>
                <c:pt idx="329">
                  <c:v>-0.13198799999999999</c:v>
                </c:pt>
                <c:pt idx="330">
                  <c:v>-0.13031400000000001</c:v>
                </c:pt>
                <c:pt idx="331">
                  <c:v>-0.11141</c:v>
                </c:pt>
                <c:pt idx="332">
                  <c:v>-0.109485</c:v>
                </c:pt>
                <c:pt idx="333">
                  <c:v>-9.1605000000000006E-2</c:v>
                </c:pt>
                <c:pt idx="334">
                  <c:v>-9.6771999999999997E-2</c:v>
                </c:pt>
                <c:pt idx="335">
                  <c:v>-8.3571999999999994E-2</c:v>
                </c:pt>
                <c:pt idx="336">
                  <c:v>-8.5364999999999996E-2</c:v>
                </c:pt>
                <c:pt idx="337">
                  <c:v>-6.9389000000000006E-2</c:v>
                </c:pt>
                <c:pt idx="338">
                  <c:v>-7.0300000000000001E-2</c:v>
                </c:pt>
                <c:pt idx="339">
                  <c:v>-5.4441000000000003E-2</c:v>
                </c:pt>
                <c:pt idx="340">
                  <c:v>-5.3459E-2</c:v>
                </c:pt>
                <c:pt idx="341">
                  <c:v>-3.9754999999999999E-2</c:v>
                </c:pt>
                <c:pt idx="342">
                  <c:v>-3.5292999999999998E-2</c:v>
                </c:pt>
                <c:pt idx="343">
                  <c:v>-3.1056E-2</c:v>
                </c:pt>
                <c:pt idx="344">
                  <c:v>-2.2029E-2</c:v>
                </c:pt>
                <c:pt idx="345">
                  <c:v>-2.1819999999999999E-2</c:v>
                </c:pt>
                <c:pt idx="346">
                  <c:v>-2.8420000000000001E-2</c:v>
                </c:pt>
                <c:pt idx="347">
                  <c:v>-2.5870000000000001E-2</c:v>
                </c:pt>
                <c:pt idx="348">
                  <c:v>-2.1881999999999999E-2</c:v>
                </c:pt>
                <c:pt idx="349">
                  <c:v>-1.8734000000000001E-2</c:v>
                </c:pt>
                <c:pt idx="350">
                  <c:v>-1.6032999999999999E-2</c:v>
                </c:pt>
                <c:pt idx="351">
                  <c:v>-1.4009000000000001E-2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3.8474000000000001E-2</c:v>
                </c:pt>
                <c:pt idx="361">
                  <c:v>6.3171000000000005E-2</c:v>
                </c:pt>
                <c:pt idx="362">
                  <c:v>8.6234000000000005E-2</c:v>
                </c:pt>
                <c:pt idx="363">
                  <c:v>0.129388</c:v>
                </c:pt>
                <c:pt idx="364">
                  <c:v>0.177597</c:v>
                </c:pt>
                <c:pt idx="365">
                  <c:v>0.216974</c:v>
                </c:pt>
                <c:pt idx="366">
                  <c:v>0.28351799999999999</c:v>
                </c:pt>
                <c:pt idx="367">
                  <c:v>0.305593</c:v>
                </c:pt>
                <c:pt idx="368">
                  <c:v>0.35552899999999998</c:v>
                </c:pt>
                <c:pt idx="369">
                  <c:v>0.40238299999999999</c:v>
                </c:pt>
                <c:pt idx="370">
                  <c:v>0.45381700000000003</c:v>
                </c:pt>
                <c:pt idx="371">
                  <c:v>0.51615900000000003</c:v>
                </c:pt>
                <c:pt idx="372">
                  <c:v>0.545566</c:v>
                </c:pt>
                <c:pt idx="373">
                  <c:v>0.61209899999999995</c:v>
                </c:pt>
                <c:pt idx="374">
                  <c:v>0.66612000000000005</c:v>
                </c:pt>
                <c:pt idx="375">
                  <c:v>0.72855199999999998</c:v>
                </c:pt>
                <c:pt idx="376">
                  <c:v>0.76809400000000005</c:v>
                </c:pt>
                <c:pt idx="377">
                  <c:v>0.81272900000000003</c:v>
                </c:pt>
                <c:pt idx="378">
                  <c:v>0.88601099999999999</c:v>
                </c:pt>
                <c:pt idx="379">
                  <c:v>0.92677600000000004</c:v>
                </c:pt>
                <c:pt idx="380">
                  <c:v>0.97823700000000002</c:v>
                </c:pt>
                <c:pt idx="381">
                  <c:v>0.96850700000000001</c:v>
                </c:pt>
                <c:pt idx="382">
                  <c:v>0.828179</c:v>
                </c:pt>
                <c:pt idx="383">
                  <c:v>0.79985700000000004</c:v>
                </c:pt>
                <c:pt idx="384">
                  <c:v>0.81623199999999996</c:v>
                </c:pt>
                <c:pt idx="385">
                  <c:v>0.78985799999999995</c:v>
                </c:pt>
                <c:pt idx="386">
                  <c:v>0.75735600000000003</c:v>
                </c:pt>
                <c:pt idx="387">
                  <c:v>0.67161499999999996</c:v>
                </c:pt>
                <c:pt idx="388">
                  <c:v>0.68065600000000004</c:v>
                </c:pt>
                <c:pt idx="389">
                  <c:v>0.631965</c:v>
                </c:pt>
                <c:pt idx="390">
                  <c:v>0.52976100000000004</c:v>
                </c:pt>
                <c:pt idx="391">
                  <c:v>0.50699099999999997</c:v>
                </c:pt>
                <c:pt idx="392">
                  <c:v>0.486516</c:v>
                </c:pt>
                <c:pt idx="393">
                  <c:v>0.41406199999999999</c:v>
                </c:pt>
                <c:pt idx="394">
                  <c:v>0.37617499999999998</c:v>
                </c:pt>
                <c:pt idx="395">
                  <c:v>0.365176</c:v>
                </c:pt>
                <c:pt idx="396">
                  <c:v>0.41879300000000003</c:v>
                </c:pt>
                <c:pt idx="397">
                  <c:v>0.40367500000000001</c:v>
                </c:pt>
                <c:pt idx="398">
                  <c:v>0.40301100000000001</c:v>
                </c:pt>
                <c:pt idx="399">
                  <c:v>0.36969200000000002</c:v>
                </c:pt>
                <c:pt idx="400">
                  <c:v>0.35337499999999999</c:v>
                </c:pt>
                <c:pt idx="401">
                  <c:v>0.336032</c:v>
                </c:pt>
                <c:pt idx="402">
                  <c:v>0.32562999999999998</c:v>
                </c:pt>
                <c:pt idx="403">
                  <c:v>0.31126100000000001</c:v>
                </c:pt>
                <c:pt idx="404">
                  <c:v>0.29419600000000001</c:v>
                </c:pt>
                <c:pt idx="405">
                  <c:v>0.280638</c:v>
                </c:pt>
                <c:pt idx="406">
                  <c:v>0.26106600000000002</c:v>
                </c:pt>
                <c:pt idx="407">
                  <c:v>0.25121399999999999</c:v>
                </c:pt>
                <c:pt idx="408">
                  <c:v>0.23083699999999999</c:v>
                </c:pt>
                <c:pt idx="409">
                  <c:v>0.215111</c:v>
                </c:pt>
                <c:pt idx="410">
                  <c:v>0.18642500000000001</c:v>
                </c:pt>
                <c:pt idx="411">
                  <c:v>0.18640699999999999</c:v>
                </c:pt>
                <c:pt idx="412">
                  <c:v>0.16625999999999999</c:v>
                </c:pt>
                <c:pt idx="413">
                  <c:v>0.13696</c:v>
                </c:pt>
                <c:pt idx="414">
                  <c:v>0.13675399999999999</c:v>
                </c:pt>
                <c:pt idx="415">
                  <c:v>0.113284</c:v>
                </c:pt>
                <c:pt idx="416">
                  <c:v>9.0209999999999999E-2</c:v>
                </c:pt>
                <c:pt idx="417">
                  <c:v>8.1703999999999999E-2</c:v>
                </c:pt>
                <c:pt idx="418">
                  <c:v>7.7450000000000005E-2</c:v>
                </c:pt>
                <c:pt idx="419">
                  <c:v>6.4458000000000001E-2</c:v>
                </c:pt>
                <c:pt idx="420">
                  <c:v>5.1491000000000002E-2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-0.138291</c:v>
                </c:pt>
                <c:pt idx="439">
                  <c:v>-0.17524999999999999</c:v>
                </c:pt>
                <c:pt idx="440">
                  <c:v>-0.26865299999999998</c:v>
                </c:pt>
                <c:pt idx="441">
                  <c:v>-0.32383099999999998</c:v>
                </c:pt>
                <c:pt idx="442">
                  <c:v>-0.38228800000000002</c:v>
                </c:pt>
                <c:pt idx="443">
                  <c:v>-0.45036900000000002</c:v>
                </c:pt>
                <c:pt idx="444">
                  <c:v>-0.51299799999999995</c:v>
                </c:pt>
                <c:pt idx="445">
                  <c:v>-0.56472299999999997</c:v>
                </c:pt>
                <c:pt idx="446">
                  <c:v>-0.605352</c:v>
                </c:pt>
                <c:pt idx="447">
                  <c:v>-0.63808200000000004</c:v>
                </c:pt>
                <c:pt idx="448">
                  <c:v>-0.67144899999999996</c:v>
                </c:pt>
                <c:pt idx="449">
                  <c:v>-0.70307699999999995</c:v>
                </c:pt>
                <c:pt idx="450">
                  <c:v>-0.73848000000000003</c:v>
                </c:pt>
                <c:pt idx="451">
                  <c:v>-0.77589300000000005</c:v>
                </c:pt>
                <c:pt idx="452">
                  <c:v>-0.78206399999999998</c:v>
                </c:pt>
                <c:pt idx="453">
                  <c:v>-0.827044</c:v>
                </c:pt>
                <c:pt idx="454">
                  <c:v>-0.86791200000000002</c:v>
                </c:pt>
                <c:pt idx="455">
                  <c:v>-0.90431600000000001</c:v>
                </c:pt>
                <c:pt idx="456">
                  <c:v>-0.93244400000000005</c:v>
                </c:pt>
                <c:pt idx="457">
                  <c:v>-0.95457000000000003</c:v>
                </c:pt>
                <c:pt idx="458">
                  <c:v>-0.956229</c:v>
                </c:pt>
                <c:pt idx="459">
                  <c:v>-0.975881</c:v>
                </c:pt>
                <c:pt idx="460">
                  <c:v>-1.0090410000000001</c:v>
                </c:pt>
                <c:pt idx="461">
                  <c:v>-1.0427789999999999</c:v>
                </c:pt>
                <c:pt idx="462">
                  <c:v>-1.061612</c:v>
                </c:pt>
                <c:pt idx="463">
                  <c:v>-1.0334760000000001</c:v>
                </c:pt>
                <c:pt idx="464">
                  <c:v>-1.088981</c:v>
                </c:pt>
                <c:pt idx="465">
                  <c:v>-1.095453</c:v>
                </c:pt>
                <c:pt idx="466">
                  <c:v>-1.0975200000000001</c:v>
                </c:pt>
                <c:pt idx="467">
                  <c:v>-1.1168450000000001</c:v>
                </c:pt>
                <c:pt idx="468">
                  <c:v>-0.86151100000000003</c:v>
                </c:pt>
                <c:pt idx="469">
                  <c:v>-0.86044399999999999</c:v>
                </c:pt>
                <c:pt idx="470">
                  <c:v>-0.78910199999999997</c:v>
                </c:pt>
                <c:pt idx="471">
                  <c:v>-0.67871599999999999</c:v>
                </c:pt>
                <c:pt idx="472">
                  <c:v>-0.64309499999999997</c:v>
                </c:pt>
                <c:pt idx="473">
                  <c:v>-0.54830400000000001</c:v>
                </c:pt>
                <c:pt idx="474">
                  <c:v>-0.54106200000000004</c:v>
                </c:pt>
                <c:pt idx="475">
                  <c:v>-0.45928799999999997</c:v>
                </c:pt>
                <c:pt idx="476">
                  <c:v>-0.455598</c:v>
                </c:pt>
                <c:pt idx="477">
                  <c:v>-0.38373400000000002</c:v>
                </c:pt>
                <c:pt idx="478">
                  <c:v>-0.35700199999999999</c:v>
                </c:pt>
                <c:pt idx="479">
                  <c:v>-0.31366699999999997</c:v>
                </c:pt>
                <c:pt idx="480">
                  <c:v>-0.27282400000000001</c:v>
                </c:pt>
                <c:pt idx="481">
                  <c:v>-0.24410999999999999</c:v>
                </c:pt>
                <c:pt idx="482">
                  <c:v>-0.20801500000000001</c:v>
                </c:pt>
                <c:pt idx="483">
                  <c:v>-0.17763100000000001</c:v>
                </c:pt>
                <c:pt idx="484">
                  <c:v>-0.15510299999999999</c:v>
                </c:pt>
                <c:pt idx="485">
                  <c:v>-0.109842</c:v>
                </c:pt>
                <c:pt idx="486">
                  <c:v>-7.4840000000000004E-2</c:v>
                </c:pt>
                <c:pt idx="487">
                  <c:v>-6.6594E-2</c:v>
                </c:pt>
                <c:pt idx="488">
                  <c:v>-6.6598000000000004E-2</c:v>
                </c:pt>
                <c:pt idx="489">
                  <c:v>-5.6751000000000003E-2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-0.13906399999999999</c:v>
                </c:pt>
                <c:pt idx="535">
                  <c:v>-0.139043</c:v>
                </c:pt>
                <c:pt idx="536">
                  <c:v>-0.14024700000000001</c:v>
                </c:pt>
                <c:pt idx="537">
                  <c:v>-0.13425200000000001</c:v>
                </c:pt>
                <c:pt idx="538">
                  <c:v>-0.21815000000000001</c:v>
                </c:pt>
                <c:pt idx="539">
                  <c:v>-0.24843499999999999</c:v>
                </c:pt>
                <c:pt idx="540">
                  <c:v>-0.27542</c:v>
                </c:pt>
                <c:pt idx="541">
                  <c:v>-0.31392700000000001</c:v>
                </c:pt>
                <c:pt idx="542">
                  <c:v>-0.34131800000000001</c:v>
                </c:pt>
                <c:pt idx="543">
                  <c:v>-0.43130000000000002</c:v>
                </c:pt>
                <c:pt idx="544">
                  <c:v>-0.43331399999999998</c:v>
                </c:pt>
                <c:pt idx="545">
                  <c:v>-0.48430299999999998</c:v>
                </c:pt>
                <c:pt idx="546">
                  <c:v>-0.487122</c:v>
                </c:pt>
                <c:pt idx="547">
                  <c:v>-0.53070700000000004</c:v>
                </c:pt>
                <c:pt idx="548">
                  <c:v>-0.53513999999999995</c:v>
                </c:pt>
                <c:pt idx="549">
                  <c:v>-0.55747999999999998</c:v>
                </c:pt>
                <c:pt idx="550">
                  <c:v>-0.59977000000000003</c:v>
                </c:pt>
                <c:pt idx="551">
                  <c:v>-0.62370599999999998</c:v>
                </c:pt>
                <c:pt idx="552">
                  <c:v>-0.628633</c:v>
                </c:pt>
                <c:pt idx="553">
                  <c:v>-0.65221899999999999</c:v>
                </c:pt>
                <c:pt idx="554">
                  <c:v>-0.68799100000000002</c:v>
                </c:pt>
                <c:pt idx="555">
                  <c:v>-0.70447800000000005</c:v>
                </c:pt>
                <c:pt idx="556">
                  <c:v>-0.71772999999999998</c:v>
                </c:pt>
                <c:pt idx="557">
                  <c:v>-0.74026499999999995</c:v>
                </c:pt>
                <c:pt idx="558">
                  <c:v>-0.76643499999999998</c:v>
                </c:pt>
                <c:pt idx="559">
                  <c:v>-0.78258000000000005</c:v>
                </c:pt>
                <c:pt idx="560">
                  <c:v>-0.80110800000000004</c:v>
                </c:pt>
                <c:pt idx="561">
                  <c:v>-0.80496800000000002</c:v>
                </c:pt>
                <c:pt idx="562">
                  <c:v>-0.81792799999999999</c:v>
                </c:pt>
                <c:pt idx="563">
                  <c:v>-0.83272900000000005</c:v>
                </c:pt>
                <c:pt idx="564">
                  <c:v>-0.84629500000000002</c:v>
                </c:pt>
                <c:pt idx="565">
                  <c:v>-0.85209800000000002</c:v>
                </c:pt>
                <c:pt idx="566">
                  <c:v>-0.86315799999999998</c:v>
                </c:pt>
                <c:pt idx="567">
                  <c:v>-0.86792000000000002</c:v>
                </c:pt>
                <c:pt idx="568">
                  <c:v>-0.87053400000000003</c:v>
                </c:pt>
                <c:pt idx="569">
                  <c:v>-0.87329699999999999</c:v>
                </c:pt>
                <c:pt idx="570">
                  <c:v>-0.87072300000000002</c:v>
                </c:pt>
                <c:pt idx="571">
                  <c:v>-0.87226199999999998</c:v>
                </c:pt>
                <c:pt idx="572">
                  <c:v>-0.86551800000000001</c:v>
                </c:pt>
                <c:pt idx="573">
                  <c:v>-0.87347600000000003</c:v>
                </c:pt>
                <c:pt idx="574">
                  <c:v>-0.87748199999999998</c:v>
                </c:pt>
                <c:pt idx="575">
                  <c:v>-0.87508399999999997</c:v>
                </c:pt>
                <c:pt idx="576">
                  <c:v>-0.84112799999999999</c:v>
                </c:pt>
                <c:pt idx="577">
                  <c:v>-0.79103400000000001</c:v>
                </c:pt>
                <c:pt idx="578">
                  <c:v>-0.68482600000000005</c:v>
                </c:pt>
                <c:pt idx="579">
                  <c:v>-0.68484699999999998</c:v>
                </c:pt>
                <c:pt idx="580">
                  <c:v>-0.57505499999999998</c:v>
                </c:pt>
                <c:pt idx="581">
                  <c:v>-0.45314199999999999</c:v>
                </c:pt>
                <c:pt idx="582">
                  <c:v>-0.45314399999999999</c:v>
                </c:pt>
                <c:pt idx="583">
                  <c:v>-0.38554699999999997</c:v>
                </c:pt>
                <c:pt idx="584">
                  <c:v>-0.35897400000000002</c:v>
                </c:pt>
                <c:pt idx="585">
                  <c:v>-0.29696899999999998</c:v>
                </c:pt>
                <c:pt idx="586">
                  <c:v>-0.27342699999999998</c:v>
                </c:pt>
                <c:pt idx="587">
                  <c:v>-0.22237799999999999</c:v>
                </c:pt>
                <c:pt idx="588">
                  <c:v>-0.19417200000000001</c:v>
                </c:pt>
                <c:pt idx="589">
                  <c:v>-0.171095</c:v>
                </c:pt>
                <c:pt idx="590">
                  <c:v>-0.12587400000000001</c:v>
                </c:pt>
                <c:pt idx="591">
                  <c:v>-0.11655</c:v>
                </c:pt>
                <c:pt idx="592">
                  <c:v>-8.6480000000000001E-2</c:v>
                </c:pt>
                <c:pt idx="593">
                  <c:v>-6.6900000000000001E-2</c:v>
                </c:pt>
                <c:pt idx="594">
                  <c:v>-6.1072000000000001E-2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6.8065000000000001E-2</c:v>
                </c:pt>
                <c:pt idx="603">
                  <c:v>7.0396E-2</c:v>
                </c:pt>
                <c:pt idx="604">
                  <c:v>7.2494000000000003E-2</c:v>
                </c:pt>
                <c:pt idx="605">
                  <c:v>7.6923000000000005E-2</c:v>
                </c:pt>
                <c:pt idx="606">
                  <c:v>0.21654899999999999</c:v>
                </c:pt>
                <c:pt idx="607">
                  <c:v>0.353377</c:v>
                </c:pt>
                <c:pt idx="608">
                  <c:v>0.35337600000000002</c:v>
                </c:pt>
                <c:pt idx="609">
                  <c:v>0.39929500000000001</c:v>
                </c:pt>
                <c:pt idx="610">
                  <c:v>0.45197399999999999</c:v>
                </c:pt>
                <c:pt idx="611">
                  <c:v>0.47808</c:v>
                </c:pt>
                <c:pt idx="612">
                  <c:v>0.49882599999999999</c:v>
                </c:pt>
                <c:pt idx="613">
                  <c:v>0.51980499999999996</c:v>
                </c:pt>
                <c:pt idx="614">
                  <c:v>0.54661400000000004</c:v>
                </c:pt>
                <c:pt idx="615">
                  <c:v>0.57878399999999997</c:v>
                </c:pt>
                <c:pt idx="616">
                  <c:v>0.60209400000000002</c:v>
                </c:pt>
                <c:pt idx="617">
                  <c:v>0.62610500000000002</c:v>
                </c:pt>
                <c:pt idx="618">
                  <c:v>0.62610500000000002</c:v>
                </c:pt>
                <c:pt idx="619">
                  <c:v>0.71095399999999997</c:v>
                </c:pt>
                <c:pt idx="620">
                  <c:v>0.75501099999999999</c:v>
                </c:pt>
                <c:pt idx="621">
                  <c:v>0.70372900000000005</c:v>
                </c:pt>
                <c:pt idx="622">
                  <c:v>0.84662000000000004</c:v>
                </c:pt>
                <c:pt idx="623">
                  <c:v>0.84662000000000004</c:v>
                </c:pt>
                <c:pt idx="624">
                  <c:v>0.87132699999999996</c:v>
                </c:pt>
                <c:pt idx="625">
                  <c:v>0.87132699999999996</c:v>
                </c:pt>
                <c:pt idx="626">
                  <c:v>0.81701400000000002</c:v>
                </c:pt>
                <c:pt idx="627">
                  <c:v>0.88414599999999999</c:v>
                </c:pt>
                <c:pt idx="628">
                  <c:v>0.88764299999999996</c:v>
                </c:pt>
                <c:pt idx="629">
                  <c:v>0.88764299999999996</c:v>
                </c:pt>
                <c:pt idx="630">
                  <c:v>0.86666500000000002</c:v>
                </c:pt>
                <c:pt idx="631">
                  <c:v>0.86736400000000002</c:v>
                </c:pt>
                <c:pt idx="632">
                  <c:v>0.84079000000000004</c:v>
                </c:pt>
                <c:pt idx="633">
                  <c:v>0.82400499999999999</c:v>
                </c:pt>
                <c:pt idx="634">
                  <c:v>0.82400200000000001</c:v>
                </c:pt>
                <c:pt idx="635">
                  <c:v>0.81816900000000004</c:v>
                </c:pt>
                <c:pt idx="636">
                  <c:v>0.79345399999999999</c:v>
                </c:pt>
                <c:pt idx="637">
                  <c:v>0.80627000000000004</c:v>
                </c:pt>
                <c:pt idx="638">
                  <c:v>0.80626900000000001</c:v>
                </c:pt>
                <c:pt idx="639">
                  <c:v>0.79834300000000002</c:v>
                </c:pt>
                <c:pt idx="640">
                  <c:v>0.80230199999999996</c:v>
                </c:pt>
                <c:pt idx="641">
                  <c:v>0.79297499999999999</c:v>
                </c:pt>
                <c:pt idx="642">
                  <c:v>0.78295000000000003</c:v>
                </c:pt>
                <c:pt idx="643">
                  <c:v>0.77595199999999998</c:v>
                </c:pt>
                <c:pt idx="644">
                  <c:v>0.76942100000000002</c:v>
                </c:pt>
                <c:pt idx="645">
                  <c:v>0.75939599999999996</c:v>
                </c:pt>
                <c:pt idx="646">
                  <c:v>0.75100100000000003</c:v>
                </c:pt>
                <c:pt idx="647">
                  <c:v>0.74843599999999999</c:v>
                </c:pt>
                <c:pt idx="648">
                  <c:v>0.73165599999999997</c:v>
                </c:pt>
                <c:pt idx="649">
                  <c:v>0.71021500000000004</c:v>
                </c:pt>
                <c:pt idx="650">
                  <c:v>0.71021699999999999</c:v>
                </c:pt>
                <c:pt idx="651">
                  <c:v>0.69926299999999997</c:v>
                </c:pt>
                <c:pt idx="652">
                  <c:v>0.68830400000000003</c:v>
                </c:pt>
                <c:pt idx="653">
                  <c:v>0.67314700000000005</c:v>
                </c:pt>
                <c:pt idx="654">
                  <c:v>0.65869100000000003</c:v>
                </c:pt>
                <c:pt idx="655">
                  <c:v>0.63071699999999997</c:v>
                </c:pt>
                <c:pt idx="656">
                  <c:v>0.63071600000000005</c:v>
                </c:pt>
                <c:pt idx="657">
                  <c:v>0.61463199999999996</c:v>
                </c:pt>
                <c:pt idx="658">
                  <c:v>0.60040899999999997</c:v>
                </c:pt>
                <c:pt idx="659">
                  <c:v>0.58525499999999997</c:v>
                </c:pt>
                <c:pt idx="660">
                  <c:v>0.57127099999999997</c:v>
                </c:pt>
                <c:pt idx="661">
                  <c:v>0.55635599999999996</c:v>
                </c:pt>
                <c:pt idx="662">
                  <c:v>0.541906</c:v>
                </c:pt>
                <c:pt idx="663">
                  <c:v>0.52815199999999995</c:v>
                </c:pt>
                <c:pt idx="664">
                  <c:v>0.510903</c:v>
                </c:pt>
                <c:pt idx="665">
                  <c:v>0.495284</c:v>
                </c:pt>
                <c:pt idx="666">
                  <c:v>0.47989999999999999</c:v>
                </c:pt>
                <c:pt idx="667">
                  <c:v>0.45192900000000003</c:v>
                </c:pt>
                <c:pt idx="668">
                  <c:v>0.43374600000000002</c:v>
                </c:pt>
                <c:pt idx="669">
                  <c:v>0.43374600000000002</c:v>
                </c:pt>
                <c:pt idx="670">
                  <c:v>0.41929300000000003</c:v>
                </c:pt>
                <c:pt idx="671">
                  <c:v>0.403445</c:v>
                </c:pt>
                <c:pt idx="672">
                  <c:v>0.38643100000000002</c:v>
                </c:pt>
                <c:pt idx="673">
                  <c:v>0.39435300000000001</c:v>
                </c:pt>
                <c:pt idx="674">
                  <c:v>0.44795400000000002</c:v>
                </c:pt>
                <c:pt idx="675">
                  <c:v>0.44795299999999999</c:v>
                </c:pt>
                <c:pt idx="676">
                  <c:v>0.34004200000000001</c:v>
                </c:pt>
                <c:pt idx="677">
                  <c:v>0.34003800000000001</c:v>
                </c:pt>
                <c:pt idx="678">
                  <c:v>0.30437999999999998</c:v>
                </c:pt>
                <c:pt idx="679">
                  <c:v>0.20439599999999999</c:v>
                </c:pt>
                <c:pt idx="680">
                  <c:v>0.20439399999999999</c:v>
                </c:pt>
                <c:pt idx="681">
                  <c:v>0.170599</c:v>
                </c:pt>
                <c:pt idx="682">
                  <c:v>0.25007099999999999</c:v>
                </c:pt>
                <c:pt idx="683">
                  <c:v>0.23702000000000001</c:v>
                </c:pt>
                <c:pt idx="684">
                  <c:v>0.23702000000000001</c:v>
                </c:pt>
                <c:pt idx="685">
                  <c:v>0.22233600000000001</c:v>
                </c:pt>
                <c:pt idx="686">
                  <c:v>0.202991</c:v>
                </c:pt>
                <c:pt idx="687">
                  <c:v>0.236318</c:v>
                </c:pt>
                <c:pt idx="688">
                  <c:v>0.221636</c:v>
                </c:pt>
                <c:pt idx="689">
                  <c:v>0.18690899999999999</c:v>
                </c:pt>
                <c:pt idx="690">
                  <c:v>0.18015</c:v>
                </c:pt>
                <c:pt idx="691">
                  <c:v>0.16267100000000001</c:v>
                </c:pt>
                <c:pt idx="692">
                  <c:v>0.18854000000000001</c:v>
                </c:pt>
                <c:pt idx="693">
                  <c:v>0.168264</c:v>
                </c:pt>
                <c:pt idx="694">
                  <c:v>0.118391</c:v>
                </c:pt>
                <c:pt idx="695">
                  <c:v>0.118391</c:v>
                </c:pt>
                <c:pt idx="696">
                  <c:v>0.10044599999999999</c:v>
                </c:pt>
                <c:pt idx="697">
                  <c:v>8.6695999999999995E-2</c:v>
                </c:pt>
                <c:pt idx="698">
                  <c:v>7.5975000000000001E-2</c:v>
                </c:pt>
                <c:pt idx="699">
                  <c:v>6.1060000000000003E-2</c:v>
                </c:pt>
                <c:pt idx="700">
                  <c:v>6.1060000000000003E-2</c:v>
                </c:pt>
                <c:pt idx="701">
                  <c:v>5.4767000000000003E-2</c:v>
                </c:pt>
                <c:pt idx="702">
                  <c:v>5.0105999999999998E-2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0.142874</c:v>
                </c:pt>
                <c:pt idx="812">
                  <c:v>0.142875</c:v>
                </c:pt>
                <c:pt idx="813">
                  <c:v>0.19112000000000001</c:v>
                </c:pt>
                <c:pt idx="814">
                  <c:v>0.17527100000000001</c:v>
                </c:pt>
                <c:pt idx="815">
                  <c:v>0.17527000000000001</c:v>
                </c:pt>
                <c:pt idx="816">
                  <c:v>0.36895499999999998</c:v>
                </c:pt>
                <c:pt idx="817">
                  <c:v>0.35030899999999998</c:v>
                </c:pt>
                <c:pt idx="818">
                  <c:v>0.36336499999999999</c:v>
                </c:pt>
                <c:pt idx="819">
                  <c:v>0.38714100000000001</c:v>
                </c:pt>
                <c:pt idx="820">
                  <c:v>0.44331300000000001</c:v>
                </c:pt>
                <c:pt idx="821">
                  <c:v>0.44331199999999998</c:v>
                </c:pt>
                <c:pt idx="822">
                  <c:v>0.52885099999999996</c:v>
                </c:pt>
                <c:pt idx="823">
                  <c:v>0.58594999999999997</c:v>
                </c:pt>
                <c:pt idx="824">
                  <c:v>0.60948800000000003</c:v>
                </c:pt>
                <c:pt idx="825">
                  <c:v>0.60855400000000004</c:v>
                </c:pt>
                <c:pt idx="826">
                  <c:v>0.51369100000000001</c:v>
                </c:pt>
                <c:pt idx="827">
                  <c:v>0.51369100000000001</c:v>
                </c:pt>
                <c:pt idx="828">
                  <c:v>0.58897200000000005</c:v>
                </c:pt>
                <c:pt idx="829">
                  <c:v>0.71039799999999997</c:v>
                </c:pt>
                <c:pt idx="830">
                  <c:v>0.65865200000000002</c:v>
                </c:pt>
                <c:pt idx="831">
                  <c:v>0.60387800000000003</c:v>
                </c:pt>
                <c:pt idx="832">
                  <c:v>0.60387199999999996</c:v>
                </c:pt>
                <c:pt idx="833">
                  <c:v>0.48640600000000001</c:v>
                </c:pt>
                <c:pt idx="834">
                  <c:v>0.486404</c:v>
                </c:pt>
                <c:pt idx="835">
                  <c:v>0.40716400000000003</c:v>
                </c:pt>
                <c:pt idx="836">
                  <c:v>0.407167</c:v>
                </c:pt>
                <c:pt idx="837">
                  <c:v>0.31324200000000002</c:v>
                </c:pt>
                <c:pt idx="838">
                  <c:v>0.31324200000000002</c:v>
                </c:pt>
                <c:pt idx="839">
                  <c:v>0.29646</c:v>
                </c:pt>
                <c:pt idx="840">
                  <c:v>0.28807100000000002</c:v>
                </c:pt>
                <c:pt idx="841">
                  <c:v>0.250081</c:v>
                </c:pt>
                <c:pt idx="842">
                  <c:v>0.19414500000000001</c:v>
                </c:pt>
                <c:pt idx="843">
                  <c:v>0.17782899999999999</c:v>
                </c:pt>
                <c:pt idx="844">
                  <c:v>0.16500999999999999</c:v>
                </c:pt>
                <c:pt idx="845">
                  <c:v>0.1452</c:v>
                </c:pt>
                <c:pt idx="846">
                  <c:v>0.122127</c:v>
                </c:pt>
                <c:pt idx="847">
                  <c:v>0.10208399999999999</c:v>
                </c:pt>
                <c:pt idx="848">
                  <c:v>6.7357E-2</c:v>
                </c:pt>
                <c:pt idx="849">
                  <c:v>6.7357E-2</c:v>
                </c:pt>
                <c:pt idx="850">
                  <c:v>5.9665000000000003E-2</c:v>
                </c:pt>
                <c:pt idx="851">
                  <c:v>5.2902999999999999E-2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-0.172518</c:v>
                </c:pt>
                <c:pt idx="884">
                  <c:v>-0.23327100000000001</c:v>
                </c:pt>
                <c:pt idx="885">
                  <c:v>-0.233209</c:v>
                </c:pt>
                <c:pt idx="886">
                  <c:v>-0.30222700000000002</c:v>
                </c:pt>
                <c:pt idx="887">
                  <c:v>-0.45029999999999998</c:v>
                </c:pt>
                <c:pt idx="888">
                  <c:v>-0.46159899999999998</c:v>
                </c:pt>
                <c:pt idx="889">
                  <c:v>-0.50325299999999995</c:v>
                </c:pt>
                <c:pt idx="890">
                  <c:v>-0.56280699999999995</c:v>
                </c:pt>
                <c:pt idx="891">
                  <c:v>-0.62985599999999997</c:v>
                </c:pt>
                <c:pt idx="892">
                  <c:v>-0.68633599999999995</c:v>
                </c:pt>
                <c:pt idx="893">
                  <c:v>-0.77790400000000004</c:v>
                </c:pt>
                <c:pt idx="894">
                  <c:v>-0.77538300000000004</c:v>
                </c:pt>
                <c:pt idx="895">
                  <c:v>-0.81834600000000002</c:v>
                </c:pt>
                <c:pt idx="896">
                  <c:v>-0.88496699999999995</c:v>
                </c:pt>
                <c:pt idx="897">
                  <c:v>-0.88170000000000004</c:v>
                </c:pt>
                <c:pt idx="898">
                  <c:v>-0.90955299999999994</c:v>
                </c:pt>
                <c:pt idx="899">
                  <c:v>-0.93934700000000004</c:v>
                </c:pt>
                <c:pt idx="900">
                  <c:v>-0.96913400000000005</c:v>
                </c:pt>
                <c:pt idx="901">
                  <c:v>-1.0307500000000001</c:v>
                </c:pt>
                <c:pt idx="902">
                  <c:v>-1.023587</c:v>
                </c:pt>
                <c:pt idx="903">
                  <c:v>-1.0461149999999999</c:v>
                </c:pt>
                <c:pt idx="904">
                  <c:v>-1.0755129999999999</c:v>
                </c:pt>
                <c:pt idx="905">
                  <c:v>-1.064084</c:v>
                </c:pt>
                <c:pt idx="906">
                  <c:v>-1.069491</c:v>
                </c:pt>
                <c:pt idx="907">
                  <c:v>-1.069258</c:v>
                </c:pt>
                <c:pt idx="908">
                  <c:v>-1.0734330000000001</c:v>
                </c:pt>
                <c:pt idx="909">
                  <c:v>-1.0660339999999999</c:v>
                </c:pt>
                <c:pt idx="910">
                  <c:v>-1.0533969999999999</c:v>
                </c:pt>
                <c:pt idx="911">
                  <c:v>-1.05111</c:v>
                </c:pt>
                <c:pt idx="912">
                  <c:v>-1.0452779999999999</c:v>
                </c:pt>
                <c:pt idx="913">
                  <c:v>-1.024265</c:v>
                </c:pt>
                <c:pt idx="914">
                  <c:v>-0.98636400000000002</c:v>
                </c:pt>
                <c:pt idx="915">
                  <c:v>-0.97594499999999995</c:v>
                </c:pt>
                <c:pt idx="916">
                  <c:v>-0.96324699999999996</c:v>
                </c:pt>
                <c:pt idx="917">
                  <c:v>-0.93252699999999999</c:v>
                </c:pt>
                <c:pt idx="918">
                  <c:v>-0.90915500000000005</c:v>
                </c:pt>
                <c:pt idx="919">
                  <c:v>-0.88260899999999998</c:v>
                </c:pt>
                <c:pt idx="920">
                  <c:v>-0.85082000000000002</c:v>
                </c:pt>
                <c:pt idx="921">
                  <c:v>-0.82574400000000003</c:v>
                </c:pt>
                <c:pt idx="922">
                  <c:v>-0.79786199999999996</c:v>
                </c:pt>
                <c:pt idx="923">
                  <c:v>-0.74984799999999996</c:v>
                </c:pt>
                <c:pt idx="924">
                  <c:v>-0.64886500000000003</c:v>
                </c:pt>
                <c:pt idx="925">
                  <c:v>-0.52652399999999999</c:v>
                </c:pt>
                <c:pt idx="926">
                  <c:v>-0.46886</c:v>
                </c:pt>
                <c:pt idx="927">
                  <c:v>-0.38680399999999998</c:v>
                </c:pt>
                <c:pt idx="928">
                  <c:v>-0.30990099999999998</c:v>
                </c:pt>
                <c:pt idx="929">
                  <c:v>-0.25956400000000002</c:v>
                </c:pt>
                <c:pt idx="930">
                  <c:v>-0.25221500000000002</c:v>
                </c:pt>
                <c:pt idx="931">
                  <c:v>-0.19567899999999999</c:v>
                </c:pt>
                <c:pt idx="932">
                  <c:v>-0.18366199999999999</c:v>
                </c:pt>
                <c:pt idx="933">
                  <c:v>-0.17970900000000001</c:v>
                </c:pt>
                <c:pt idx="934">
                  <c:v>-0.143592</c:v>
                </c:pt>
                <c:pt idx="935">
                  <c:v>-0.109067</c:v>
                </c:pt>
                <c:pt idx="936">
                  <c:v>-0.109446</c:v>
                </c:pt>
                <c:pt idx="937">
                  <c:v>-0.107169</c:v>
                </c:pt>
                <c:pt idx="938">
                  <c:v>-8.2017000000000007E-2</c:v>
                </c:pt>
                <c:pt idx="939">
                  <c:v>-7.6725000000000002E-2</c:v>
                </c:pt>
                <c:pt idx="940">
                  <c:v>-6.2153E-2</c:v>
                </c:pt>
                <c:pt idx="941">
                  <c:v>-5.0784000000000003E-2</c:v>
                </c:pt>
                <c:pt idx="942">
                  <c:v>-4.7048E-2</c:v>
                </c:pt>
                <c:pt idx="943">
                  <c:v>-2.5644E-2</c:v>
                </c:pt>
                <c:pt idx="944">
                  <c:v>-2.5167999999999999E-2</c:v>
                </c:pt>
                <c:pt idx="945">
                  <c:v>-2.5180000000000001E-2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2.7120999999999999E-2</c:v>
                </c:pt>
                <c:pt idx="981">
                  <c:v>5.5431000000000001E-2</c:v>
                </c:pt>
                <c:pt idx="982">
                  <c:v>5.8289000000000001E-2</c:v>
                </c:pt>
                <c:pt idx="983">
                  <c:v>7.2050000000000003E-2</c:v>
                </c:pt>
                <c:pt idx="984">
                  <c:v>7.3165999999999995E-2</c:v>
                </c:pt>
                <c:pt idx="985">
                  <c:v>8.7109000000000006E-2</c:v>
                </c:pt>
                <c:pt idx="986">
                  <c:v>0.13808899999999999</c:v>
                </c:pt>
                <c:pt idx="987">
                  <c:v>0.176761</c:v>
                </c:pt>
                <c:pt idx="988">
                  <c:v>0.20089599999999999</c:v>
                </c:pt>
                <c:pt idx="989">
                  <c:v>0.21437400000000001</c:v>
                </c:pt>
                <c:pt idx="990">
                  <c:v>0.22612099999999999</c:v>
                </c:pt>
                <c:pt idx="991">
                  <c:v>0.24807399999999999</c:v>
                </c:pt>
                <c:pt idx="992">
                  <c:v>0.236153</c:v>
                </c:pt>
                <c:pt idx="993">
                  <c:v>0.252498</c:v>
                </c:pt>
                <c:pt idx="994">
                  <c:v>0.24096699999999999</c:v>
                </c:pt>
                <c:pt idx="995">
                  <c:v>0.23822299999999999</c:v>
                </c:pt>
                <c:pt idx="996">
                  <c:v>0.239011</c:v>
                </c:pt>
                <c:pt idx="997">
                  <c:v>0.237871</c:v>
                </c:pt>
                <c:pt idx="998">
                  <c:v>0.22835900000000001</c:v>
                </c:pt>
                <c:pt idx="999">
                  <c:v>0.21850600000000001</c:v>
                </c:pt>
                <c:pt idx="1000">
                  <c:v>0.196682</c:v>
                </c:pt>
                <c:pt idx="1001">
                  <c:v>0.15470900000000001</c:v>
                </c:pt>
                <c:pt idx="1002">
                  <c:v>0.14249300000000001</c:v>
                </c:pt>
                <c:pt idx="1003">
                  <c:v>0.13183900000000001</c:v>
                </c:pt>
                <c:pt idx="1004">
                  <c:v>0.11122799999999999</c:v>
                </c:pt>
                <c:pt idx="1005">
                  <c:v>9.2388999999999999E-2</c:v>
                </c:pt>
                <c:pt idx="1006">
                  <c:v>7.6600000000000001E-2</c:v>
                </c:pt>
                <c:pt idx="1007">
                  <c:v>6.0157000000000002E-2</c:v>
                </c:pt>
                <c:pt idx="1008">
                  <c:v>4.369E-2</c:v>
                </c:pt>
                <c:pt idx="1009">
                  <c:v>3.5661999999999999E-2</c:v>
                </c:pt>
                <c:pt idx="1010">
                  <c:v>2.8409E-2</c:v>
                </c:pt>
                <c:pt idx="1011">
                  <c:v>2.1305000000000001E-2</c:v>
                </c:pt>
                <c:pt idx="1012">
                  <c:v>1.9390999999999999E-2</c:v>
                </c:pt>
                <c:pt idx="1013">
                  <c:v>1.8582999999999999E-2</c:v>
                </c:pt>
                <c:pt idx="1014">
                  <c:v>1.9720000000000001E-2</c:v>
                </c:pt>
                <c:pt idx="1015">
                  <c:v>1.643E-2</c:v>
                </c:pt>
                <c:pt idx="1016">
                  <c:v>1.5051999999999999E-2</c:v>
                </c:pt>
                <c:pt idx="1017">
                  <c:v>1.2822999999999999E-2</c:v>
                </c:pt>
                <c:pt idx="1018">
                  <c:v>9.7710000000000002E-3</c:v>
                </c:pt>
                <c:pt idx="1019">
                  <c:v>8.1949999999999992E-3</c:v>
                </c:pt>
                <c:pt idx="1020">
                  <c:v>8.1949999999999992E-3</c:v>
                </c:pt>
                <c:pt idx="1021">
                  <c:v>8.0780000000000001E-3</c:v>
                </c:pt>
                <c:pt idx="1022">
                  <c:v>9.1420000000000008E-3</c:v>
                </c:pt>
                <c:pt idx="1023">
                  <c:v>8.6429999999999996E-3</c:v>
                </c:pt>
                <c:pt idx="1024">
                  <c:v>7.5849999999999997E-3</c:v>
                </c:pt>
                <c:pt idx="1025">
                  <c:v>8.6680000000000004E-3</c:v>
                </c:pt>
                <c:pt idx="1026">
                  <c:v>6.659E-3</c:v>
                </c:pt>
                <c:pt idx="1027">
                  <c:v>6.698E-3</c:v>
                </c:pt>
                <c:pt idx="1028">
                  <c:v>5.4640000000000001E-3</c:v>
                </c:pt>
                <c:pt idx="1029">
                  <c:v>4.4089999999999997E-3</c:v>
                </c:pt>
                <c:pt idx="1030">
                  <c:v>4.4200000000000003E-3</c:v>
                </c:pt>
                <c:pt idx="1031">
                  <c:v>3.5839999999999999E-3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-7.26E-3</c:v>
                </c:pt>
                <c:pt idx="1047">
                  <c:v>-9.1459999999999996E-3</c:v>
                </c:pt>
                <c:pt idx="1048">
                  <c:v>-1.0747E-2</c:v>
                </c:pt>
                <c:pt idx="1049">
                  <c:v>-1.3407000000000001E-2</c:v>
                </c:pt>
                <c:pt idx="1050">
                  <c:v>-1.3035E-2</c:v>
                </c:pt>
                <c:pt idx="1051">
                  <c:v>-1.2359999999999999E-2</c:v>
                </c:pt>
                <c:pt idx="1052">
                  <c:v>-1.1995E-2</c:v>
                </c:pt>
                <c:pt idx="1053">
                  <c:v>-9.5999999999999992E-3</c:v>
                </c:pt>
                <c:pt idx="1054">
                  <c:v>-6.5640000000000004E-3</c:v>
                </c:pt>
                <c:pt idx="1055">
                  <c:v>-2.1979999999999999E-3</c:v>
                </c:pt>
                <c:pt idx="1056">
                  <c:v>2.9369999999999999E-3</c:v>
                </c:pt>
                <c:pt idx="1057">
                  <c:v>1.0767000000000001E-2</c:v>
                </c:pt>
                <c:pt idx="1058">
                  <c:v>1.7479000000000001E-2</c:v>
                </c:pt>
                <c:pt idx="1059">
                  <c:v>2.5034000000000001E-2</c:v>
                </c:pt>
                <c:pt idx="1060">
                  <c:v>3.6415999999999997E-2</c:v>
                </c:pt>
                <c:pt idx="1061">
                  <c:v>4.6761999999999998E-2</c:v>
                </c:pt>
                <c:pt idx="1062">
                  <c:v>5.8351E-2</c:v>
                </c:pt>
                <c:pt idx="1063">
                  <c:v>7.3539999999999994E-2</c:v>
                </c:pt>
                <c:pt idx="1064">
                  <c:v>8.6236999999999994E-2</c:v>
                </c:pt>
                <c:pt idx="1065">
                  <c:v>9.9304000000000003E-2</c:v>
                </c:pt>
                <c:pt idx="1066">
                  <c:v>0.116401</c:v>
                </c:pt>
                <c:pt idx="1067">
                  <c:v>0.130163</c:v>
                </c:pt>
                <c:pt idx="1068">
                  <c:v>0.14397599999999999</c:v>
                </c:pt>
                <c:pt idx="1069">
                  <c:v>0.16227900000000001</c:v>
                </c:pt>
                <c:pt idx="1070">
                  <c:v>0.17750299999999999</c:v>
                </c:pt>
                <c:pt idx="1071">
                  <c:v>0.195747</c:v>
                </c:pt>
                <c:pt idx="1072">
                  <c:v>0.21325</c:v>
                </c:pt>
                <c:pt idx="1073">
                  <c:v>0.22922799999999999</c:v>
                </c:pt>
                <c:pt idx="1074">
                  <c:v>0.247166</c:v>
                </c:pt>
                <c:pt idx="1075">
                  <c:v>0.26641300000000001</c:v>
                </c:pt>
                <c:pt idx="1076">
                  <c:v>0.28149200000000002</c:v>
                </c:pt>
                <c:pt idx="1077">
                  <c:v>0.29670800000000003</c:v>
                </c:pt>
                <c:pt idx="1078">
                  <c:v>0.31453100000000001</c:v>
                </c:pt>
                <c:pt idx="1079">
                  <c:v>0.33032600000000001</c:v>
                </c:pt>
                <c:pt idx="1080">
                  <c:v>0.34320000000000001</c:v>
                </c:pt>
                <c:pt idx="1081">
                  <c:v>0.35291699999999998</c:v>
                </c:pt>
                <c:pt idx="1082">
                  <c:v>0.35669299999999998</c:v>
                </c:pt>
                <c:pt idx="1083">
                  <c:v>0.35434599999999999</c:v>
                </c:pt>
                <c:pt idx="1084">
                  <c:v>0.357068</c:v>
                </c:pt>
                <c:pt idx="1085">
                  <c:v>0.35431200000000002</c:v>
                </c:pt>
                <c:pt idx="1086">
                  <c:v>0.35248699999999999</c:v>
                </c:pt>
                <c:pt idx="1087">
                  <c:v>0.35187000000000002</c:v>
                </c:pt>
                <c:pt idx="1088">
                  <c:v>0.35017100000000001</c:v>
                </c:pt>
                <c:pt idx="1089">
                  <c:v>0.34859200000000001</c:v>
                </c:pt>
                <c:pt idx="1090">
                  <c:v>0.34765000000000001</c:v>
                </c:pt>
                <c:pt idx="1091">
                  <c:v>0.34562100000000001</c:v>
                </c:pt>
                <c:pt idx="1092">
                  <c:v>0.34461700000000001</c:v>
                </c:pt>
                <c:pt idx="1093">
                  <c:v>0.33571400000000001</c:v>
                </c:pt>
                <c:pt idx="1094">
                  <c:v>0.33569700000000002</c:v>
                </c:pt>
                <c:pt idx="1095">
                  <c:v>0.334254</c:v>
                </c:pt>
                <c:pt idx="1096">
                  <c:v>0.32932400000000001</c:v>
                </c:pt>
                <c:pt idx="1097">
                  <c:v>0.317436</c:v>
                </c:pt>
                <c:pt idx="1098">
                  <c:v>0.30041299999999999</c:v>
                </c:pt>
                <c:pt idx="1099">
                  <c:v>0.28794799999999998</c:v>
                </c:pt>
                <c:pt idx="1100">
                  <c:v>0.26409199999999999</c:v>
                </c:pt>
                <c:pt idx="1101">
                  <c:v>0.244389</c:v>
                </c:pt>
                <c:pt idx="1102">
                  <c:v>0.222937</c:v>
                </c:pt>
                <c:pt idx="1103">
                  <c:v>0.19911300000000001</c:v>
                </c:pt>
                <c:pt idx="1104">
                  <c:v>0.17549400000000001</c:v>
                </c:pt>
                <c:pt idx="1105">
                  <c:v>0.15462899999999999</c:v>
                </c:pt>
                <c:pt idx="1106">
                  <c:v>0.12805</c:v>
                </c:pt>
                <c:pt idx="1107">
                  <c:v>0.107308</c:v>
                </c:pt>
                <c:pt idx="1108">
                  <c:v>8.9094999999999994E-2</c:v>
                </c:pt>
                <c:pt idx="1109">
                  <c:v>6.1776999999999999E-2</c:v>
                </c:pt>
                <c:pt idx="1110">
                  <c:v>3.9981999999999997E-2</c:v>
                </c:pt>
                <c:pt idx="1111">
                  <c:v>1.8092E-2</c:v>
                </c:pt>
                <c:pt idx="1112">
                  <c:v>-3.4329999999999999E-3</c:v>
                </c:pt>
                <c:pt idx="1113">
                  <c:v>-3.4695999999999998E-2</c:v>
                </c:pt>
                <c:pt idx="1114">
                  <c:v>-5.713E-2</c:v>
                </c:pt>
                <c:pt idx="1115">
                  <c:v>-8.0063999999999996E-2</c:v>
                </c:pt>
                <c:pt idx="1116">
                  <c:v>-0.11100599999999999</c:v>
                </c:pt>
                <c:pt idx="1117">
                  <c:v>-0.133632</c:v>
                </c:pt>
                <c:pt idx="1118">
                  <c:v>-0.15723100000000001</c:v>
                </c:pt>
                <c:pt idx="1119">
                  <c:v>-0.190667</c:v>
                </c:pt>
                <c:pt idx="1120">
                  <c:v>-0.212649</c:v>
                </c:pt>
                <c:pt idx="1121">
                  <c:v>-0.23208200000000001</c:v>
                </c:pt>
                <c:pt idx="1122">
                  <c:v>-0.26278699999999999</c:v>
                </c:pt>
                <c:pt idx="1123">
                  <c:v>-0.287497</c:v>
                </c:pt>
                <c:pt idx="1124">
                  <c:v>-0.31174299999999999</c:v>
                </c:pt>
                <c:pt idx="1125">
                  <c:v>-0.34199200000000002</c:v>
                </c:pt>
                <c:pt idx="1126">
                  <c:v>-0.36408000000000001</c:v>
                </c:pt>
                <c:pt idx="1127">
                  <c:v>-0.38703500000000002</c:v>
                </c:pt>
                <c:pt idx="1128">
                  <c:v>-0.41736299999999998</c:v>
                </c:pt>
                <c:pt idx="1129">
                  <c:v>-0.438581</c:v>
                </c:pt>
                <c:pt idx="1130">
                  <c:v>-0.45997700000000002</c:v>
                </c:pt>
                <c:pt idx="1131">
                  <c:v>-0.48868699999999998</c:v>
                </c:pt>
                <c:pt idx="1132">
                  <c:v>-0.50973900000000005</c:v>
                </c:pt>
                <c:pt idx="1133">
                  <c:v>-0.52909899999999999</c:v>
                </c:pt>
                <c:pt idx="1134">
                  <c:v>-0.55378000000000005</c:v>
                </c:pt>
                <c:pt idx="1135">
                  <c:v>-0.566662</c:v>
                </c:pt>
                <c:pt idx="1136">
                  <c:v>-0.58350500000000005</c:v>
                </c:pt>
                <c:pt idx="1137">
                  <c:v>-0.59796700000000003</c:v>
                </c:pt>
                <c:pt idx="1138">
                  <c:v>-0.60693299999999994</c:v>
                </c:pt>
                <c:pt idx="1139">
                  <c:v>-0.62256199999999995</c:v>
                </c:pt>
                <c:pt idx="1140">
                  <c:v>-0.63077099999999997</c:v>
                </c:pt>
                <c:pt idx="1141">
                  <c:v>-0.65194399999999997</c:v>
                </c:pt>
                <c:pt idx="1142">
                  <c:v>-0.66684100000000002</c:v>
                </c:pt>
                <c:pt idx="1143">
                  <c:v>-0.68310800000000005</c:v>
                </c:pt>
                <c:pt idx="1144">
                  <c:v>-0.69939300000000004</c:v>
                </c:pt>
                <c:pt idx="1145">
                  <c:v>-0.71441900000000003</c:v>
                </c:pt>
                <c:pt idx="1146">
                  <c:v>-0.72621100000000005</c:v>
                </c:pt>
                <c:pt idx="1147">
                  <c:v>-0.74283699999999997</c:v>
                </c:pt>
                <c:pt idx="1148">
                  <c:v>-0.73695699999999997</c:v>
                </c:pt>
                <c:pt idx="1149">
                  <c:v>-0.74889899999999998</c:v>
                </c:pt>
                <c:pt idx="1150">
                  <c:v>-0.75954900000000003</c:v>
                </c:pt>
                <c:pt idx="1151">
                  <c:v>-0.77576000000000001</c:v>
                </c:pt>
                <c:pt idx="1152">
                  <c:v>-0.78628900000000002</c:v>
                </c:pt>
                <c:pt idx="1153">
                  <c:v>-0.78225199999999995</c:v>
                </c:pt>
                <c:pt idx="1154">
                  <c:v>-0.78762600000000005</c:v>
                </c:pt>
                <c:pt idx="1155">
                  <c:v>-0.78161700000000001</c:v>
                </c:pt>
                <c:pt idx="1156">
                  <c:v>-0.77973499999999996</c:v>
                </c:pt>
                <c:pt idx="1157">
                  <c:v>-0.77564999999999995</c:v>
                </c:pt>
                <c:pt idx="1158">
                  <c:v>-0.76827000000000001</c:v>
                </c:pt>
                <c:pt idx="1159">
                  <c:v>-0.75878400000000001</c:v>
                </c:pt>
                <c:pt idx="1160">
                  <c:v>-0.744672</c:v>
                </c:pt>
                <c:pt idx="1161">
                  <c:v>-0.73022900000000002</c:v>
                </c:pt>
                <c:pt idx="1162">
                  <c:v>-0.71608499999999997</c:v>
                </c:pt>
                <c:pt idx="1163">
                  <c:v>-0.69699100000000003</c:v>
                </c:pt>
                <c:pt idx="1164">
                  <c:v>-0.64781900000000003</c:v>
                </c:pt>
                <c:pt idx="1165">
                  <c:v>-0.638741</c:v>
                </c:pt>
                <c:pt idx="1166">
                  <c:v>-0.61429599999999995</c:v>
                </c:pt>
                <c:pt idx="1167">
                  <c:v>-0.60507699999999998</c:v>
                </c:pt>
                <c:pt idx="1168">
                  <c:v>-0.58880500000000002</c:v>
                </c:pt>
                <c:pt idx="1169">
                  <c:v>-0.55693800000000004</c:v>
                </c:pt>
                <c:pt idx="1170">
                  <c:v>-0.46029799999999998</c:v>
                </c:pt>
                <c:pt idx="1171">
                  <c:v>-0.36684299999999997</c:v>
                </c:pt>
                <c:pt idx="1172">
                  <c:v>-0.30552499999999999</c:v>
                </c:pt>
                <c:pt idx="1173">
                  <c:v>-0.30165500000000001</c:v>
                </c:pt>
                <c:pt idx="1174">
                  <c:v>-0.24373800000000001</c:v>
                </c:pt>
                <c:pt idx="1175">
                  <c:v>-0.182229</c:v>
                </c:pt>
                <c:pt idx="1176">
                  <c:v>-0.179892</c:v>
                </c:pt>
                <c:pt idx="1177">
                  <c:v>-0.16791900000000001</c:v>
                </c:pt>
                <c:pt idx="1178">
                  <c:v>-0.134439</c:v>
                </c:pt>
                <c:pt idx="1179">
                  <c:v>-0.129361</c:v>
                </c:pt>
                <c:pt idx="1180">
                  <c:v>-9.6689999999999998E-2</c:v>
                </c:pt>
                <c:pt idx="1181">
                  <c:v>-9.3034000000000006E-2</c:v>
                </c:pt>
                <c:pt idx="1182">
                  <c:v>-7.1413000000000004E-2</c:v>
                </c:pt>
                <c:pt idx="1183">
                  <c:v>-5.8811000000000002E-2</c:v>
                </c:pt>
                <c:pt idx="1184">
                  <c:v>-5.4802999999999998E-2</c:v>
                </c:pt>
                <c:pt idx="1185">
                  <c:v>-3.7282000000000003E-2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7.1577000000000002E-2</c:v>
                </c:pt>
                <c:pt idx="1202">
                  <c:v>7.5957999999999998E-2</c:v>
                </c:pt>
                <c:pt idx="1203">
                  <c:v>7.5996999999999995E-2</c:v>
                </c:pt>
                <c:pt idx="1204">
                  <c:v>6.862E-2</c:v>
                </c:pt>
                <c:pt idx="1205">
                  <c:v>0.123444</c:v>
                </c:pt>
                <c:pt idx="1206">
                  <c:v>0.123543</c:v>
                </c:pt>
                <c:pt idx="1207">
                  <c:v>0.122853</c:v>
                </c:pt>
                <c:pt idx="1208">
                  <c:v>0.15113299999999999</c:v>
                </c:pt>
                <c:pt idx="1209">
                  <c:v>0.131438</c:v>
                </c:pt>
                <c:pt idx="1210">
                  <c:v>0.11966499999999999</c:v>
                </c:pt>
                <c:pt idx="1211">
                  <c:v>0.108916</c:v>
                </c:pt>
                <c:pt idx="1212">
                  <c:v>9.4724000000000003E-2</c:v>
                </c:pt>
                <c:pt idx="1213">
                  <c:v>9.4730999999999996E-2</c:v>
                </c:pt>
                <c:pt idx="1214">
                  <c:v>0.123394</c:v>
                </c:pt>
                <c:pt idx="1215">
                  <c:v>0.10767500000000001</c:v>
                </c:pt>
                <c:pt idx="1216">
                  <c:v>9.1226000000000002E-2</c:v>
                </c:pt>
                <c:pt idx="1217">
                  <c:v>7.2571999999999998E-2</c:v>
                </c:pt>
                <c:pt idx="1218">
                  <c:v>0.122724</c:v>
                </c:pt>
                <c:pt idx="1219">
                  <c:v>0.107239</c:v>
                </c:pt>
                <c:pt idx="1220">
                  <c:v>0.111308</c:v>
                </c:pt>
                <c:pt idx="1221">
                  <c:v>0.106102</c:v>
                </c:pt>
                <c:pt idx="1222">
                  <c:v>8.7876999999999997E-2</c:v>
                </c:pt>
                <c:pt idx="1223">
                  <c:v>8.7902999999999995E-2</c:v>
                </c:pt>
                <c:pt idx="1224">
                  <c:v>0.118214</c:v>
                </c:pt>
                <c:pt idx="1225">
                  <c:v>0.118201</c:v>
                </c:pt>
                <c:pt idx="1226">
                  <c:v>0.12432</c:v>
                </c:pt>
                <c:pt idx="1227">
                  <c:v>0.10427599999999999</c:v>
                </c:pt>
                <c:pt idx="1228">
                  <c:v>0.103938</c:v>
                </c:pt>
                <c:pt idx="1229">
                  <c:v>0.101767</c:v>
                </c:pt>
                <c:pt idx="1230">
                  <c:v>0.15576499999999999</c:v>
                </c:pt>
                <c:pt idx="1231">
                  <c:v>0.155861</c:v>
                </c:pt>
                <c:pt idx="1232">
                  <c:v>0.146116</c:v>
                </c:pt>
                <c:pt idx="1233">
                  <c:v>0.143344</c:v>
                </c:pt>
                <c:pt idx="1234">
                  <c:v>0.13978599999999999</c:v>
                </c:pt>
                <c:pt idx="1235">
                  <c:v>0.13356100000000001</c:v>
                </c:pt>
                <c:pt idx="1236">
                  <c:v>0.186418</c:v>
                </c:pt>
                <c:pt idx="1237">
                  <c:v>0.19204099999999999</c:v>
                </c:pt>
                <c:pt idx="1238">
                  <c:v>0.18266299999999999</c:v>
                </c:pt>
                <c:pt idx="1239">
                  <c:v>0.20019100000000001</c:v>
                </c:pt>
                <c:pt idx="1240">
                  <c:v>0.21688199999999999</c:v>
                </c:pt>
                <c:pt idx="1241">
                  <c:v>0.225408</c:v>
                </c:pt>
                <c:pt idx="1242">
                  <c:v>0.22726099999999999</c:v>
                </c:pt>
                <c:pt idx="1243">
                  <c:v>0.24132799999999999</c:v>
                </c:pt>
                <c:pt idx="1244">
                  <c:v>0.25129899999999999</c:v>
                </c:pt>
                <c:pt idx="1245">
                  <c:v>0.25295000000000001</c:v>
                </c:pt>
                <c:pt idx="1246">
                  <c:v>0.256664</c:v>
                </c:pt>
                <c:pt idx="1247">
                  <c:v>0.26636900000000002</c:v>
                </c:pt>
                <c:pt idx="1248">
                  <c:v>0.27370800000000001</c:v>
                </c:pt>
                <c:pt idx="1249">
                  <c:v>0.27358300000000002</c:v>
                </c:pt>
                <c:pt idx="1250">
                  <c:v>0.27545700000000001</c:v>
                </c:pt>
                <c:pt idx="1251">
                  <c:v>0.284663</c:v>
                </c:pt>
                <c:pt idx="1252">
                  <c:v>0.28408499999999998</c:v>
                </c:pt>
                <c:pt idx="1253">
                  <c:v>0.29453299999999999</c:v>
                </c:pt>
                <c:pt idx="1254">
                  <c:v>0.304172</c:v>
                </c:pt>
                <c:pt idx="1255">
                  <c:v>0.29565599999999997</c:v>
                </c:pt>
                <c:pt idx="1256">
                  <c:v>0.30363600000000002</c:v>
                </c:pt>
                <c:pt idx="1257">
                  <c:v>0.315081</c:v>
                </c:pt>
                <c:pt idx="1258">
                  <c:v>0.30970500000000001</c:v>
                </c:pt>
                <c:pt idx="1259">
                  <c:v>0.31535999999999997</c:v>
                </c:pt>
                <c:pt idx="1260">
                  <c:v>0.32567499999999999</c:v>
                </c:pt>
                <c:pt idx="1261">
                  <c:v>0.30794500000000002</c:v>
                </c:pt>
                <c:pt idx="1262">
                  <c:v>0.31489099999999998</c:v>
                </c:pt>
                <c:pt idx="1263">
                  <c:v>0.32335199999999997</c:v>
                </c:pt>
                <c:pt idx="1264">
                  <c:v>0.32325799999999999</c:v>
                </c:pt>
                <c:pt idx="1265">
                  <c:v>0.322243</c:v>
                </c:pt>
                <c:pt idx="1266">
                  <c:v>0.32208500000000001</c:v>
                </c:pt>
                <c:pt idx="1267">
                  <c:v>0.31627899999999998</c:v>
                </c:pt>
                <c:pt idx="1268">
                  <c:v>0.31562299999999999</c:v>
                </c:pt>
                <c:pt idx="1269">
                  <c:v>0.31223699999999999</c:v>
                </c:pt>
                <c:pt idx="1270">
                  <c:v>0.311419</c:v>
                </c:pt>
                <c:pt idx="1271">
                  <c:v>0.312861</c:v>
                </c:pt>
                <c:pt idx="1272">
                  <c:v>0.29942999999999997</c:v>
                </c:pt>
                <c:pt idx="1273">
                  <c:v>0.30659500000000001</c:v>
                </c:pt>
                <c:pt idx="1274">
                  <c:v>0.30740600000000001</c:v>
                </c:pt>
                <c:pt idx="1275">
                  <c:v>0.31143500000000002</c:v>
                </c:pt>
                <c:pt idx="1276">
                  <c:v>0.312726</c:v>
                </c:pt>
                <c:pt idx="1277">
                  <c:v>0.31481599999999998</c:v>
                </c:pt>
                <c:pt idx="1278">
                  <c:v>0.31535400000000002</c:v>
                </c:pt>
                <c:pt idx="1279">
                  <c:v>0.311143</c:v>
                </c:pt>
                <c:pt idx="1280">
                  <c:v>0.31391799999999997</c:v>
                </c:pt>
                <c:pt idx="1281">
                  <c:v>0.31478499999999998</c:v>
                </c:pt>
                <c:pt idx="1282">
                  <c:v>0.34065800000000002</c:v>
                </c:pt>
                <c:pt idx="1283">
                  <c:v>0.34395999999999999</c:v>
                </c:pt>
                <c:pt idx="1284">
                  <c:v>0.337339</c:v>
                </c:pt>
                <c:pt idx="1285">
                  <c:v>0.370834</c:v>
                </c:pt>
                <c:pt idx="1286">
                  <c:v>0.34467700000000001</c:v>
                </c:pt>
                <c:pt idx="1287">
                  <c:v>0.40451700000000002</c:v>
                </c:pt>
                <c:pt idx="1288">
                  <c:v>0.40093699999999999</c:v>
                </c:pt>
                <c:pt idx="1289">
                  <c:v>0.46951999999999999</c:v>
                </c:pt>
                <c:pt idx="1290">
                  <c:v>0.47424699999999997</c:v>
                </c:pt>
                <c:pt idx="1291">
                  <c:v>0.56945199999999996</c:v>
                </c:pt>
                <c:pt idx="1292">
                  <c:v>0.68640000000000001</c:v>
                </c:pt>
                <c:pt idx="1293">
                  <c:v>0.70027399999999995</c:v>
                </c:pt>
                <c:pt idx="1294">
                  <c:v>0.77526099999999998</c:v>
                </c:pt>
                <c:pt idx="1295">
                  <c:v>0.85191600000000001</c:v>
                </c:pt>
                <c:pt idx="1296">
                  <c:v>0.90341099999999996</c:v>
                </c:pt>
                <c:pt idx="1297">
                  <c:v>0.97947600000000001</c:v>
                </c:pt>
                <c:pt idx="1298">
                  <c:v>1.0584480000000001</c:v>
                </c:pt>
                <c:pt idx="1299">
                  <c:v>1.1175139999999999</c:v>
                </c:pt>
                <c:pt idx="1300">
                  <c:v>1.154385</c:v>
                </c:pt>
                <c:pt idx="1301">
                  <c:v>1.18292</c:v>
                </c:pt>
                <c:pt idx="1302">
                  <c:v>1.207821</c:v>
                </c:pt>
                <c:pt idx="1303">
                  <c:v>1.2794270000000001</c:v>
                </c:pt>
                <c:pt idx="1304">
                  <c:v>1.3041590000000001</c:v>
                </c:pt>
                <c:pt idx="1305">
                  <c:v>1.3222419999999999</c:v>
                </c:pt>
                <c:pt idx="1306">
                  <c:v>1.344986</c:v>
                </c:pt>
                <c:pt idx="1307">
                  <c:v>1.3707290000000001</c:v>
                </c:pt>
                <c:pt idx="1308">
                  <c:v>1.3780570000000001</c:v>
                </c:pt>
                <c:pt idx="1309">
                  <c:v>1.426169</c:v>
                </c:pt>
                <c:pt idx="1310">
                  <c:v>1.4468350000000001</c:v>
                </c:pt>
                <c:pt idx="1311">
                  <c:v>1.455114</c:v>
                </c:pt>
                <c:pt idx="1312">
                  <c:v>1.476594</c:v>
                </c:pt>
                <c:pt idx="1313">
                  <c:v>1.4801880000000001</c:v>
                </c:pt>
                <c:pt idx="1314">
                  <c:v>1.3887309999999999</c:v>
                </c:pt>
                <c:pt idx="1315">
                  <c:v>1.1894420000000001</c:v>
                </c:pt>
                <c:pt idx="1316">
                  <c:v>1.189263</c:v>
                </c:pt>
                <c:pt idx="1317">
                  <c:v>1.102665</c:v>
                </c:pt>
                <c:pt idx="1318">
                  <c:v>1.019058</c:v>
                </c:pt>
                <c:pt idx="1319">
                  <c:v>0.90786699999999998</c:v>
                </c:pt>
                <c:pt idx="1320">
                  <c:v>0.75837299999999996</c:v>
                </c:pt>
                <c:pt idx="1321">
                  <c:v>0.62612900000000005</c:v>
                </c:pt>
                <c:pt idx="1322">
                  <c:v>0.51390899999999995</c:v>
                </c:pt>
                <c:pt idx="1323">
                  <c:v>0.34639300000000001</c:v>
                </c:pt>
                <c:pt idx="1324">
                  <c:v>0.34633599999999998</c:v>
                </c:pt>
                <c:pt idx="1325">
                  <c:v>0.27702900000000003</c:v>
                </c:pt>
                <c:pt idx="1326">
                  <c:v>0.23348099999999999</c:v>
                </c:pt>
                <c:pt idx="1327">
                  <c:v>0.17626500000000001</c:v>
                </c:pt>
                <c:pt idx="1328">
                  <c:v>0.151003</c:v>
                </c:pt>
                <c:pt idx="1329">
                  <c:v>0.13223199999999999</c:v>
                </c:pt>
                <c:pt idx="1330">
                  <c:v>0.103279</c:v>
                </c:pt>
                <c:pt idx="1331">
                  <c:v>8.2434999999999994E-2</c:v>
                </c:pt>
                <c:pt idx="1332">
                  <c:v>6.6919999999999993E-2</c:v>
                </c:pt>
                <c:pt idx="1333">
                  <c:v>6.1363000000000001E-2</c:v>
                </c:pt>
                <c:pt idx="1334">
                  <c:v>6.1360999999999999E-2</c:v>
                </c:pt>
                <c:pt idx="1335">
                  <c:v>5.5107999999999997E-2</c:v>
                </c:pt>
                <c:pt idx="1336">
                  <c:v>5.0243999999999997E-2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-0.14071400000000001</c:v>
                </c:pt>
                <c:pt idx="1356">
                  <c:v>-0.140705</c:v>
                </c:pt>
                <c:pt idx="1357">
                  <c:v>-0.196135</c:v>
                </c:pt>
                <c:pt idx="1358">
                  <c:v>-0.19952700000000001</c:v>
                </c:pt>
                <c:pt idx="1359">
                  <c:v>-0.18256900000000001</c:v>
                </c:pt>
                <c:pt idx="1360">
                  <c:v>-0.28425800000000001</c:v>
                </c:pt>
                <c:pt idx="1361">
                  <c:v>-0.29498799999999997</c:v>
                </c:pt>
                <c:pt idx="1362">
                  <c:v>-0.294713</c:v>
                </c:pt>
                <c:pt idx="1363">
                  <c:v>-0.31216899999999997</c:v>
                </c:pt>
                <c:pt idx="1364">
                  <c:v>-0.33644200000000002</c:v>
                </c:pt>
                <c:pt idx="1365">
                  <c:v>-0.42790400000000001</c:v>
                </c:pt>
                <c:pt idx="1366">
                  <c:v>-0.427232</c:v>
                </c:pt>
                <c:pt idx="1367">
                  <c:v>-0.47866999999999998</c:v>
                </c:pt>
                <c:pt idx="1368">
                  <c:v>-0.50601600000000002</c:v>
                </c:pt>
                <c:pt idx="1369">
                  <c:v>-0.49702200000000002</c:v>
                </c:pt>
                <c:pt idx="1370">
                  <c:v>-0.58076099999999997</c:v>
                </c:pt>
                <c:pt idx="1371">
                  <c:v>-0.57831500000000002</c:v>
                </c:pt>
                <c:pt idx="1372">
                  <c:v>-0.62701099999999999</c:v>
                </c:pt>
                <c:pt idx="1373">
                  <c:v>-0.62668400000000002</c:v>
                </c:pt>
                <c:pt idx="1374">
                  <c:v>-0.61607599999999996</c:v>
                </c:pt>
                <c:pt idx="1375">
                  <c:v>-0.67466000000000004</c:v>
                </c:pt>
                <c:pt idx="1376">
                  <c:v>-0.67982500000000001</c:v>
                </c:pt>
                <c:pt idx="1377">
                  <c:v>-0.67119899999999999</c:v>
                </c:pt>
                <c:pt idx="1378">
                  <c:v>-0.68987299999999996</c:v>
                </c:pt>
                <c:pt idx="1379">
                  <c:v>-0.71875800000000001</c:v>
                </c:pt>
                <c:pt idx="1380">
                  <c:v>-0.65807000000000004</c:v>
                </c:pt>
                <c:pt idx="1381">
                  <c:v>-0.58591899999999997</c:v>
                </c:pt>
                <c:pt idx="1382">
                  <c:v>-0.59764899999999999</c:v>
                </c:pt>
                <c:pt idx="1383">
                  <c:v>-0.63609700000000002</c:v>
                </c:pt>
                <c:pt idx="1384">
                  <c:v>-0.567361</c:v>
                </c:pt>
                <c:pt idx="1385">
                  <c:v>-0.46375300000000003</c:v>
                </c:pt>
                <c:pt idx="1386">
                  <c:v>-0.43368000000000001</c:v>
                </c:pt>
                <c:pt idx="1387">
                  <c:v>-0.35999399999999998</c:v>
                </c:pt>
                <c:pt idx="1388">
                  <c:v>-0.32968399999999998</c:v>
                </c:pt>
                <c:pt idx="1389">
                  <c:v>-0.27963300000000002</c:v>
                </c:pt>
                <c:pt idx="1390">
                  <c:v>-0.25198700000000002</c:v>
                </c:pt>
                <c:pt idx="1391">
                  <c:v>-0.205875</c:v>
                </c:pt>
                <c:pt idx="1392">
                  <c:v>-0.139511</c:v>
                </c:pt>
                <c:pt idx="1393">
                  <c:v>-0.13956199999999999</c:v>
                </c:pt>
                <c:pt idx="1394">
                  <c:v>-0.131686</c:v>
                </c:pt>
                <c:pt idx="1395">
                  <c:v>-9.5118999999999995E-2</c:v>
                </c:pt>
                <c:pt idx="1396">
                  <c:v>-8.1266000000000005E-2</c:v>
                </c:pt>
                <c:pt idx="1397">
                  <c:v>-4.6149000000000003E-2</c:v>
                </c:pt>
                <c:pt idx="1398">
                  <c:v>-4.6151999999999999E-2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0.110026</c:v>
                </c:pt>
                <c:pt idx="1405">
                  <c:v>0.17702499999999999</c:v>
                </c:pt>
                <c:pt idx="1406">
                  <c:v>0.17704700000000001</c:v>
                </c:pt>
                <c:pt idx="1407">
                  <c:v>0.30557200000000001</c:v>
                </c:pt>
                <c:pt idx="1408">
                  <c:v>0.38533899999999999</c:v>
                </c:pt>
                <c:pt idx="1409">
                  <c:v>0.46486100000000002</c:v>
                </c:pt>
                <c:pt idx="1410">
                  <c:v>0.56920599999999999</c:v>
                </c:pt>
                <c:pt idx="1411">
                  <c:v>0.67179299999999997</c:v>
                </c:pt>
                <c:pt idx="1412">
                  <c:v>0.81768700000000005</c:v>
                </c:pt>
                <c:pt idx="1413">
                  <c:v>0.80682600000000004</c:v>
                </c:pt>
                <c:pt idx="1414">
                  <c:v>0.87734800000000002</c:v>
                </c:pt>
                <c:pt idx="1415">
                  <c:v>0.85607999999999995</c:v>
                </c:pt>
                <c:pt idx="1416">
                  <c:v>0.88988800000000001</c:v>
                </c:pt>
                <c:pt idx="1417">
                  <c:v>0.90570799999999996</c:v>
                </c:pt>
                <c:pt idx="1418">
                  <c:v>0.90259100000000003</c:v>
                </c:pt>
                <c:pt idx="1419">
                  <c:v>0.90486</c:v>
                </c:pt>
                <c:pt idx="1420">
                  <c:v>0.89750600000000003</c:v>
                </c:pt>
                <c:pt idx="1421">
                  <c:v>0.81069199999999997</c:v>
                </c:pt>
                <c:pt idx="1422">
                  <c:v>0.70845199999999997</c:v>
                </c:pt>
                <c:pt idx="1423">
                  <c:v>0.70357800000000004</c:v>
                </c:pt>
                <c:pt idx="1424">
                  <c:v>0.69964899999999997</c:v>
                </c:pt>
                <c:pt idx="1425">
                  <c:v>0.67877699999999996</c:v>
                </c:pt>
                <c:pt idx="1426">
                  <c:v>0.59133599999999997</c:v>
                </c:pt>
                <c:pt idx="1427">
                  <c:v>0.54895799999999995</c:v>
                </c:pt>
                <c:pt idx="1428">
                  <c:v>0.49981599999999998</c:v>
                </c:pt>
                <c:pt idx="1429">
                  <c:v>0.46196300000000001</c:v>
                </c:pt>
                <c:pt idx="1430">
                  <c:v>0.42602800000000002</c:v>
                </c:pt>
                <c:pt idx="1431">
                  <c:v>0.38904300000000003</c:v>
                </c:pt>
                <c:pt idx="1432">
                  <c:v>0.34528300000000001</c:v>
                </c:pt>
                <c:pt idx="1433">
                  <c:v>0.268036</c:v>
                </c:pt>
                <c:pt idx="1434">
                  <c:v>0.245833</c:v>
                </c:pt>
                <c:pt idx="1435">
                  <c:v>0.19631699999999999</c:v>
                </c:pt>
                <c:pt idx="1436">
                  <c:v>0.19652800000000001</c:v>
                </c:pt>
                <c:pt idx="1437">
                  <c:v>0.184947</c:v>
                </c:pt>
                <c:pt idx="1438">
                  <c:v>0.172573</c:v>
                </c:pt>
                <c:pt idx="1439">
                  <c:v>0.14464099999999999</c:v>
                </c:pt>
                <c:pt idx="1440">
                  <c:v>0.115151</c:v>
                </c:pt>
                <c:pt idx="1441">
                  <c:v>9.7030000000000005E-2</c:v>
                </c:pt>
                <c:pt idx="1442">
                  <c:v>7.6853000000000005E-2</c:v>
                </c:pt>
                <c:pt idx="1443">
                  <c:v>7.6796000000000003E-2</c:v>
                </c:pt>
                <c:pt idx="1444">
                  <c:v>6.5231999999999998E-2</c:v>
                </c:pt>
                <c:pt idx="1445">
                  <c:v>5.6018999999999999E-2</c:v>
                </c:pt>
                <c:pt idx="1446">
                  <c:v>4.7883000000000002E-2</c:v>
                </c:pt>
                <c:pt idx="1447">
                  <c:v>4.1597000000000002E-2</c:v>
                </c:pt>
                <c:pt idx="1448">
                  <c:v>3.5770999999999997E-2</c:v>
                </c:pt>
                <c:pt idx="1449">
                  <c:v>3.1040999999999999E-2</c:v>
                </c:pt>
                <c:pt idx="1450">
                  <c:v>2.7059E-2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-3.0925000000000001E-2</c:v>
                </c:pt>
                <c:pt idx="1464">
                  <c:v>-3.9601999999999998E-2</c:v>
                </c:pt>
                <c:pt idx="1465">
                  <c:v>-3.6015999999999999E-2</c:v>
                </c:pt>
                <c:pt idx="1466">
                  <c:v>-3.5861999999999998E-2</c:v>
                </c:pt>
                <c:pt idx="1467">
                  <c:v>-4.5392000000000002E-2</c:v>
                </c:pt>
                <c:pt idx="1468">
                  <c:v>-6.019E-2</c:v>
                </c:pt>
                <c:pt idx="1469">
                  <c:v>-5.9825999999999997E-2</c:v>
                </c:pt>
                <c:pt idx="1470">
                  <c:v>-9.2701000000000006E-2</c:v>
                </c:pt>
                <c:pt idx="1471">
                  <c:v>-8.7988999999999998E-2</c:v>
                </c:pt>
                <c:pt idx="1472">
                  <c:v>-7.8213000000000005E-2</c:v>
                </c:pt>
                <c:pt idx="1473">
                  <c:v>-8.8590000000000002E-2</c:v>
                </c:pt>
                <c:pt idx="1474">
                  <c:v>-8.4976999999999997E-2</c:v>
                </c:pt>
                <c:pt idx="1475">
                  <c:v>-8.6777999999999994E-2</c:v>
                </c:pt>
                <c:pt idx="1476">
                  <c:v>-8.0210000000000004E-2</c:v>
                </c:pt>
                <c:pt idx="1477">
                  <c:v>-9.5738000000000004E-2</c:v>
                </c:pt>
                <c:pt idx="1478">
                  <c:v>-7.0213999999999999E-2</c:v>
                </c:pt>
                <c:pt idx="1479">
                  <c:v>-9.7876000000000005E-2</c:v>
                </c:pt>
                <c:pt idx="1480">
                  <c:v>-0.104407</c:v>
                </c:pt>
                <c:pt idx="1481">
                  <c:v>-0.110458</c:v>
                </c:pt>
                <c:pt idx="1482">
                  <c:v>-0.109709</c:v>
                </c:pt>
                <c:pt idx="1483">
                  <c:v>-0.10206899999999999</c:v>
                </c:pt>
                <c:pt idx="1484">
                  <c:v>-0.13494100000000001</c:v>
                </c:pt>
                <c:pt idx="1485">
                  <c:v>-0.14158299999999999</c:v>
                </c:pt>
                <c:pt idx="1486">
                  <c:v>-0.13005700000000001</c:v>
                </c:pt>
                <c:pt idx="1487">
                  <c:v>-0.123151</c:v>
                </c:pt>
                <c:pt idx="1488">
                  <c:v>-0.118937</c:v>
                </c:pt>
                <c:pt idx="1489">
                  <c:v>-0.117454</c:v>
                </c:pt>
                <c:pt idx="1490">
                  <c:v>-0.11228399999999999</c:v>
                </c:pt>
                <c:pt idx="1491">
                  <c:v>-0.109375</c:v>
                </c:pt>
                <c:pt idx="1492">
                  <c:v>-0.121673</c:v>
                </c:pt>
                <c:pt idx="1493">
                  <c:v>-0.118684</c:v>
                </c:pt>
                <c:pt idx="1494">
                  <c:v>-0.115213</c:v>
                </c:pt>
                <c:pt idx="1495">
                  <c:v>-0.11290600000000001</c:v>
                </c:pt>
                <c:pt idx="1496">
                  <c:v>-0.121682</c:v>
                </c:pt>
                <c:pt idx="1497">
                  <c:v>-0.141157</c:v>
                </c:pt>
                <c:pt idx="1498">
                  <c:v>-0.13767699999999999</c:v>
                </c:pt>
                <c:pt idx="1499">
                  <c:v>-0.132609</c:v>
                </c:pt>
                <c:pt idx="1500">
                  <c:v>-0.13528200000000001</c:v>
                </c:pt>
                <c:pt idx="1501">
                  <c:v>-0.12964500000000001</c:v>
                </c:pt>
                <c:pt idx="1502">
                  <c:v>-0.12872500000000001</c:v>
                </c:pt>
                <c:pt idx="1503">
                  <c:v>-0.127856</c:v>
                </c:pt>
                <c:pt idx="1504">
                  <c:v>-0.12978600000000001</c:v>
                </c:pt>
                <c:pt idx="1505">
                  <c:v>-0.12395299999999999</c:v>
                </c:pt>
                <c:pt idx="1506">
                  <c:v>-0.117573</c:v>
                </c:pt>
                <c:pt idx="1507">
                  <c:v>-0.115854</c:v>
                </c:pt>
                <c:pt idx="1508">
                  <c:v>-0.112659</c:v>
                </c:pt>
                <c:pt idx="1509">
                  <c:v>-0.105005</c:v>
                </c:pt>
                <c:pt idx="1510">
                  <c:v>-9.9961999999999995E-2</c:v>
                </c:pt>
                <c:pt idx="1511">
                  <c:v>-9.6162999999999998E-2</c:v>
                </c:pt>
                <c:pt idx="1512">
                  <c:v>-8.8221999999999995E-2</c:v>
                </c:pt>
                <c:pt idx="1513">
                  <c:v>-8.2078999999999999E-2</c:v>
                </c:pt>
                <c:pt idx="1514">
                  <c:v>-7.6276999999999998E-2</c:v>
                </c:pt>
                <c:pt idx="1515">
                  <c:v>-6.8746000000000002E-2</c:v>
                </c:pt>
                <c:pt idx="1516">
                  <c:v>-6.6040000000000001E-2</c:v>
                </c:pt>
                <c:pt idx="1517">
                  <c:v>-5.9672999999999997E-2</c:v>
                </c:pt>
                <c:pt idx="1518">
                  <c:v>-5.0278999999999997E-2</c:v>
                </c:pt>
                <c:pt idx="1519">
                  <c:v>-4.3178000000000001E-2</c:v>
                </c:pt>
                <c:pt idx="1520">
                  <c:v>-3.7865999999999997E-2</c:v>
                </c:pt>
                <c:pt idx="1521">
                  <c:v>-2.9069999999999999E-2</c:v>
                </c:pt>
                <c:pt idx="1522">
                  <c:v>-2.2537999999999999E-2</c:v>
                </c:pt>
                <c:pt idx="1523">
                  <c:v>-1.5723000000000001E-2</c:v>
                </c:pt>
                <c:pt idx="1524">
                  <c:v>-1.0205000000000001E-2</c:v>
                </c:pt>
                <c:pt idx="1525">
                  <c:v>-2.3010000000000001E-3</c:v>
                </c:pt>
                <c:pt idx="1526">
                  <c:v>3.3869999999999998E-3</c:v>
                </c:pt>
                <c:pt idx="1527">
                  <c:v>9.3030000000000005E-3</c:v>
                </c:pt>
                <c:pt idx="1528">
                  <c:v>1.7884000000000001E-2</c:v>
                </c:pt>
                <c:pt idx="1529">
                  <c:v>2.3165000000000002E-2</c:v>
                </c:pt>
                <c:pt idx="1530">
                  <c:v>2.9177000000000002E-2</c:v>
                </c:pt>
                <c:pt idx="1531">
                  <c:v>3.7366999999999997E-2</c:v>
                </c:pt>
                <c:pt idx="1532">
                  <c:v>4.1133999999999997E-2</c:v>
                </c:pt>
                <c:pt idx="1533">
                  <c:v>4.6656000000000003E-2</c:v>
                </c:pt>
                <c:pt idx="1534">
                  <c:v>5.4979E-2</c:v>
                </c:pt>
                <c:pt idx="1535">
                  <c:v>5.9686999999999997E-2</c:v>
                </c:pt>
                <c:pt idx="1536">
                  <c:v>6.5266000000000005E-2</c:v>
                </c:pt>
                <c:pt idx="1537">
                  <c:v>7.2881000000000001E-2</c:v>
                </c:pt>
                <c:pt idx="1538">
                  <c:v>8.8383000000000003E-2</c:v>
                </c:pt>
                <c:pt idx="1539">
                  <c:v>9.1707999999999998E-2</c:v>
                </c:pt>
                <c:pt idx="1540">
                  <c:v>9.9999000000000005E-2</c:v>
                </c:pt>
                <c:pt idx="1541">
                  <c:v>0.105643</c:v>
                </c:pt>
                <c:pt idx="1542">
                  <c:v>0.11309</c:v>
                </c:pt>
                <c:pt idx="1543">
                  <c:v>0.12212199999999999</c:v>
                </c:pt>
                <c:pt idx="1544">
                  <c:v>0.130355</c:v>
                </c:pt>
                <c:pt idx="1545">
                  <c:v>0.13139000000000001</c:v>
                </c:pt>
                <c:pt idx="1546">
                  <c:v>0.14602599999999999</c:v>
                </c:pt>
                <c:pt idx="1547">
                  <c:v>0.152335</c:v>
                </c:pt>
                <c:pt idx="1548">
                  <c:v>0.15643799999999999</c:v>
                </c:pt>
                <c:pt idx="1549">
                  <c:v>0.163942</c:v>
                </c:pt>
                <c:pt idx="1550">
                  <c:v>0.171928</c:v>
                </c:pt>
                <c:pt idx="1551">
                  <c:v>0.17827699999999999</c:v>
                </c:pt>
                <c:pt idx="1552">
                  <c:v>0.184669</c:v>
                </c:pt>
                <c:pt idx="1553">
                  <c:v>0.190801</c:v>
                </c:pt>
                <c:pt idx="1554">
                  <c:v>0.18798699999999999</c:v>
                </c:pt>
                <c:pt idx="1555">
                  <c:v>0.19531299999999999</c:v>
                </c:pt>
                <c:pt idx="1556">
                  <c:v>0.20003399999999999</c:v>
                </c:pt>
                <c:pt idx="1557">
                  <c:v>0.203759</c:v>
                </c:pt>
                <c:pt idx="1558">
                  <c:v>0.206177</c:v>
                </c:pt>
                <c:pt idx="1559">
                  <c:v>0.21676300000000001</c:v>
                </c:pt>
                <c:pt idx="1560">
                  <c:v>0.21778900000000001</c:v>
                </c:pt>
                <c:pt idx="1561">
                  <c:v>0.21425900000000001</c:v>
                </c:pt>
                <c:pt idx="1562">
                  <c:v>0.21646899999999999</c:v>
                </c:pt>
                <c:pt idx="1563">
                  <c:v>0.217278</c:v>
                </c:pt>
                <c:pt idx="1564">
                  <c:v>0.20830499999999999</c:v>
                </c:pt>
                <c:pt idx="1565">
                  <c:v>0.204794</c:v>
                </c:pt>
                <c:pt idx="1566">
                  <c:v>0.20178699999999999</c:v>
                </c:pt>
                <c:pt idx="1567">
                  <c:v>0.20031299999999999</c:v>
                </c:pt>
                <c:pt idx="1568">
                  <c:v>0.195294</c:v>
                </c:pt>
                <c:pt idx="1569">
                  <c:v>0.188803</c:v>
                </c:pt>
                <c:pt idx="1570">
                  <c:v>0.183312</c:v>
                </c:pt>
                <c:pt idx="1571">
                  <c:v>0.17627799999999999</c:v>
                </c:pt>
                <c:pt idx="1572">
                  <c:v>0.16836799999999999</c:v>
                </c:pt>
                <c:pt idx="1573">
                  <c:v>0.164296</c:v>
                </c:pt>
                <c:pt idx="1574">
                  <c:v>0.16627800000000001</c:v>
                </c:pt>
                <c:pt idx="1575">
                  <c:v>0.16012499999999999</c:v>
                </c:pt>
                <c:pt idx="1576">
                  <c:v>0.14587</c:v>
                </c:pt>
                <c:pt idx="1577">
                  <c:v>0.15132699999999999</c:v>
                </c:pt>
                <c:pt idx="1578">
                  <c:v>0.14412700000000001</c:v>
                </c:pt>
                <c:pt idx="1579">
                  <c:v>0.14615400000000001</c:v>
                </c:pt>
                <c:pt idx="1580">
                  <c:v>0.14096600000000001</c:v>
                </c:pt>
                <c:pt idx="1581">
                  <c:v>0.13833699999999999</c:v>
                </c:pt>
                <c:pt idx="1582">
                  <c:v>0.13242599999999999</c:v>
                </c:pt>
                <c:pt idx="1583">
                  <c:v>0.12573400000000001</c:v>
                </c:pt>
                <c:pt idx="1584">
                  <c:v>0.15529100000000001</c:v>
                </c:pt>
                <c:pt idx="1585">
                  <c:v>0.14790500000000001</c:v>
                </c:pt>
                <c:pt idx="1586">
                  <c:v>0.14015</c:v>
                </c:pt>
                <c:pt idx="1587">
                  <c:v>0.12965399999999999</c:v>
                </c:pt>
                <c:pt idx="1588">
                  <c:v>0.122073</c:v>
                </c:pt>
                <c:pt idx="1589">
                  <c:v>0.11541</c:v>
                </c:pt>
                <c:pt idx="1590">
                  <c:v>0.102883</c:v>
                </c:pt>
                <c:pt idx="1591">
                  <c:v>9.4933000000000003E-2</c:v>
                </c:pt>
                <c:pt idx="1592">
                  <c:v>8.7697999999999998E-2</c:v>
                </c:pt>
                <c:pt idx="1593">
                  <c:v>7.5720999999999997E-2</c:v>
                </c:pt>
                <c:pt idx="1594">
                  <c:v>6.6016000000000005E-2</c:v>
                </c:pt>
                <c:pt idx="1595">
                  <c:v>5.6334000000000002E-2</c:v>
                </c:pt>
                <c:pt idx="1596">
                  <c:v>4.3418999999999999E-2</c:v>
                </c:pt>
                <c:pt idx="1597">
                  <c:v>3.3430000000000001E-2</c:v>
                </c:pt>
                <c:pt idx="1598">
                  <c:v>2.3047999999999999E-2</c:v>
                </c:pt>
                <c:pt idx="1599">
                  <c:v>1.2399E-2</c:v>
                </c:pt>
                <c:pt idx="1600">
                  <c:v>-2.8639999999999998E-3</c:v>
                </c:pt>
                <c:pt idx="1601">
                  <c:v>-1.4600999999999999E-2</c:v>
                </c:pt>
                <c:pt idx="1602">
                  <c:v>-2.5566999999999999E-2</c:v>
                </c:pt>
                <c:pt idx="1603">
                  <c:v>-4.2216999999999998E-2</c:v>
                </c:pt>
                <c:pt idx="1604">
                  <c:v>-5.4566000000000003E-2</c:v>
                </c:pt>
                <c:pt idx="1605">
                  <c:v>-6.6700999999999996E-2</c:v>
                </c:pt>
                <c:pt idx="1606">
                  <c:v>-8.1527000000000002E-2</c:v>
                </c:pt>
                <c:pt idx="1607">
                  <c:v>-9.2255000000000004E-2</c:v>
                </c:pt>
                <c:pt idx="1608">
                  <c:v>-0.10456699999999999</c:v>
                </c:pt>
                <c:pt idx="1609">
                  <c:v>-0.121725</c:v>
                </c:pt>
                <c:pt idx="1610">
                  <c:v>-0.13237499999999999</c:v>
                </c:pt>
                <c:pt idx="1611">
                  <c:v>-0.143812</c:v>
                </c:pt>
                <c:pt idx="1612">
                  <c:v>-0.15873399999999999</c:v>
                </c:pt>
                <c:pt idx="1613">
                  <c:v>-0.168568</c:v>
                </c:pt>
                <c:pt idx="1614">
                  <c:v>-0.17921100000000001</c:v>
                </c:pt>
                <c:pt idx="1615">
                  <c:v>-0.18473700000000001</c:v>
                </c:pt>
                <c:pt idx="1616">
                  <c:v>-0.18672</c:v>
                </c:pt>
                <c:pt idx="1617">
                  <c:v>-0.19950799999999999</c:v>
                </c:pt>
                <c:pt idx="1618">
                  <c:v>-0.209786</c:v>
                </c:pt>
                <c:pt idx="1619">
                  <c:v>-0.21965199999999999</c:v>
                </c:pt>
                <c:pt idx="1620">
                  <c:v>-0.22387299999999999</c:v>
                </c:pt>
                <c:pt idx="1621">
                  <c:v>-0.192968</c:v>
                </c:pt>
                <c:pt idx="1622">
                  <c:v>-0.165048</c:v>
                </c:pt>
                <c:pt idx="1623">
                  <c:v>-0.14537900000000001</c:v>
                </c:pt>
                <c:pt idx="1624">
                  <c:v>-0.11304</c:v>
                </c:pt>
                <c:pt idx="1625">
                  <c:v>-0.11537600000000001</c:v>
                </c:pt>
                <c:pt idx="1626">
                  <c:v>-9.3994999999999995E-2</c:v>
                </c:pt>
                <c:pt idx="1627">
                  <c:v>-9.0307999999999999E-2</c:v>
                </c:pt>
                <c:pt idx="1628">
                  <c:v>-6.8560999999999997E-2</c:v>
                </c:pt>
                <c:pt idx="1629">
                  <c:v>-6.6154000000000004E-2</c:v>
                </c:pt>
                <c:pt idx="1630">
                  <c:v>-5.0280999999999999E-2</c:v>
                </c:pt>
                <c:pt idx="1631">
                  <c:v>-4.2488999999999999E-2</c:v>
                </c:pt>
                <c:pt idx="1632">
                  <c:v>-3.7779E-2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-1.164625</c:v>
                </c:pt>
                <c:pt idx="1637">
                  <c:v>-0.99199599999999999</c:v>
                </c:pt>
                <c:pt idx="1638">
                  <c:v>-0.93498199999999998</c:v>
                </c:pt>
                <c:pt idx="1639">
                  <c:v>-0.908138</c:v>
                </c:pt>
                <c:pt idx="1640">
                  <c:v>-0.85698099999999999</c:v>
                </c:pt>
                <c:pt idx="1641">
                  <c:v>-0.74765499999999996</c:v>
                </c:pt>
                <c:pt idx="1642">
                  <c:v>-0.66963600000000001</c:v>
                </c:pt>
                <c:pt idx="1643">
                  <c:v>-0.63017400000000001</c:v>
                </c:pt>
                <c:pt idx="1644">
                  <c:v>-0.55850599999999995</c:v>
                </c:pt>
                <c:pt idx="1645">
                  <c:v>-0.53734999999999999</c:v>
                </c:pt>
                <c:pt idx="1646">
                  <c:v>-0.45635100000000001</c:v>
                </c:pt>
                <c:pt idx="1647">
                  <c:v>-0.44825300000000001</c:v>
                </c:pt>
                <c:pt idx="1648">
                  <c:v>-0.366979</c:v>
                </c:pt>
                <c:pt idx="1649">
                  <c:v>-0.352101</c:v>
                </c:pt>
                <c:pt idx="1650">
                  <c:v>-0.28301399999999999</c:v>
                </c:pt>
                <c:pt idx="1651">
                  <c:v>-0.27044800000000002</c:v>
                </c:pt>
                <c:pt idx="1652">
                  <c:v>-0.20755999999999999</c:v>
                </c:pt>
                <c:pt idx="1653">
                  <c:v>-0.19847500000000001</c:v>
                </c:pt>
                <c:pt idx="1654">
                  <c:v>-0.14918300000000001</c:v>
                </c:pt>
                <c:pt idx="1655">
                  <c:v>-0.13395899999999999</c:v>
                </c:pt>
                <c:pt idx="1656">
                  <c:v>-0.113223</c:v>
                </c:pt>
                <c:pt idx="1657">
                  <c:v>-8.2863000000000006E-2</c:v>
                </c:pt>
                <c:pt idx="1658">
                  <c:v>-7.4657000000000001E-2</c:v>
                </c:pt>
                <c:pt idx="1659">
                  <c:v>-6.2759999999999996E-2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7.8516000000000002E-2</c:v>
                </c:pt>
                <c:pt idx="1715">
                  <c:v>7.8527E-2</c:v>
                </c:pt>
                <c:pt idx="1716">
                  <c:v>0.230794</c:v>
                </c:pt>
                <c:pt idx="1717">
                  <c:v>0.30624899999999999</c:v>
                </c:pt>
                <c:pt idx="1718">
                  <c:v>0.36595</c:v>
                </c:pt>
                <c:pt idx="1719">
                  <c:v>0.53559199999999996</c:v>
                </c:pt>
                <c:pt idx="1720">
                  <c:v>0.54107499999999997</c:v>
                </c:pt>
                <c:pt idx="1721">
                  <c:v>0.65790499999999996</c:v>
                </c:pt>
                <c:pt idx="1722">
                  <c:v>0.75161500000000003</c:v>
                </c:pt>
                <c:pt idx="1723">
                  <c:v>0.81722700000000004</c:v>
                </c:pt>
                <c:pt idx="1724">
                  <c:v>0.88218399999999997</c:v>
                </c:pt>
                <c:pt idx="1725">
                  <c:v>0.94648399999999999</c:v>
                </c:pt>
                <c:pt idx="1726">
                  <c:v>1.07497</c:v>
                </c:pt>
                <c:pt idx="1727">
                  <c:v>1.0844590000000001</c:v>
                </c:pt>
                <c:pt idx="1728">
                  <c:v>1.1392059999999999</c:v>
                </c:pt>
                <c:pt idx="1729">
                  <c:v>1.1959949999999999</c:v>
                </c:pt>
                <c:pt idx="1730">
                  <c:v>1.247679</c:v>
                </c:pt>
                <c:pt idx="1731">
                  <c:v>1.299636</c:v>
                </c:pt>
                <c:pt idx="1732">
                  <c:v>1.350357</c:v>
                </c:pt>
                <c:pt idx="1733">
                  <c:v>1.391108</c:v>
                </c:pt>
                <c:pt idx="1734">
                  <c:v>1.426882</c:v>
                </c:pt>
                <c:pt idx="1735">
                  <c:v>1.497811</c:v>
                </c:pt>
                <c:pt idx="1736">
                  <c:v>1.4992099999999999</c:v>
                </c:pt>
                <c:pt idx="1737">
                  <c:v>1.5491630000000001</c:v>
                </c:pt>
                <c:pt idx="1738">
                  <c:v>1.5706739999999999</c:v>
                </c:pt>
                <c:pt idx="1739">
                  <c:v>1.5681970000000001</c:v>
                </c:pt>
                <c:pt idx="1740">
                  <c:v>1.588981</c:v>
                </c:pt>
                <c:pt idx="1741">
                  <c:v>1.6053470000000001</c:v>
                </c:pt>
                <c:pt idx="1742">
                  <c:v>1.6203879999999999</c:v>
                </c:pt>
                <c:pt idx="1743">
                  <c:v>1.6274569999999999</c:v>
                </c:pt>
                <c:pt idx="1744">
                  <c:v>1.6339889999999999</c:v>
                </c:pt>
                <c:pt idx="1745">
                  <c:v>1.638933</c:v>
                </c:pt>
                <c:pt idx="1746">
                  <c:v>1.633778</c:v>
                </c:pt>
                <c:pt idx="1747">
                  <c:v>1.629076</c:v>
                </c:pt>
                <c:pt idx="1748">
                  <c:v>1.6180460000000001</c:v>
                </c:pt>
                <c:pt idx="1749">
                  <c:v>1.6113040000000001</c:v>
                </c:pt>
                <c:pt idx="1750">
                  <c:v>1.5649900000000001</c:v>
                </c:pt>
                <c:pt idx="1751">
                  <c:v>1.375683</c:v>
                </c:pt>
                <c:pt idx="1752">
                  <c:v>1.2837259999999999</c:v>
                </c:pt>
                <c:pt idx="1753">
                  <c:v>1.1790130000000001</c:v>
                </c:pt>
                <c:pt idx="1754">
                  <c:v>1.0735939999999999</c:v>
                </c:pt>
                <c:pt idx="1755">
                  <c:v>0.98651500000000003</c:v>
                </c:pt>
                <c:pt idx="1756">
                  <c:v>0.90271299999999999</c:v>
                </c:pt>
                <c:pt idx="1757">
                  <c:v>0.82702100000000001</c:v>
                </c:pt>
                <c:pt idx="1758">
                  <c:v>0.76205000000000001</c:v>
                </c:pt>
                <c:pt idx="1759">
                  <c:v>0.70149700000000004</c:v>
                </c:pt>
                <c:pt idx="1760">
                  <c:v>0.63711200000000001</c:v>
                </c:pt>
                <c:pt idx="1761">
                  <c:v>0.52573300000000001</c:v>
                </c:pt>
                <c:pt idx="1762">
                  <c:v>0.49821300000000002</c:v>
                </c:pt>
                <c:pt idx="1763">
                  <c:v>0.47579100000000002</c:v>
                </c:pt>
                <c:pt idx="1764">
                  <c:v>0.43015799999999998</c:v>
                </c:pt>
                <c:pt idx="1765">
                  <c:v>0.36264299999999999</c:v>
                </c:pt>
                <c:pt idx="1766">
                  <c:v>0.35221000000000002</c:v>
                </c:pt>
                <c:pt idx="1767">
                  <c:v>0.33543000000000001</c:v>
                </c:pt>
                <c:pt idx="1768">
                  <c:v>0.26521899999999998</c:v>
                </c:pt>
                <c:pt idx="1769">
                  <c:v>0.24800800000000001</c:v>
                </c:pt>
                <c:pt idx="1770">
                  <c:v>0.23496900000000001</c:v>
                </c:pt>
                <c:pt idx="1771">
                  <c:v>0.202732</c:v>
                </c:pt>
                <c:pt idx="1772">
                  <c:v>0.15754099999999999</c:v>
                </c:pt>
                <c:pt idx="1773">
                  <c:v>0.14277000000000001</c:v>
                </c:pt>
                <c:pt idx="1774">
                  <c:v>0.12884200000000001</c:v>
                </c:pt>
                <c:pt idx="1775">
                  <c:v>0.114006</c:v>
                </c:pt>
                <c:pt idx="1776">
                  <c:v>9.7558000000000006E-2</c:v>
                </c:pt>
                <c:pt idx="1777">
                  <c:v>8.2902000000000003E-2</c:v>
                </c:pt>
                <c:pt idx="1778">
                  <c:v>6.6976999999999995E-2</c:v>
                </c:pt>
                <c:pt idx="1779">
                  <c:v>5.6670999999999999E-2</c:v>
                </c:pt>
                <c:pt idx="1780">
                  <c:v>5.0164E-2</c:v>
                </c:pt>
                <c:pt idx="1781">
                  <c:v>4.5282000000000003E-2</c:v>
                </c:pt>
                <c:pt idx="1782">
                  <c:v>4.1126000000000003E-2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-0.12673499999999999</c:v>
                </c:pt>
                <c:pt idx="1819">
                  <c:v>-0.126695</c:v>
                </c:pt>
                <c:pt idx="1820">
                  <c:v>-0.150063</c:v>
                </c:pt>
                <c:pt idx="1821">
                  <c:v>-0.15005499999999999</c:v>
                </c:pt>
                <c:pt idx="1822">
                  <c:v>-0.178533</c:v>
                </c:pt>
                <c:pt idx="1823">
                  <c:v>-0.178345</c:v>
                </c:pt>
                <c:pt idx="1824">
                  <c:v>-0.174121</c:v>
                </c:pt>
                <c:pt idx="1825">
                  <c:v>-0.17400099999999999</c:v>
                </c:pt>
                <c:pt idx="1826">
                  <c:v>-0.21327499999999999</c:v>
                </c:pt>
                <c:pt idx="1827">
                  <c:v>-0.21635499999999999</c:v>
                </c:pt>
                <c:pt idx="1828">
                  <c:v>-0.19420999999999999</c:v>
                </c:pt>
                <c:pt idx="1829">
                  <c:v>-0.236925</c:v>
                </c:pt>
                <c:pt idx="1830">
                  <c:v>-0.23417199999999999</c:v>
                </c:pt>
                <c:pt idx="1831">
                  <c:v>-0.24127499999999999</c:v>
                </c:pt>
                <c:pt idx="1832">
                  <c:v>-0.239597</c:v>
                </c:pt>
                <c:pt idx="1833">
                  <c:v>-0.19567699999999999</c:v>
                </c:pt>
                <c:pt idx="1834">
                  <c:v>-0.14107500000000001</c:v>
                </c:pt>
                <c:pt idx="1835">
                  <c:v>-0.16280700000000001</c:v>
                </c:pt>
                <c:pt idx="1836">
                  <c:v>-0.17180100000000001</c:v>
                </c:pt>
                <c:pt idx="1837">
                  <c:v>-0.176453</c:v>
                </c:pt>
                <c:pt idx="1838">
                  <c:v>-0.33402999999999999</c:v>
                </c:pt>
                <c:pt idx="1839">
                  <c:v>-0.266789</c:v>
                </c:pt>
                <c:pt idx="1840">
                  <c:v>-0.240977</c:v>
                </c:pt>
                <c:pt idx="1841">
                  <c:v>-0.19454199999999999</c:v>
                </c:pt>
                <c:pt idx="1842">
                  <c:v>-0.160772</c:v>
                </c:pt>
                <c:pt idx="1843">
                  <c:v>-0.166521</c:v>
                </c:pt>
                <c:pt idx="1844">
                  <c:v>-0.16630500000000001</c:v>
                </c:pt>
                <c:pt idx="1845">
                  <c:v>-0.17454600000000001</c:v>
                </c:pt>
                <c:pt idx="1846">
                  <c:v>-0.19694600000000001</c:v>
                </c:pt>
                <c:pt idx="1847">
                  <c:v>-0.21839</c:v>
                </c:pt>
                <c:pt idx="1848">
                  <c:v>-0.24687000000000001</c:v>
                </c:pt>
                <c:pt idx="1849">
                  <c:v>-0.25635200000000002</c:v>
                </c:pt>
                <c:pt idx="1850">
                  <c:v>-0.27269199999999999</c:v>
                </c:pt>
                <c:pt idx="1851">
                  <c:v>-0.292074</c:v>
                </c:pt>
                <c:pt idx="1852">
                  <c:v>-0.311554</c:v>
                </c:pt>
                <c:pt idx="1853">
                  <c:v>-0.33054299999999998</c:v>
                </c:pt>
                <c:pt idx="1854">
                  <c:v>-0.35400500000000001</c:v>
                </c:pt>
                <c:pt idx="1855">
                  <c:v>-0.36461700000000002</c:v>
                </c:pt>
                <c:pt idx="1856">
                  <c:v>-0.36464800000000003</c:v>
                </c:pt>
                <c:pt idx="1857">
                  <c:v>-0.36997600000000003</c:v>
                </c:pt>
                <c:pt idx="1858">
                  <c:v>-0.38248199999999999</c:v>
                </c:pt>
                <c:pt idx="1859">
                  <c:v>-0.39199299999999998</c:v>
                </c:pt>
                <c:pt idx="1860">
                  <c:v>-0.38409500000000002</c:v>
                </c:pt>
                <c:pt idx="1861">
                  <c:v>-0.37744699999999998</c:v>
                </c:pt>
                <c:pt idx="1862">
                  <c:v>-0.37158400000000003</c:v>
                </c:pt>
                <c:pt idx="1863">
                  <c:v>-0.32927600000000001</c:v>
                </c:pt>
                <c:pt idx="1864">
                  <c:v>-0.26021699999999998</c:v>
                </c:pt>
                <c:pt idx="1865">
                  <c:v>-0.19706699999999999</c:v>
                </c:pt>
                <c:pt idx="1866">
                  <c:v>-0.192436</c:v>
                </c:pt>
                <c:pt idx="1867">
                  <c:v>-0.16773299999999999</c:v>
                </c:pt>
                <c:pt idx="1868">
                  <c:v>-0.145481</c:v>
                </c:pt>
                <c:pt idx="1869">
                  <c:v>-0.13197999999999999</c:v>
                </c:pt>
                <c:pt idx="1870">
                  <c:v>-0.11128200000000001</c:v>
                </c:pt>
                <c:pt idx="1871">
                  <c:v>-9.7753000000000007E-2</c:v>
                </c:pt>
                <c:pt idx="1872">
                  <c:v>-6.6625000000000004E-2</c:v>
                </c:pt>
                <c:pt idx="1873">
                  <c:v>-6.3730999999999996E-2</c:v>
                </c:pt>
                <c:pt idx="1874">
                  <c:v>-4.3494999999999999E-2</c:v>
                </c:pt>
                <c:pt idx="1875">
                  <c:v>-4.3461E-2</c:v>
                </c:pt>
                <c:pt idx="1876">
                  <c:v>-3.9989999999999998E-2</c:v>
                </c:pt>
                <c:pt idx="1877">
                  <c:v>-3.3047E-2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-3.1426000000000003E-2</c:v>
                </c:pt>
                <c:pt idx="1903">
                  <c:v>-3.1433000000000003E-2</c:v>
                </c:pt>
                <c:pt idx="1904">
                  <c:v>-0.101567</c:v>
                </c:pt>
                <c:pt idx="1905">
                  <c:v>-0.19086500000000001</c:v>
                </c:pt>
                <c:pt idx="1906">
                  <c:v>-0.191048</c:v>
                </c:pt>
                <c:pt idx="1907">
                  <c:v>-0.25372499999999998</c:v>
                </c:pt>
                <c:pt idx="1908">
                  <c:v>-0.321411</c:v>
                </c:pt>
                <c:pt idx="1909">
                  <c:v>-0.37801000000000001</c:v>
                </c:pt>
                <c:pt idx="1910">
                  <c:v>-0.42722199999999999</c:v>
                </c:pt>
                <c:pt idx="1911">
                  <c:v>-0.47159200000000001</c:v>
                </c:pt>
                <c:pt idx="1912">
                  <c:v>-0.50683800000000001</c:v>
                </c:pt>
                <c:pt idx="1913">
                  <c:v>-0.55962599999999996</c:v>
                </c:pt>
                <c:pt idx="1914">
                  <c:v>-0.56059000000000003</c:v>
                </c:pt>
                <c:pt idx="1915">
                  <c:v>-0.59101499999999996</c:v>
                </c:pt>
                <c:pt idx="1916">
                  <c:v>-0.61989899999999998</c:v>
                </c:pt>
                <c:pt idx="1917">
                  <c:v>-0.63795900000000005</c:v>
                </c:pt>
                <c:pt idx="1918">
                  <c:v>-0.653115</c:v>
                </c:pt>
                <c:pt idx="1919">
                  <c:v>-0.67271599999999998</c:v>
                </c:pt>
                <c:pt idx="1920">
                  <c:v>-0.69377699999999998</c:v>
                </c:pt>
                <c:pt idx="1921">
                  <c:v>-0.70985699999999996</c:v>
                </c:pt>
                <c:pt idx="1922">
                  <c:v>-0.724383</c:v>
                </c:pt>
                <c:pt idx="1923">
                  <c:v>-0.73807500000000004</c:v>
                </c:pt>
                <c:pt idx="1924">
                  <c:v>-0.753637</c:v>
                </c:pt>
                <c:pt idx="1925">
                  <c:v>-0.76817199999999997</c:v>
                </c:pt>
                <c:pt idx="1926">
                  <c:v>-0.78262600000000004</c:v>
                </c:pt>
                <c:pt idx="1927">
                  <c:v>-0.79587399999999997</c:v>
                </c:pt>
                <c:pt idx="1928">
                  <c:v>-0.81972900000000004</c:v>
                </c:pt>
                <c:pt idx="1929">
                  <c:v>-0.81933900000000004</c:v>
                </c:pt>
                <c:pt idx="1930">
                  <c:v>-0.84277599999999997</c:v>
                </c:pt>
                <c:pt idx="1931">
                  <c:v>-0.84131999999999996</c:v>
                </c:pt>
                <c:pt idx="1932">
                  <c:v>-0.84894499999999995</c:v>
                </c:pt>
                <c:pt idx="1933">
                  <c:v>-0.85682199999999997</c:v>
                </c:pt>
                <c:pt idx="1934">
                  <c:v>-0.87132900000000002</c:v>
                </c:pt>
                <c:pt idx="1935">
                  <c:v>-0.87051400000000001</c:v>
                </c:pt>
                <c:pt idx="1936">
                  <c:v>-0.877718</c:v>
                </c:pt>
                <c:pt idx="1937">
                  <c:v>-0.88771800000000001</c:v>
                </c:pt>
                <c:pt idx="1938">
                  <c:v>-0.88813200000000003</c:v>
                </c:pt>
                <c:pt idx="1939">
                  <c:v>-0.89265700000000003</c:v>
                </c:pt>
                <c:pt idx="1940">
                  <c:v>-0.89625200000000005</c:v>
                </c:pt>
                <c:pt idx="1941">
                  <c:v>-0.89880599999999999</c:v>
                </c:pt>
                <c:pt idx="1942">
                  <c:v>-0.90199399999999996</c:v>
                </c:pt>
                <c:pt idx="1943">
                  <c:v>-0.90480099999999997</c:v>
                </c:pt>
                <c:pt idx="1944">
                  <c:v>-0.90872399999999998</c:v>
                </c:pt>
                <c:pt idx="1945">
                  <c:v>-0.91320500000000004</c:v>
                </c:pt>
                <c:pt idx="1946">
                  <c:v>-0.91605700000000001</c:v>
                </c:pt>
                <c:pt idx="1947">
                  <c:v>-0.91848700000000005</c:v>
                </c:pt>
                <c:pt idx="1948">
                  <c:v>-0.92200099999999996</c:v>
                </c:pt>
                <c:pt idx="1949">
                  <c:v>-0.92402700000000004</c:v>
                </c:pt>
                <c:pt idx="1950">
                  <c:v>-0.92557999999999996</c:v>
                </c:pt>
                <c:pt idx="1951">
                  <c:v>-0.92912399999999995</c:v>
                </c:pt>
                <c:pt idx="1952">
                  <c:v>-0.93261400000000005</c:v>
                </c:pt>
                <c:pt idx="1953">
                  <c:v>-0.93608400000000003</c:v>
                </c:pt>
                <c:pt idx="1954">
                  <c:v>-0.93920300000000001</c:v>
                </c:pt>
                <c:pt idx="1955">
                  <c:v>-0.82267199999999996</c:v>
                </c:pt>
                <c:pt idx="1956">
                  <c:v>-0.78257900000000002</c:v>
                </c:pt>
                <c:pt idx="1957">
                  <c:v>-0.783196</c:v>
                </c:pt>
                <c:pt idx="1958">
                  <c:v>-0.72138999999999998</c:v>
                </c:pt>
                <c:pt idx="1959">
                  <c:v>-0.66959000000000002</c:v>
                </c:pt>
                <c:pt idx="1960">
                  <c:v>-0.62942600000000004</c:v>
                </c:pt>
                <c:pt idx="1961">
                  <c:v>-0.59052400000000005</c:v>
                </c:pt>
                <c:pt idx="1962">
                  <c:v>-0.57153799999999999</c:v>
                </c:pt>
                <c:pt idx="1963">
                  <c:v>-0.52885300000000002</c:v>
                </c:pt>
                <c:pt idx="1964">
                  <c:v>-0.51112800000000003</c:v>
                </c:pt>
                <c:pt idx="1965">
                  <c:v>-0.48198800000000003</c:v>
                </c:pt>
                <c:pt idx="1966">
                  <c:v>-0.41269499999999998</c:v>
                </c:pt>
                <c:pt idx="1967">
                  <c:v>-0.385214</c:v>
                </c:pt>
                <c:pt idx="1968">
                  <c:v>-0.33650200000000002</c:v>
                </c:pt>
                <c:pt idx="1969">
                  <c:v>-0.29608299999999999</c:v>
                </c:pt>
                <c:pt idx="1970">
                  <c:v>-0.274474</c:v>
                </c:pt>
                <c:pt idx="1971">
                  <c:v>-0.227052</c:v>
                </c:pt>
                <c:pt idx="1972">
                  <c:v>-0.17463200000000001</c:v>
                </c:pt>
                <c:pt idx="1973">
                  <c:v>-0.16613900000000001</c:v>
                </c:pt>
                <c:pt idx="1974">
                  <c:v>-0.16633700000000001</c:v>
                </c:pt>
                <c:pt idx="1975">
                  <c:v>-0.129827</c:v>
                </c:pt>
                <c:pt idx="1976">
                  <c:v>-0.12191</c:v>
                </c:pt>
                <c:pt idx="1977">
                  <c:v>-9.2688999999999994E-2</c:v>
                </c:pt>
                <c:pt idx="1978">
                  <c:v>-7.0558999999999997E-2</c:v>
                </c:pt>
                <c:pt idx="1979">
                  <c:v>-7.0605000000000001E-2</c:v>
                </c:pt>
                <c:pt idx="1980">
                  <c:v>-5.1028999999999998E-2</c:v>
                </c:pt>
                <c:pt idx="1981">
                  <c:v>-3.5719000000000001E-2</c:v>
                </c:pt>
                <c:pt idx="1982">
                  <c:v>-3.5714999999999997E-2</c:v>
                </c:pt>
                <c:pt idx="1983">
                  <c:v>-2.5163999999999999E-2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50-4606-9E98-897B03AB8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402000"/>
        <c:axId val="761393840"/>
      </c:scatterChart>
      <c:valAx>
        <c:axId val="76140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393840"/>
        <c:crosses val="autoZero"/>
        <c:crossBetween val="midCat"/>
      </c:valAx>
      <c:valAx>
        <c:axId val="76139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40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F120-7FFF-9989-3444-5E159FB18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D77BF-AB99-0EB9-C455-EF5372DED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D6E9-65A1-8257-9E1C-2F6EA207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E113-D9E6-A131-1F71-7FF77565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0B83-E0FD-9278-E7EB-FEF86F0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AA55-9D66-78E4-2AC4-13080ACF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3DF79-0C79-FCC7-4F6A-8F3D1F9E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4576-6585-8447-B5AC-B8DD35E9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A80D1-F759-F98D-FA00-EB6D5077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DED5-A465-E63E-A8F9-D631496A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A2B40-A434-8758-9C05-111E3C27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351E-2A39-F995-03E6-8A80A824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0927-538D-8837-3400-0F999250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A77A-6EED-4E3D-F565-DD8FF09E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EA09-8E63-D07A-00D0-8AADBC4A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6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6044-956F-9EF6-E82C-C12F8540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E611-D863-D229-DF90-B944FCC7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77D8-1EA4-04FD-C23A-3BA76A2F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C1D2-2C0D-00FE-22B8-41A0862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3A16-CC66-122F-4E63-074EB43C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A163-334C-A102-988C-31C59F0C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CD40A-63A3-E255-B846-C494B982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6F6E-32CA-E35F-886C-CF676BC3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50E8-4388-CF4F-E2F3-D683F569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796A-75A5-6368-45E6-46A07012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3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BACC-4382-1AA2-7E3D-C658541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D9C3-A101-E160-7D02-B1DC4977B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19C5-6299-F570-B4BA-594C8F4C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4F6C4-B05C-7A91-542A-D729FE71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038FA-C0C2-7039-EDCD-C6A28B08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85C9-6850-09C4-FF63-C7077939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9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B322-11C6-1D44-E14B-E64EF56C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8761-3386-ABB2-EBFE-E0B5CEE9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E9318-31CE-B99E-FE4D-9BDA63AE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66E5D-7B79-3679-FA42-7554FA355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7FDA0-C972-CFC9-ADEE-70C7A212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BD59A-6FDC-1D0C-ACCA-79AD4C18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4AEAC-CFC9-29BD-307D-BDFE0570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B72F4-E6EE-A6D0-CDE5-DBEFDA9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901E-4A21-A570-EA78-562A537A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F2DDE-E246-0867-2528-07DA4A16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E3849-DEE0-67DD-69ED-8566AFF5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73D2F-81FC-D128-57D0-B6AB4D8A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BFD2F-762D-02A2-3967-417E0865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BAA49-9351-D5BB-6133-7D8EB600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06DE4-C0B1-DF9D-74F2-693B2AA4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5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C857-EC4D-A1E1-2250-0FCF6FD2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72A9-697E-139B-88C2-203A66DF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DE3B9-E051-7876-AA53-8501655F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C3670-A6FC-44B8-7365-A6DA343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8D3E7-498D-FEEE-3EE8-830DFD69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217CD-67D6-76EF-7212-3980FB47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150B-D040-6538-7AEC-1EDE6650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49658-569A-731C-C1A3-E31E0031C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A2B56-D534-0948-93F7-95720207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B18A2-4380-B807-8072-D4A465F2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3068-FA60-C184-2C59-D306B229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3C85-2BF9-F852-2004-D2E786E6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D147B-DB41-8529-7CB8-CAA16648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CFAC-C525-01E2-0F88-CC48A657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B3EF-991F-710E-88AB-2B1A28FB6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1C4F-612C-4AA3-850B-9194C508C84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F349-E2CD-F1CF-D128-83AA53B06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A20A-4F16-3226-9BA2-1ABE33BC2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C386-DFEB-4AA2-ADC1-3BBCEE2B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6AE9B1-63E5-6FF6-DD3C-CF5A5427F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800604"/>
              </p:ext>
            </p:extLst>
          </p:nvPr>
        </p:nvGraphicFramePr>
        <p:xfrm>
          <a:off x="2609850" y="1004887"/>
          <a:ext cx="69723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75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4C557A-BF03-C5EB-64C8-9436F8D8D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256117"/>
              </p:ext>
            </p:extLst>
          </p:nvPr>
        </p:nvGraphicFramePr>
        <p:xfrm>
          <a:off x="2701290" y="801052"/>
          <a:ext cx="6789420" cy="525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98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Saibernard Yogendran</dc:creator>
  <cp:lastModifiedBy>Saibernard Yogendran</cp:lastModifiedBy>
  <cp:revision>2</cp:revision>
  <dcterms:created xsi:type="dcterms:W3CDTF">2023-05-21T03:20:32Z</dcterms:created>
  <dcterms:modified xsi:type="dcterms:W3CDTF">2023-05-21T03:57:32Z</dcterms:modified>
</cp:coreProperties>
</file>