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32"/>
  </p:notesMasterIdLst>
  <p:sldIdLst>
    <p:sldId id="295" r:id="rId2"/>
    <p:sldId id="354" r:id="rId3"/>
    <p:sldId id="330" r:id="rId4"/>
    <p:sldId id="311" r:id="rId5"/>
    <p:sldId id="372" r:id="rId6"/>
    <p:sldId id="283" r:id="rId7"/>
    <p:sldId id="329" r:id="rId8"/>
    <p:sldId id="379" r:id="rId9"/>
    <p:sldId id="380" r:id="rId10"/>
    <p:sldId id="375" r:id="rId11"/>
    <p:sldId id="403" r:id="rId12"/>
    <p:sldId id="389" r:id="rId13"/>
    <p:sldId id="386" r:id="rId14"/>
    <p:sldId id="390" r:id="rId15"/>
    <p:sldId id="387" r:id="rId16"/>
    <p:sldId id="398" r:id="rId17"/>
    <p:sldId id="376" r:id="rId18"/>
    <p:sldId id="402" r:id="rId19"/>
    <p:sldId id="300" r:id="rId20"/>
    <p:sldId id="399" r:id="rId21"/>
    <p:sldId id="377" r:id="rId22"/>
    <p:sldId id="391" r:id="rId23"/>
    <p:sldId id="400" r:id="rId24"/>
    <p:sldId id="378" r:id="rId25"/>
    <p:sldId id="401" r:id="rId26"/>
    <p:sldId id="394" r:id="rId27"/>
    <p:sldId id="407" r:id="rId28"/>
    <p:sldId id="408" r:id="rId29"/>
    <p:sldId id="404" r:id="rId30"/>
    <p:sldId id="258"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va Patil" initials="PP" lastIdx="1" clrIdx="0">
    <p:extLst>
      <p:ext uri="{19B8F6BF-5375-455C-9EA6-DF929625EA0E}">
        <p15:presenceInfo xmlns:p15="http://schemas.microsoft.com/office/powerpoint/2012/main" userId="d9b2e749de6bb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1"/>
    <a:srgbClr val="FF9900"/>
    <a:srgbClr val="FF98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A6094-DEA7-4848-AF74-E060620FC549}" v="420" dt="2023-04-21T03:47:35.593"/>
  </p1510:revLst>
</p1510:revInfo>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1538" autoAdjust="0"/>
  </p:normalViewPr>
  <p:slideViewPr>
    <p:cSldViewPr snapToGrid="0">
      <p:cViewPr varScale="1">
        <p:scale>
          <a:sx n="71" d="100"/>
          <a:sy n="71" d="100"/>
        </p:scale>
        <p:origin x="1156" y="44"/>
      </p:cViewPr>
      <p:guideLst>
        <p:guide orient="horz" pos="162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saibewar9@outlook.com" userId="dbe5cedbdf7e5c41" providerId="LiveId" clId="{72CA6094-DEA7-4848-AF74-E060620FC549}"/>
    <pc:docChg chg="undo redo custSel addSld delSld modSld sldOrd">
      <pc:chgData name="nikhilsaibewar9@outlook.com" userId="dbe5cedbdf7e5c41" providerId="LiveId" clId="{72CA6094-DEA7-4848-AF74-E060620FC549}" dt="2023-04-21T03:55:23.630" v="2380" actId="20577"/>
      <pc:docMkLst>
        <pc:docMk/>
      </pc:docMkLst>
      <pc:sldChg chg="modSp mod modTransition">
        <pc:chgData name="nikhilsaibewar9@outlook.com" userId="dbe5cedbdf7e5c41" providerId="LiveId" clId="{72CA6094-DEA7-4848-AF74-E060620FC549}" dt="2023-04-20T08:02:12.848" v="1707" actId="255"/>
        <pc:sldMkLst>
          <pc:docMk/>
          <pc:sldMk cId="0" sldId="258"/>
        </pc:sldMkLst>
        <pc:spChg chg="mod">
          <ac:chgData name="nikhilsaibewar9@outlook.com" userId="dbe5cedbdf7e5c41" providerId="LiveId" clId="{72CA6094-DEA7-4848-AF74-E060620FC549}" dt="2023-04-20T08:02:12.848" v="1707" actId="255"/>
          <ac:spMkLst>
            <pc:docMk/>
            <pc:sldMk cId="0" sldId="258"/>
            <ac:spMk id="214" creationId="{00000000-0000-0000-0000-000000000000}"/>
          </ac:spMkLst>
        </pc:spChg>
      </pc:sldChg>
      <pc:sldChg chg="modTransition">
        <pc:chgData name="nikhilsaibewar9@outlook.com" userId="dbe5cedbdf7e5c41" providerId="LiveId" clId="{72CA6094-DEA7-4848-AF74-E060620FC549}" dt="2023-04-18T04:54:36.998" v="148"/>
        <pc:sldMkLst>
          <pc:docMk/>
          <pc:sldMk cId="0" sldId="283"/>
        </pc:sldMkLst>
      </pc:sldChg>
      <pc:sldChg chg="modTransition">
        <pc:chgData name="nikhilsaibewar9@outlook.com" userId="dbe5cedbdf7e5c41" providerId="LiveId" clId="{72CA6094-DEA7-4848-AF74-E060620FC549}" dt="2023-04-18T04:53:26.042" v="142"/>
        <pc:sldMkLst>
          <pc:docMk/>
          <pc:sldMk cId="2928433884" sldId="295"/>
        </pc:sldMkLst>
      </pc:sldChg>
      <pc:sldChg chg="addSp delSp modSp mod modTransition">
        <pc:chgData name="nikhilsaibewar9@outlook.com" userId="dbe5cedbdf7e5c41" providerId="LiveId" clId="{72CA6094-DEA7-4848-AF74-E060620FC549}" dt="2023-04-20T06:13:22.472" v="1642" actId="14100"/>
        <pc:sldMkLst>
          <pc:docMk/>
          <pc:sldMk cId="2513251506" sldId="300"/>
        </pc:sldMkLst>
        <pc:picChg chg="del">
          <ac:chgData name="nikhilsaibewar9@outlook.com" userId="dbe5cedbdf7e5c41" providerId="LiveId" clId="{72CA6094-DEA7-4848-AF74-E060620FC549}" dt="2023-04-20T03:41:51.541" v="425" actId="478"/>
          <ac:picMkLst>
            <pc:docMk/>
            <pc:sldMk cId="2513251506" sldId="300"/>
            <ac:picMk id="9" creationId="{E6705079-CF54-C1A5-929D-C1392971002C}"/>
          </ac:picMkLst>
        </pc:picChg>
        <pc:picChg chg="add del mod">
          <ac:chgData name="nikhilsaibewar9@outlook.com" userId="dbe5cedbdf7e5c41" providerId="LiveId" clId="{72CA6094-DEA7-4848-AF74-E060620FC549}" dt="2023-04-20T06:11:09.268" v="1626" actId="478"/>
          <ac:picMkLst>
            <pc:docMk/>
            <pc:sldMk cId="2513251506" sldId="300"/>
            <ac:picMk id="10" creationId="{00807A1A-CB30-4F69-353D-364BAC72CFB3}"/>
          </ac:picMkLst>
        </pc:picChg>
        <pc:picChg chg="add mod">
          <ac:chgData name="nikhilsaibewar9@outlook.com" userId="dbe5cedbdf7e5c41" providerId="LiveId" clId="{72CA6094-DEA7-4848-AF74-E060620FC549}" dt="2023-04-20T06:13:22.472" v="1642" actId="14100"/>
          <ac:picMkLst>
            <pc:docMk/>
            <pc:sldMk cId="2513251506" sldId="300"/>
            <ac:picMk id="12" creationId="{D1EB202F-95D1-0A39-F704-496147D9BBF0}"/>
          </ac:picMkLst>
        </pc:picChg>
        <pc:picChg chg="mod">
          <ac:chgData name="nikhilsaibewar9@outlook.com" userId="dbe5cedbdf7e5c41" providerId="LiveId" clId="{72CA6094-DEA7-4848-AF74-E060620FC549}" dt="2023-04-20T06:12:39.688" v="1640" actId="14100"/>
          <ac:picMkLst>
            <pc:docMk/>
            <pc:sldMk cId="2513251506" sldId="300"/>
            <ac:picMk id="33" creationId="{628C6922-D74A-CAE7-05C7-50FA6B14C81C}"/>
          </ac:picMkLst>
        </pc:picChg>
        <pc:picChg chg="mod">
          <ac:chgData name="nikhilsaibewar9@outlook.com" userId="dbe5cedbdf7e5c41" providerId="LiveId" clId="{72CA6094-DEA7-4848-AF74-E060620FC549}" dt="2023-04-20T06:12:30.552" v="1636" actId="14100"/>
          <ac:picMkLst>
            <pc:docMk/>
            <pc:sldMk cId="2513251506" sldId="300"/>
            <ac:picMk id="37" creationId="{69A5AA71-0F0A-0719-B806-83990E5D9EDE}"/>
          </ac:picMkLst>
        </pc:picChg>
      </pc:sldChg>
      <pc:sldChg chg="addSp modSp mod modTransition">
        <pc:chgData name="nikhilsaibewar9@outlook.com" userId="dbe5cedbdf7e5c41" providerId="LiveId" clId="{72CA6094-DEA7-4848-AF74-E060620FC549}" dt="2023-04-20T04:40:46.822" v="995" actId="2711"/>
        <pc:sldMkLst>
          <pc:docMk/>
          <pc:sldMk cId="0" sldId="311"/>
        </pc:sldMkLst>
        <pc:spChg chg="mod">
          <ac:chgData name="nikhilsaibewar9@outlook.com" userId="dbe5cedbdf7e5c41" providerId="LiveId" clId="{72CA6094-DEA7-4848-AF74-E060620FC549}" dt="2023-04-20T04:39:24.363" v="832" actId="1076"/>
          <ac:spMkLst>
            <pc:docMk/>
            <pc:sldMk cId="0" sldId="311"/>
            <ac:spMk id="2" creationId="{5E5AA930-02B8-4061-A7E0-40CADDAA06F3}"/>
          </ac:spMkLst>
        </pc:spChg>
        <pc:spChg chg="mod">
          <ac:chgData name="nikhilsaibewar9@outlook.com" userId="dbe5cedbdf7e5c41" providerId="LiveId" clId="{72CA6094-DEA7-4848-AF74-E060620FC549}" dt="2023-04-20T04:38:45.345" v="818" actId="1076"/>
          <ac:spMkLst>
            <pc:docMk/>
            <pc:sldMk cId="0" sldId="311"/>
            <ac:spMk id="3" creationId="{3A7A9379-BB19-511E-DE5B-12C6D166A6FD}"/>
          </ac:spMkLst>
        </pc:spChg>
        <pc:spChg chg="mod">
          <ac:chgData name="nikhilsaibewar9@outlook.com" userId="dbe5cedbdf7e5c41" providerId="LiveId" clId="{72CA6094-DEA7-4848-AF74-E060620FC549}" dt="2023-04-20T04:39:22.273" v="831" actId="1076"/>
          <ac:spMkLst>
            <pc:docMk/>
            <pc:sldMk cId="0" sldId="311"/>
            <ac:spMk id="6" creationId="{881975D6-08C6-47CD-B7FD-F5BA68F1A13E}"/>
          </ac:spMkLst>
        </pc:spChg>
        <pc:spChg chg="add mod">
          <ac:chgData name="nikhilsaibewar9@outlook.com" userId="dbe5cedbdf7e5c41" providerId="LiveId" clId="{72CA6094-DEA7-4848-AF74-E060620FC549}" dt="2023-04-20T04:40:46.822" v="995" actId="2711"/>
          <ac:spMkLst>
            <pc:docMk/>
            <pc:sldMk cId="0" sldId="311"/>
            <ac:spMk id="11" creationId="{E1342E40-452E-9696-B1CC-2924ECA7B9CD}"/>
          </ac:spMkLst>
        </pc:spChg>
        <pc:spChg chg="add mod">
          <ac:chgData name="nikhilsaibewar9@outlook.com" userId="dbe5cedbdf7e5c41" providerId="LiveId" clId="{72CA6094-DEA7-4848-AF74-E060620FC549}" dt="2023-04-20T04:39:05.049" v="823" actId="1076"/>
          <ac:spMkLst>
            <pc:docMk/>
            <pc:sldMk cId="0" sldId="311"/>
            <ac:spMk id="12" creationId="{E2D79721-C458-B38E-10BF-D1DA067B6DD8}"/>
          </ac:spMkLst>
        </pc:spChg>
        <pc:spChg chg="mod">
          <ac:chgData name="nikhilsaibewar9@outlook.com" userId="dbe5cedbdf7e5c41" providerId="LiveId" clId="{72CA6094-DEA7-4848-AF74-E060620FC549}" dt="2023-04-20T04:38:37.901" v="815" actId="1076"/>
          <ac:spMkLst>
            <pc:docMk/>
            <pc:sldMk cId="0" sldId="311"/>
            <ac:spMk id="18" creationId="{02975F24-78F8-409A-8242-757A36031527}"/>
          </ac:spMkLst>
        </pc:spChg>
        <pc:picChg chg="mod">
          <ac:chgData name="nikhilsaibewar9@outlook.com" userId="dbe5cedbdf7e5c41" providerId="LiveId" clId="{72CA6094-DEA7-4848-AF74-E060620FC549}" dt="2023-04-20T04:38:49.831" v="819" actId="1076"/>
          <ac:picMkLst>
            <pc:docMk/>
            <pc:sldMk cId="0" sldId="311"/>
            <ac:picMk id="4" creationId="{B246A356-3C92-4CEC-9C14-F9940021B29E}"/>
          </ac:picMkLst>
        </pc:picChg>
        <pc:picChg chg="mod">
          <ac:chgData name="nikhilsaibewar9@outlook.com" userId="dbe5cedbdf7e5c41" providerId="LiveId" clId="{72CA6094-DEA7-4848-AF74-E060620FC549}" dt="2023-04-20T04:39:26.620" v="833" actId="1076"/>
          <ac:picMkLst>
            <pc:docMk/>
            <pc:sldMk cId="0" sldId="311"/>
            <ac:picMk id="7" creationId="{572EC70B-4B36-1D97-C82E-42C4A2FA748D}"/>
          </ac:picMkLst>
        </pc:picChg>
        <pc:picChg chg="add mod">
          <ac:chgData name="nikhilsaibewar9@outlook.com" userId="dbe5cedbdf7e5c41" providerId="LiveId" clId="{72CA6094-DEA7-4848-AF74-E060620FC549}" dt="2023-04-20T04:39:17.240" v="829" actId="14100"/>
          <ac:picMkLst>
            <pc:docMk/>
            <pc:sldMk cId="0" sldId="311"/>
            <ac:picMk id="13" creationId="{7DA54F1E-0D75-67E8-422E-1065DE48FE7F}"/>
          </ac:picMkLst>
        </pc:picChg>
      </pc:sldChg>
      <pc:sldChg chg="addSp modSp mod modTransition">
        <pc:chgData name="nikhilsaibewar9@outlook.com" userId="dbe5cedbdf7e5c41" providerId="LiveId" clId="{72CA6094-DEA7-4848-AF74-E060620FC549}" dt="2023-04-18T09:27:42.154" v="298" actId="113"/>
        <pc:sldMkLst>
          <pc:docMk/>
          <pc:sldMk cId="3241057872" sldId="329"/>
        </pc:sldMkLst>
        <pc:spChg chg="add mod">
          <ac:chgData name="nikhilsaibewar9@outlook.com" userId="dbe5cedbdf7e5c41" providerId="LiveId" clId="{72CA6094-DEA7-4848-AF74-E060620FC549}" dt="2023-04-18T09:27:42.154" v="298" actId="113"/>
          <ac:spMkLst>
            <pc:docMk/>
            <pc:sldMk cId="3241057872" sldId="329"/>
            <ac:spMk id="3" creationId="{D029A439-A9D1-D6F7-D599-54078C134441}"/>
          </ac:spMkLst>
        </pc:spChg>
      </pc:sldChg>
      <pc:sldChg chg="modSp mod modTransition">
        <pc:chgData name="nikhilsaibewar9@outlook.com" userId="dbe5cedbdf7e5c41" providerId="LiveId" clId="{72CA6094-DEA7-4848-AF74-E060620FC549}" dt="2023-04-18T15:50:26.726" v="329" actId="2711"/>
        <pc:sldMkLst>
          <pc:docMk/>
          <pc:sldMk cId="1931082187" sldId="330"/>
        </pc:sldMkLst>
        <pc:spChg chg="mod">
          <ac:chgData name="nikhilsaibewar9@outlook.com" userId="dbe5cedbdf7e5c41" providerId="LiveId" clId="{72CA6094-DEA7-4848-AF74-E060620FC549}" dt="2023-04-18T15:50:26.726" v="329" actId="2711"/>
          <ac:spMkLst>
            <pc:docMk/>
            <pc:sldMk cId="1931082187" sldId="330"/>
            <ac:spMk id="3" creationId="{98EB187C-5FF3-4148-AA95-323A1C61E8C2}"/>
          </ac:spMkLst>
        </pc:spChg>
      </pc:sldChg>
      <pc:sldChg chg="modTransition">
        <pc:chgData name="nikhilsaibewar9@outlook.com" userId="dbe5cedbdf7e5c41" providerId="LiveId" clId="{72CA6094-DEA7-4848-AF74-E060620FC549}" dt="2023-04-18T04:52:28.027" v="141"/>
        <pc:sldMkLst>
          <pc:docMk/>
          <pc:sldMk cId="0" sldId="354"/>
        </pc:sldMkLst>
      </pc:sldChg>
      <pc:sldChg chg="modTransition">
        <pc:chgData name="nikhilsaibewar9@outlook.com" userId="dbe5cedbdf7e5c41" providerId="LiveId" clId="{72CA6094-DEA7-4848-AF74-E060620FC549}" dt="2023-04-18T04:55:19.262" v="151"/>
        <pc:sldMkLst>
          <pc:docMk/>
          <pc:sldMk cId="2508336985" sldId="372"/>
        </pc:sldMkLst>
      </pc:sldChg>
      <pc:sldChg chg="modTransition">
        <pc:chgData name="nikhilsaibewar9@outlook.com" userId="dbe5cedbdf7e5c41" providerId="LiveId" clId="{72CA6094-DEA7-4848-AF74-E060620FC549}" dt="2023-04-18T05:03:53.991" v="212"/>
        <pc:sldMkLst>
          <pc:docMk/>
          <pc:sldMk cId="2482909864" sldId="375"/>
        </pc:sldMkLst>
      </pc:sldChg>
      <pc:sldChg chg="modTransition">
        <pc:chgData name="nikhilsaibewar9@outlook.com" userId="dbe5cedbdf7e5c41" providerId="LiveId" clId="{72CA6094-DEA7-4848-AF74-E060620FC549}" dt="2023-04-18T04:59:52.124" v="188"/>
        <pc:sldMkLst>
          <pc:docMk/>
          <pc:sldMk cId="2447971019" sldId="376"/>
        </pc:sldMkLst>
      </pc:sldChg>
      <pc:sldChg chg="modSp mod modTransition">
        <pc:chgData name="nikhilsaibewar9@outlook.com" userId="dbe5cedbdf7e5c41" providerId="LiveId" clId="{72CA6094-DEA7-4848-AF74-E060620FC549}" dt="2023-04-20T04:28:41.860" v="703" actId="20577"/>
        <pc:sldMkLst>
          <pc:docMk/>
          <pc:sldMk cId="240003352" sldId="377"/>
        </pc:sldMkLst>
        <pc:spChg chg="mod">
          <ac:chgData name="nikhilsaibewar9@outlook.com" userId="dbe5cedbdf7e5c41" providerId="LiveId" clId="{72CA6094-DEA7-4848-AF74-E060620FC549}" dt="2023-04-20T04:28:41.860" v="703" actId="20577"/>
          <ac:spMkLst>
            <pc:docMk/>
            <pc:sldMk cId="240003352" sldId="377"/>
            <ac:spMk id="7" creationId="{5D77B1EF-C5A7-B6FD-81CD-0446787C87A5}"/>
          </ac:spMkLst>
        </pc:spChg>
      </pc:sldChg>
      <pc:sldChg chg="addSp delSp modSp mod modTransition">
        <pc:chgData name="nikhilsaibewar9@outlook.com" userId="dbe5cedbdf7e5c41" providerId="LiveId" clId="{72CA6094-DEA7-4848-AF74-E060620FC549}" dt="2023-04-20T08:45:14.880" v="1712" actId="255"/>
        <pc:sldMkLst>
          <pc:docMk/>
          <pc:sldMk cId="48530016" sldId="378"/>
        </pc:sldMkLst>
        <pc:spChg chg="mod">
          <ac:chgData name="nikhilsaibewar9@outlook.com" userId="dbe5cedbdf7e5c41" providerId="LiveId" clId="{72CA6094-DEA7-4848-AF74-E060620FC549}" dt="2023-04-20T08:45:14.880" v="1712" actId="255"/>
          <ac:spMkLst>
            <pc:docMk/>
            <pc:sldMk cId="48530016" sldId="378"/>
            <ac:spMk id="3" creationId="{3335E074-2A24-2E1E-3361-E961A1450A01}"/>
          </ac:spMkLst>
        </pc:spChg>
        <pc:spChg chg="mod">
          <ac:chgData name="nikhilsaibewar9@outlook.com" userId="dbe5cedbdf7e5c41" providerId="LiveId" clId="{72CA6094-DEA7-4848-AF74-E060620FC549}" dt="2023-04-20T04:46:33.691" v="1078" actId="1076"/>
          <ac:spMkLst>
            <pc:docMk/>
            <pc:sldMk cId="48530016" sldId="378"/>
            <ac:spMk id="4" creationId="{A249686C-7328-6836-5BFF-420DD50E2FDF}"/>
          </ac:spMkLst>
        </pc:spChg>
        <pc:spChg chg="mod">
          <ac:chgData name="nikhilsaibewar9@outlook.com" userId="dbe5cedbdf7e5c41" providerId="LiveId" clId="{72CA6094-DEA7-4848-AF74-E060620FC549}" dt="2023-04-20T04:57:50.227" v="1584" actId="207"/>
          <ac:spMkLst>
            <pc:docMk/>
            <pc:sldMk cId="48530016" sldId="378"/>
            <ac:spMk id="7" creationId="{3677921C-8393-C781-23F2-CFE37BEECE0B}"/>
          </ac:spMkLst>
        </pc:spChg>
        <pc:spChg chg="mod">
          <ac:chgData name="nikhilsaibewar9@outlook.com" userId="dbe5cedbdf7e5c41" providerId="LiveId" clId="{72CA6094-DEA7-4848-AF74-E060620FC549}" dt="2023-04-20T04:57:46.231" v="1583" actId="207"/>
          <ac:spMkLst>
            <pc:docMk/>
            <pc:sldMk cId="48530016" sldId="378"/>
            <ac:spMk id="9" creationId="{67DAD3FD-76C1-E1D9-E9EE-5998E7339D51}"/>
          </ac:spMkLst>
        </pc:spChg>
        <pc:picChg chg="mod">
          <ac:chgData name="nikhilsaibewar9@outlook.com" userId="dbe5cedbdf7e5c41" providerId="LiveId" clId="{72CA6094-DEA7-4848-AF74-E060620FC549}" dt="2023-04-20T04:48:28.354" v="1105" actId="14100"/>
          <ac:picMkLst>
            <pc:docMk/>
            <pc:sldMk cId="48530016" sldId="378"/>
            <ac:picMk id="10" creationId="{FB4DD21B-BAC1-857C-D84C-09F384F6C4C6}"/>
          </ac:picMkLst>
        </pc:picChg>
        <pc:picChg chg="del">
          <ac:chgData name="nikhilsaibewar9@outlook.com" userId="dbe5cedbdf7e5c41" providerId="LiveId" clId="{72CA6094-DEA7-4848-AF74-E060620FC549}" dt="2023-04-19T16:17:26.224" v="338" actId="478"/>
          <ac:picMkLst>
            <pc:docMk/>
            <pc:sldMk cId="48530016" sldId="378"/>
            <ac:picMk id="12" creationId="{A11B4BC5-0BBD-E74D-3B9C-3E0CAA20D9E2}"/>
          </ac:picMkLst>
        </pc:picChg>
        <pc:picChg chg="add del mod">
          <ac:chgData name="nikhilsaibewar9@outlook.com" userId="dbe5cedbdf7e5c41" providerId="LiveId" clId="{72CA6094-DEA7-4848-AF74-E060620FC549}" dt="2023-04-19T16:41:24.241" v="401" actId="478"/>
          <ac:picMkLst>
            <pc:docMk/>
            <pc:sldMk cId="48530016" sldId="378"/>
            <ac:picMk id="1026" creationId="{AE5E55BD-56FD-4311-D4D5-2E3F0B8D7BA5}"/>
          </ac:picMkLst>
        </pc:picChg>
        <pc:picChg chg="add del mod">
          <ac:chgData name="nikhilsaibewar9@outlook.com" userId="dbe5cedbdf7e5c41" providerId="LiveId" clId="{72CA6094-DEA7-4848-AF74-E060620FC549}" dt="2023-04-19T17:10:20.258" v="412" actId="478"/>
          <ac:picMkLst>
            <pc:docMk/>
            <pc:sldMk cId="48530016" sldId="378"/>
            <ac:picMk id="1028" creationId="{CD3A9C96-B61E-FF08-9556-320D9166F94F}"/>
          </ac:picMkLst>
        </pc:picChg>
        <pc:picChg chg="add mod">
          <ac:chgData name="nikhilsaibewar9@outlook.com" userId="dbe5cedbdf7e5c41" providerId="LiveId" clId="{72CA6094-DEA7-4848-AF74-E060620FC549}" dt="2023-04-20T04:48:33.241" v="1106" actId="14100"/>
          <ac:picMkLst>
            <pc:docMk/>
            <pc:sldMk cId="48530016" sldId="378"/>
            <ac:picMk id="1030" creationId="{A5DDF02E-9D6B-366B-4C8C-90F797C60B43}"/>
          </ac:picMkLst>
        </pc:picChg>
      </pc:sldChg>
      <pc:sldChg chg="addSp delSp modSp mod modTransition">
        <pc:chgData name="nikhilsaibewar9@outlook.com" userId="dbe5cedbdf7e5c41" providerId="LiveId" clId="{72CA6094-DEA7-4848-AF74-E060620FC549}" dt="2023-04-18T06:09:50.589" v="292" actId="478"/>
        <pc:sldMkLst>
          <pc:docMk/>
          <pc:sldMk cId="2550211211" sldId="379"/>
        </pc:sldMkLst>
        <pc:spChg chg="add del mod">
          <ac:chgData name="nikhilsaibewar9@outlook.com" userId="dbe5cedbdf7e5c41" providerId="LiveId" clId="{72CA6094-DEA7-4848-AF74-E060620FC549}" dt="2023-04-18T06:09:50.589" v="292" actId="478"/>
          <ac:spMkLst>
            <pc:docMk/>
            <pc:sldMk cId="2550211211" sldId="379"/>
            <ac:spMk id="76" creationId="{2C0676F6-F75A-7147-C0C9-12AC1C6C7BB9}"/>
          </ac:spMkLst>
        </pc:spChg>
        <pc:grpChg chg="mod">
          <ac:chgData name="nikhilsaibewar9@outlook.com" userId="dbe5cedbdf7e5c41" providerId="LiveId" clId="{72CA6094-DEA7-4848-AF74-E060620FC549}" dt="2023-04-18T06:08:34.051" v="240"/>
          <ac:grpSpMkLst>
            <pc:docMk/>
            <pc:sldMk cId="2550211211" sldId="379"/>
            <ac:grpSpMk id="37" creationId="{1F0D0887-B55E-795D-7EC9-F2FEBC0E36AE}"/>
          </ac:grpSpMkLst>
        </pc:grpChg>
        <pc:grpChg chg="mod">
          <ac:chgData name="nikhilsaibewar9@outlook.com" userId="dbe5cedbdf7e5c41" providerId="LiveId" clId="{72CA6094-DEA7-4848-AF74-E060620FC549}" dt="2023-04-18T06:08:54.721" v="247"/>
          <ac:grpSpMkLst>
            <pc:docMk/>
            <pc:sldMk cId="2550211211" sldId="379"/>
            <ac:grpSpMk id="43" creationId="{C10AD1DD-4CCF-1BA2-5D09-7A257439AB86}"/>
          </ac:grpSpMkLst>
        </pc:grpChg>
        <pc:grpChg chg="mod">
          <ac:chgData name="nikhilsaibewar9@outlook.com" userId="dbe5cedbdf7e5c41" providerId="LiveId" clId="{72CA6094-DEA7-4848-AF74-E060620FC549}" dt="2023-04-18T06:08:59.057" v="250"/>
          <ac:grpSpMkLst>
            <pc:docMk/>
            <pc:sldMk cId="2550211211" sldId="379"/>
            <ac:grpSpMk id="46" creationId="{E2C3F8BE-6453-D077-B86B-0BD993B4AEFB}"/>
          </ac:grpSpMkLst>
        </pc:grpChg>
        <pc:grpChg chg="mod">
          <ac:chgData name="nikhilsaibewar9@outlook.com" userId="dbe5cedbdf7e5c41" providerId="LiveId" clId="{72CA6094-DEA7-4848-AF74-E060620FC549}" dt="2023-04-18T06:09:09.241" v="259"/>
          <ac:grpSpMkLst>
            <pc:docMk/>
            <pc:sldMk cId="2550211211" sldId="379"/>
            <ac:grpSpMk id="53" creationId="{186460EC-11C8-47AE-E457-8C8336CEC03A}"/>
          </ac:grpSpMkLst>
        </pc:grpChg>
        <pc:grpChg chg="mod">
          <ac:chgData name="nikhilsaibewar9@outlook.com" userId="dbe5cedbdf7e5c41" providerId="LiveId" clId="{72CA6094-DEA7-4848-AF74-E060620FC549}" dt="2023-04-18T06:09:13.128" v="265"/>
          <ac:grpSpMkLst>
            <pc:docMk/>
            <pc:sldMk cId="2550211211" sldId="379"/>
            <ac:grpSpMk id="57" creationId="{0909FAA5-DECF-D696-72C4-5CB25310A0B9}"/>
          </ac:grpSpMkLst>
        </pc:grpChg>
        <pc:grpChg chg="mod">
          <ac:chgData name="nikhilsaibewar9@outlook.com" userId="dbe5cedbdf7e5c41" providerId="LiveId" clId="{72CA6094-DEA7-4848-AF74-E060620FC549}" dt="2023-04-18T06:09:19.959" v="273"/>
          <ac:grpSpMkLst>
            <pc:docMk/>
            <pc:sldMk cId="2550211211" sldId="379"/>
            <ac:grpSpMk id="61" creationId="{102DA22A-BC71-BCF0-B5A2-990D3A3D22F4}"/>
          </ac:grpSpMkLst>
        </pc:grpChg>
        <pc:grpChg chg="mod">
          <ac:chgData name="nikhilsaibewar9@outlook.com" userId="dbe5cedbdf7e5c41" providerId="LiveId" clId="{72CA6094-DEA7-4848-AF74-E060620FC549}" dt="2023-04-18T06:09:23.805" v="278"/>
          <ac:grpSpMkLst>
            <pc:docMk/>
            <pc:sldMk cId="2550211211" sldId="379"/>
            <ac:grpSpMk id="65" creationId="{0AB19C85-C425-17B8-81D2-2FC2B782027E}"/>
          </ac:grpSpMkLst>
        </pc:grpChg>
        <pc:grpChg chg="mod">
          <ac:chgData name="nikhilsaibewar9@outlook.com" userId="dbe5cedbdf7e5c41" providerId="LiveId" clId="{72CA6094-DEA7-4848-AF74-E060620FC549}" dt="2023-04-18T06:09:25.307" v="281"/>
          <ac:grpSpMkLst>
            <pc:docMk/>
            <pc:sldMk cId="2550211211" sldId="379"/>
            <ac:grpSpMk id="68" creationId="{E164BC1C-C8F6-A5B3-811E-E290998F0500}"/>
          </ac:grpSpMkLst>
        </pc:grpChg>
        <pc:grpChg chg="mod">
          <ac:chgData name="nikhilsaibewar9@outlook.com" userId="dbe5cedbdf7e5c41" providerId="LiveId" clId="{72CA6094-DEA7-4848-AF74-E060620FC549}" dt="2023-04-18T06:09:28.034" v="286"/>
          <ac:grpSpMkLst>
            <pc:docMk/>
            <pc:sldMk cId="2550211211" sldId="379"/>
            <ac:grpSpMk id="71" creationId="{0B8508A6-6700-D8B5-8442-6CB846A84014}"/>
          </ac:grpSpMkLst>
        </pc:grpChg>
        <pc:grpChg chg="mod">
          <ac:chgData name="nikhilsaibewar9@outlook.com" userId="dbe5cedbdf7e5c41" providerId="LiveId" clId="{72CA6094-DEA7-4848-AF74-E060620FC549}" dt="2023-04-18T06:09:32.219" v="290"/>
          <ac:grpSpMkLst>
            <pc:docMk/>
            <pc:sldMk cId="2550211211" sldId="379"/>
            <ac:grpSpMk id="75" creationId="{43503496-5083-929A-780C-3FBE6D2FC6D0}"/>
          </ac:grpSpMkLst>
        </pc:grpChg>
        <pc:picChg chg="mod">
          <ac:chgData name="nikhilsaibewar9@outlook.com" userId="dbe5cedbdf7e5c41" providerId="LiveId" clId="{72CA6094-DEA7-4848-AF74-E060620FC549}" dt="2023-04-18T06:07:15.433" v="224" actId="14100"/>
          <ac:picMkLst>
            <pc:docMk/>
            <pc:sldMk cId="2550211211" sldId="379"/>
            <ac:picMk id="5" creationId="{A8AD4882-A887-692E-C0FA-81E66A14E026}"/>
          </ac:picMkLst>
        </pc:picChg>
        <pc:inkChg chg="add del">
          <ac:chgData name="nikhilsaibewar9@outlook.com" userId="dbe5cedbdf7e5c41" providerId="LiveId" clId="{72CA6094-DEA7-4848-AF74-E060620FC549}" dt="2023-04-18T06:07:43.007" v="226" actId="9405"/>
          <ac:inkMkLst>
            <pc:docMk/>
            <pc:sldMk cId="2550211211" sldId="379"/>
            <ac:inkMk id="11" creationId="{28F93204-BA1A-55E3-6AF5-CE0207168179}"/>
          </ac:inkMkLst>
        </pc:inkChg>
        <pc:inkChg chg="add del">
          <ac:chgData name="nikhilsaibewar9@outlook.com" userId="dbe5cedbdf7e5c41" providerId="LiveId" clId="{72CA6094-DEA7-4848-AF74-E060620FC549}" dt="2023-04-18T06:07:47.642" v="228" actId="9405"/>
          <ac:inkMkLst>
            <pc:docMk/>
            <pc:sldMk cId="2550211211" sldId="379"/>
            <ac:inkMk id="13" creationId="{48D215DB-4B71-F0A6-C367-EA1CB3B14005}"/>
          </ac:inkMkLst>
        </pc:inkChg>
        <pc:inkChg chg="add del">
          <ac:chgData name="nikhilsaibewar9@outlook.com" userId="dbe5cedbdf7e5c41" providerId="LiveId" clId="{72CA6094-DEA7-4848-AF74-E060620FC549}" dt="2023-04-18T06:07:56.757" v="230" actId="9405"/>
          <ac:inkMkLst>
            <pc:docMk/>
            <pc:sldMk cId="2550211211" sldId="379"/>
            <ac:inkMk id="17" creationId="{01B692C1-9488-F9AB-5C1A-FDAF2E933E28}"/>
          </ac:inkMkLst>
        </pc:inkChg>
        <pc:inkChg chg="add">
          <ac:chgData name="nikhilsaibewar9@outlook.com" userId="dbe5cedbdf7e5c41" providerId="LiveId" clId="{72CA6094-DEA7-4848-AF74-E060620FC549}" dt="2023-04-18T06:08:04.526" v="231" actId="9405"/>
          <ac:inkMkLst>
            <pc:docMk/>
            <pc:sldMk cId="2550211211" sldId="379"/>
            <ac:inkMk id="19" creationId="{06AA4814-E541-DD14-53A4-B8337E71DF79}"/>
          </ac:inkMkLst>
        </pc:inkChg>
        <pc:inkChg chg="add del">
          <ac:chgData name="nikhilsaibewar9@outlook.com" userId="dbe5cedbdf7e5c41" providerId="LiveId" clId="{72CA6094-DEA7-4848-AF74-E060620FC549}" dt="2023-04-18T06:08:09.028" v="233" actId="9405"/>
          <ac:inkMkLst>
            <pc:docMk/>
            <pc:sldMk cId="2550211211" sldId="379"/>
            <ac:inkMk id="22" creationId="{98ED669D-FB80-BD20-7A2E-0FC2C99A0932}"/>
          </ac:inkMkLst>
        </pc:inkChg>
        <pc:inkChg chg="add">
          <ac:chgData name="nikhilsaibewar9@outlook.com" userId="dbe5cedbdf7e5c41" providerId="LiveId" clId="{72CA6094-DEA7-4848-AF74-E060620FC549}" dt="2023-04-18T06:08:10.515" v="234" actId="9405"/>
          <ac:inkMkLst>
            <pc:docMk/>
            <pc:sldMk cId="2550211211" sldId="379"/>
            <ac:inkMk id="24" creationId="{26B329F1-BB3E-7387-D7E1-CFD5A7166D2C}"/>
          </ac:inkMkLst>
        </pc:inkChg>
        <pc:inkChg chg="add del">
          <ac:chgData name="nikhilsaibewar9@outlook.com" userId="dbe5cedbdf7e5c41" providerId="LiveId" clId="{72CA6094-DEA7-4848-AF74-E060620FC549}" dt="2023-04-18T06:08:14.737" v="236" actId="9405"/>
          <ac:inkMkLst>
            <pc:docMk/>
            <pc:sldMk cId="2550211211" sldId="379"/>
            <ac:inkMk id="26" creationId="{EB0F9210-C82C-1338-1A27-830382A0059F}"/>
          </ac:inkMkLst>
        </pc:inkChg>
        <pc:inkChg chg="add">
          <ac:chgData name="nikhilsaibewar9@outlook.com" userId="dbe5cedbdf7e5c41" providerId="LiveId" clId="{72CA6094-DEA7-4848-AF74-E060620FC549}" dt="2023-04-18T06:08:22.340" v="237" actId="9405"/>
          <ac:inkMkLst>
            <pc:docMk/>
            <pc:sldMk cId="2550211211" sldId="379"/>
            <ac:inkMk id="34" creationId="{D1AEF524-6A1E-ABDE-B0D9-A8DA34E30D27}"/>
          </ac:inkMkLst>
        </pc:inkChg>
        <pc:inkChg chg="add mod">
          <ac:chgData name="nikhilsaibewar9@outlook.com" userId="dbe5cedbdf7e5c41" providerId="LiveId" clId="{72CA6094-DEA7-4848-AF74-E060620FC549}" dt="2023-04-18T06:08:34.051" v="240"/>
          <ac:inkMkLst>
            <pc:docMk/>
            <pc:sldMk cId="2550211211" sldId="379"/>
            <ac:inkMk id="35" creationId="{731E4E64-2848-4BA6-4A99-57BDC6763394}"/>
          </ac:inkMkLst>
        </pc:inkChg>
        <pc:inkChg chg="add mod">
          <ac:chgData name="nikhilsaibewar9@outlook.com" userId="dbe5cedbdf7e5c41" providerId="LiveId" clId="{72CA6094-DEA7-4848-AF74-E060620FC549}" dt="2023-04-18T06:08:34.051" v="240"/>
          <ac:inkMkLst>
            <pc:docMk/>
            <pc:sldMk cId="2550211211" sldId="379"/>
            <ac:inkMk id="36" creationId="{94401FBE-433C-6EA8-A674-D2E1F7E2FF53}"/>
          </ac:inkMkLst>
        </pc:inkChg>
        <pc:inkChg chg="add del">
          <ac:chgData name="nikhilsaibewar9@outlook.com" userId="dbe5cedbdf7e5c41" providerId="LiveId" clId="{72CA6094-DEA7-4848-AF74-E060620FC549}" dt="2023-04-18T06:08:38.654" v="242" actId="9405"/>
          <ac:inkMkLst>
            <pc:docMk/>
            <pc:sldMk cId="2550211211" sldId="379"/>
            <ac:inkMk id="38" creationId="{F15868B0-4DB7-99AC-E20B-01CDCEEC526D}"/>
          </ac:inkMkLst>
        </pc:inkChg>
        <pc:inkChg chg="add">
          <ac:chgData name="nikhilsaibewar9@outlook.com" userId="dbe5cedbdf7e5c41" providerId="LiveId" clId="{72CA6094-DEA7-4848-AF74-E060620FC549}" dt="2023-04-18T06:08:41.780" v="243" actId="9405"/>
          <ac:inkMkLst>
            <pc:docMk/>
            <pc:sldMk cId="2550211211" sldId="379"/>
            <ac:inkMk id="39" creationId="{F4CE0426-4D32-0083-A4AD-A6C845E2D813}"/>
          </ac:inkMkLst>
        </pc:inkChg>
        <pc:inkChg chg="add">
          <ac:chgData name="nikhilsaibewar9@outlook.com" userId="dbe5cedbdf7e5c41" providerId="LiveId" clId="{72CA6094-DEA7-4848-AF74-E060620FC549}" dt="2023-04-18T06:08:48.810" v="244" actId="9405"/>
          <ac:inkMkLst>
            <pc:docMk/>
            <pc:sldMk cId="2550211211" sldId="379"/>
            <ac:inkMk id="40" creationId="{B893ED47-BDDB-7D22-8EBD-AAB61B1A80C1}"/>
          </ac:inkMkLst>
        </pc:inkChg>
        <pc:inkChg chg="add mod">
          <ac:chgData name="nikhilsaibewar9@outlook.com" userId="dbe5cedbdf7e5c41" providerId="LiveId" clId="{72CA6094-DEA7-4848-AF74-E060620FC549}" dt="2023-04-18T06:08:54.721" v="247"/>
          <ac:inkMkLst>
            <pc:docMk/>
            <pc:sldMk cId="2550211211" sldId="379"/>
            <ac:inkMk id="41" creationId="{68EDB03F-5360-5180-290E-5A8B506ACE33}"/>
          </ac:inkMkLst>
        </pc:inkChg>
        <pc:inkChg chg="add mod">
          <ac:chgData name="nikhilsaibewar9@outlook.com" userId="dbe5cedbdf7e5c41" providerId="LiveId" clId="{72CA6094-DEA7-4848-AF74-E060620FC549}" dt="2023-04-18T06:08:54.721" v="247"/>
          <ac:inkMkLst>
            <pc:docMk/>
            <pc:sldMk cId="2550211211" sldId="379"/>
            <ac:inkMk id="42" creationId="{F39307D8-9651-F9AE-DF51-EB355101E732}"/>
          </ac:inkMkLst>
        </pc:inkChg>
        <pc:inkChg chg="add mod">
          <ac:chgData name="nikhilsaibewar9@outlook.com" userId="dbe5cedbdf7e5c41" providerId="LiveId" clId="{72CA6094-DEA7-4848-AF74-E060620FC549}" dt="2023-04-18T06:08:59.057" v="250"/>
          <ac:inkMkLst>
            <pc:docMk/>
            <pc:sldMk cId="2550211211" sldId="379"/>
            <ac:inkMk id="44" creationId="{95CA2C0B-0745-3602-40EC-3B0C6EABF064}"/>
          </ac:inkMkLst>
        </pc:inkChg>
        <pc:inkChg chg="add mod">
          <ac:chgData name="nikhilsaibewar9@outlook.com" userId="dbe5cedbdf7e5c41" providerId="LiveId" clId="{72CA6094-DEA7-4848-AF74-E060620FC549}" dt="2023-04-18T06:08:59.057" v="250"/>
          <ac:inkMkLst>
            <pc:docMk/>
            <pc:sldMk cId="2550211211" sldId="379"/>
            <ac:inkMk id="45" creationId="{632344D4-80C1-15F2-F9C4-336C08470166}"/>
          </ac:inkMkLst>
        </pc:inkChg>
        <pc:inkChg chg="add del">
          <ac:chgData name="nikhilsaibewar9@outlook.com" userId="dbe5cedbdf7e5c41" providerId="LiveId" clId="{72CA6094-DEA7-4848-AF74-E060620FC549}" dt="2023-04-18T06:09:00.444" v="252" actId="9405"/>
          <ac:inkMkLst>
            <pc:docMk/>
            <pc:sldMk cId="2550211211" sldId="379"/>
            <ac:inkMk id="47" creationId="{170FBDAC-BC95-F271-D50F-EF421EBC351C}"/>
          </ac:inkMkLst>
        </pc:inkChg>
        <pc:inkChg chg="add">
          <ac:chgData name="nikhilsaibewar9@outlook.com" userId="dbe5cedbdf7e5c41" providerId="LiveId" clId="{72CA6094-DEA7-4848-AF74-E060620FC549}" dt="2023-04-18T06:09:01.749" v="253" actId="9405"/>
          <ac:inkMkLst>
            <pc:docMk/>
            <pc:sldMk cId="2550211211" sldId="379"/>
            <ac:inkMk id="48" creationId="{FC85E06E-C617-15AE-8A0B-30B4C278AC6E}"/>
          </ac:inkMkLst>
        </pc:inkChg>
        <pc:inkChg chg="add del">
          <ac:chgData name="nikhilsaibewar9@outlook.com" userId="dbe5cedbdf7e5c41" providerId="LiveId" clId="{72CA6094-DEA7-4848-AF74-E060620FC549}" dt="2023-04-18T06:09:04.388" v="255" actId="9405"/>
          <ac:inkMkLst>
            <pc:docMk/>
            <pc:sldMk cId="2550211211" sldId="379"/>
            <ac:inkMk id="49" creationId="{0C4F9AAE-6A12-0FF6-309A-FE9FC63C5852}"/>
          </ac:inkMkLst>
        </pc:inkChg>
        <pc:inkChg chg="add mod">
          <ac:chgData name="nikhilsaibewar9@outlook.com" userId="dbe5cedbdf7e5c41" providerId="LiveId" clId="{72CA6094-DEA7-4848-AF74-E060620FC549}" dt="2023-04-18T06:09:09.241" v="259"/>
          <ac:inkMkLst>
            <pc:docMk/>
            <pc:sldMk cId="2550211211" sldId="379"/>
            <ac:inkMk id="50" creationId="{5807B6D0-B366-3D57-AFCD-A275055CF087}"/>
          </ac:inkMkLst>
        </pc:inkChg>
        <pc:inkChg chg="add mod">
          <ac:chgData name="nikhilsaibewar9@outlook.com" userId="dbe5cedbdf7e5c41" providerId="LiveId" clId="{72CA6094-DEA7-4848-AF74-E060620FC549}" dt="2023-04-18T06:09:09.241" v="259"/>
          <ac:inkMkLst>
            <pc:docMk/>
            <pc:sldMk cId="2550211211" sldId="379"/>
            <ac:inkMk id="51" creationId="{AE9C79F3-6AA8-7C1F-596B-70B0CD87134A}"/>
          </ac:inkMkLst>
        </pc:inkChg>
        <pc:inkChg chg="add mod">
          <ac:chgData name="nikhilsaibewar9@outlook.com" userId="dbe5cedbdf7e5c41" providerId="LiveId" clId="{72CA6094-DEA7-4848-AF74-E060620FC549}" dt="2023-04-18T06:09:09.241" v="259"/>
          <ac:inkMkLst>
            <pc:docMk/>
            <pc:sldMk cId="2550211211" sldId="379"/>
            <ac:inkMk id="52" creationId="{95E7B402-1987-540C-E869-F59EAA8C31EE}"/>
          </ac:inkMkLst>
        </pc:inkChg>
        <pc:inkChg chg="add mod">
          <ac:chgData name="nikhilsaibewar9@outlook.com" userId="dbe5cedbdf7e5c41" providerId="LiveId" clId="{72CA6094-DEA7-4848-AF74-E060620FC549}" dt="2023-04-18T06:09:13.128" v="265"/>
          <ac:inkMkLst>
            <pc:docMk/>
            <pc:sldMk cId="2550211211" sldId="379"/>
            <ac:inkMk id="54" creationId="{A3BBC6AA-FF86-D4C7-FC1A-E5E8C5FC9446}"/>
          </ac:inkMkLst>
        </pc:inkChg>
        <pc:inkChg chg="add mod">
          <ac:chgData name="nikhilsaibewar9@outlook.com" userId="dbe5cedbdf7e5c41" providerId="LiveId" clId="{72CA6094-DEA7-4848-AF74-E060620FC549}" dt="2023-04-18T06:09:13.128" v="265"/>
          <ac:inkMkLst>
            <pc:docMk/>
            <pc:sldMk cId="2550211211" sldId="379"/>
            <ac:inkMk id="55" creationId="{0ECD9FFC-522A-3660-0E9C-2607AAA5A956}"/>
          </ac:inkMkLst>
        </pc:inkChg>
        <pc:inkChg chg="add del mod">
          <ac:chgData name="nikhilsaibewar9@outlook.com" userId="dbe5cedbdf7e5c41" providerId="LiveId" clId="{72CA6094-DEA7-4848-AF74-E060620FC549}" dt="2023-04-18T06:09:13.128" v="265"/>
          <ac:inkMkLst>
            <pc:docMk/>
            <pc:sldMk cId="2550211211" sldId="379"/>
            <ac:inkMk id="56" creationId="{A5A529DC-34A7-9876-8B2B-4BE9FF3056A9}"/>
          </ac:inkMkLst>
        </pc:inkChg>
        <pc:inkChg chg="add del mod">
          <ac:chgData name="nikhilsaibewar9@outlook.com" userId="dbe5cedbdf7e5c41" providerId="LiveId" clId="{72CA6094-DEA7-4848-AF74-E060620FC549}" dt="2023-04-18T06:09:20.719" v="275" actId="9405"/>
          <ac:inkMkLst>
            <pc:docMk/>
            <pc:sldMk cId="2550211211" sldId="379"/>
            <ac:inkMk id="58" creationId="{E192E049-783C-FF70-1162-24F679B8ED96}"/>
          </ac:inkMkLst>
        </pc:inkChg>
        <pc:inkChg chg="add del mod">
          <ac:chgData name="nikhilsaibewar9@outlook.com" userId="dbe5cedbdf7e5c41" providerId="LiveId" clId="{72CA6094-DEA7-4848-AF74-E060620FC549}" dt="2023-04-18T06:09:20.340" v="274" actId="9405"/>
          <ac:inkMkLst>
            <pc:docMk/>
            <pc:sldMk cId="2550211211" sldId="379"/>
            <ac:inkMk id="59" creationId="{6B6F901A-DF26-4540-C249-96A367CF954B}"/>
          </ac:inkMkLst>
        </pc:inkChg>
        <pc:inkChg chg="add del mod">
          <ac:chgData name="nikhilsaibewar9@outlook.com" userId="dbe5cedbdf7e5c41" providerId="LiveId" clId="{72CA6094-DEA7-4848-AF74-E060620FC549}" dt="2023-04-18T06:09:19.959" v="273"/>
          <ac:inkMkLst>
            <pc:docMk/>
            <pc:sldMk cId="2550211211" sldId="379"/>
            <ac:inkMk id="60" creationId="{BDC0A9F0-5D91-40CB-51E2-0B2170640D67}"/>
          </ac:inkMkLst>
        </pc:inkChg>
        <pc:inkChg chg="add del">
          <ac:chgData name="nikhilsaibewar9@outlook.com" userId="dbe5cedbdf7e5c41" providerId="LiveId" clId="{72CA6094-DEA7-4848-AF74-E060620FC549}" dt="2023-04-18T06:09:18.647" v="271" actId="9405"/>
          <ac:inkMkLst>
            <pc:docMk/>
            <pc:sldMk cId="2550211211" sldId="379"/>
            <ac:inkMk id="62" creationId="{94293311-3F23-38FA-FC0B-6A7D11384CD0}"/>
          </ac:inkMkLst>
        </pc:inkChg>
        <pc:inkChg chg="add mod">
          <ac:chgData name="nikhilsaibewar9@outlook.com" userId="dbe5cedbdf7e5c41" providerId="LiveId" clId="{72CA6094-DEA7-4848-AF74-E060620FC549}" dt="2023-04-18T06:09:23.805" v="278"/>
          <ac:inkMkLst>
            <pc:docMk/>
            <pc:sldMk cId="2550211211" sldId="379"/>
            <ac:inkMk id="63" creationId="{E736090E-C28B-286B-155A-1CBAAE6EEC34}"/>
          </ac:inkMkLst>
        </pc:inkChg>
        <pc:inkChg chg="add mod">
          <ac:chgData name="nikhilsaibewar9@outlook.com" userId="dbe5cedbdf7e5c41" providerId="LiveId" clId="{72CA6094-DEA7-4848-AF74-E060620FC549}" dt="2023-04-18T06:09:23.805" v="278"/>
          <ac:inkMkLst>
            <pc:docMk/>
            <pc:sldMk cId="2550211211" sldId="379"/>
            <ac:inkMk id="64" creationId="{3942F3A5-84D1-9198-ECE7-C0AA3C12ACE9}"/>
          </ac:inkMkLst>
        </pc:inkChg>
        <pc:inkChg chg="add mod">
          <ac:chgData name="nikhilsaibewar9@outlook.com" userId="dbe5cedbdf7e5c41" providerId="LiveId" clId="{72CA6094-DEA7-4848-AF74-E060620FC549}" dt="2023-04-18T06:09:25.307" v="281"/>
          <ac:inkMkLst>
            <pc:docMk/>
            <pc:sldMk cId="2550211211" sldId="379"/>
            <ac:inkMk id="66" creationId="{61F1C13F-D2AC-6A89-E7D7-156584C2BAE1}"/>
          </ac:inkMkLst>
        </pc:inkChg>
        <pc:inkChg chg="add mod">
          <ac:chgData name="nikhilsaibewar9@outlook.com" userId="dbe5cedbdf7e5c41" providerId="LiveId" clId="{72CA6094-DEA7-4848-AF74-E060620FC549}" dt="2023-04-18T06:09:25.307" v="281"/>
          <ac:inkMkLst>
            <pc:docMk/>
            <pc:sldMk cId="2550211211" sldId="379"/>
            <ac:inkMk id="67" creationId="{A7365FCE-9A7D-85AC-5A28-9CF69B9B5989}"/>
          </ac:inkMkLst>
        </pc:inkChg>
        <pc:inkChg chg="add mod">
          <ac:chgData name="nikhilsaibewar9@outlook.com" userId="dbe5cedbdf7e5c41" providerId="LiveId" clId="{72CA6094-DEA7-4848-AF74-E060620FC549}" dt="2023-04-18T06:09:28.034" v="286"/>
          <ac:inkMkLst>
            <pc:docMk/>
            <pc:sldMk cId="2550211211" sldId="379"/>
            <ac:inkMk id="69" creationId="{A85E2709-AC35-BF52-3834-EFC9169CF58D}"/>
          </ac:inkMkLst>
        </pc:inkChg>
        <pc:inkChg chg="add del mod">
          <ac:chgData name="nikhilsaibewar9@outlook.com" userId="dbe5cedbdf7e5c41" providerId="LiveId" clId="{72CA6094-DEA7-4848-AF74-E060620FC549}" dt="2023-04-18T06:09:28.034" v="286"/>
          <ac:inkMkLst>
            <pc:docMk/>
            <pc:sldMk cId="2550211211" sldId="379"/>
            <ac:inkMk id="70" creationId="{44D9562F-2888-A633-74A2-6CE7F7898D35}"/>
          </ac:inkMkLst>
        </pc:inkChg>
        <pc:inkChg chg="add">
          <ac:chgData name="nikhilsaibewar9@outlook.com" userId="dbe5cedbdf7e5c41" providerId="LiveId" clId="{72CA6094-DEA7-4848-AF74-E060620FC549}" dt="2023-04-18T06:09:29.243" v="287" actId="9405"/>
          <ac:inkMkLst>
            <pc:docMk/>
            <pc:sldMk cId="2550211211" sldId="379"/>
            <ac:inkMk id="72" creationId="{20418C51-B0AA-5325-E39B-639B4A12D13C}"/>
          </ac:inkMkLst>
        </pc:inkChg>
        <pc:inkChg chg="add mod">
          <ac:chgData name="nikhilsaibewar9@outlook.com" userId="dbe5cedbdf7e5c41" providerId="LiveId" clId="{72CA6094-DEA7-4848-AF74-E060620FC549}" dt="2023-04-18T06:09:32.219" v="290"/>
          <ac:inkMkLst>
            <pc:docMk/>
            <pc:sldMk cId="2550211211" sldId="379"/>
            <ac:inkMk id="73" creationId="{F963E446-7D6C-1950-47FE-025778DC56D6}"/>
          </ac:inkMkLst>
        </pc:inkChg>
        <pc:inkChg chg="add mod">
          <ac:chgData name="nikhilsaibewar9@outlook.com" userId="dbe5cedbdf7e5c41" providerId="LiveId" clId="{72CA6094-DEA7-4848-AF74-E060620FC549}" dt="2023-04-18T06:09:32.219" v="290"/>
          <ac:inkMkLst>
            <pc:docMk/>
            <pc:sldMk cId="2550211211" sldId="379"/>
            <ac:inkMk id="74" creationId="{D7838957-2ECE-96D0-9F62-FB4FC39DF5B6}"/>
          </ac:inkMkLst>
        </pc:inkChg>
      </pc:sldChg>
      <pc:sldChg chg="addSp delSp modSp mod modTransition">
        <pc:chgData name="nikhilsaibewar9@outlook.com" userId="dbe5cedbdf7e5c41" providerId="LiveId" clId="{72CA6094-DEA7-4848-AF74-E060620FC549}" dt="2023-04-18T06:07:02.577" v="221" actId="14100"/>
        <pc:sldMkLst>
          <pc:docMk/>
          <pc:sldMk cId="1632779898" sldId="380"/>
        </pc:sldMkLst>
        <pc:picChg chg="add mod">
          <ac:chgData name="nikhilsaibewar9@outlook.com" userId="dbe5cedbdf7e5c41" providerId="LiveId" clId="{72CA6094-DEA7-4848-AF74-E060620FC549}" dt="2023-04-18T06:07:02.577" v="221" actId="14100"/>
          <ac:picMkLst>
            <pc:docMk/>
            <pc:sldMk cId="1632779898" sldId="380"/>
            <ac:picMk id="5" creationId="{FDA88A39-BC62-05B0-33EA-6A6CAE6B7DA0}"/>
          </ac:picMkLst>
        </pc:picChg>
        <pc:picChg chg="del">
          <ac:chgData name="nikhilsaibewar9@outlook.com" userId="dbe5cedbdf7e5c41" providerId="LiveId" clId="{72CA6094-DEA7-4848-AF74-E060620FC549}" dt="2023-04-18T06:06:18.702" v="215" actId="478"/>
          <ac:picMkLst>
            <pc:docMk/>
            <pc:sldMk cId="1632779898" sldId="380"/>
            <ac:picMk id="6" creationId="{68026DCB-6A2C-464E-7730-72A88167FAEF}"/>
          </ac:picMkLst>
        </pc:picChg>
      </pc:sldChg>
      <pc:sldChg chg="modSp del mod modTransition">
        <pc:chgData name="nikhilsaibewar9@outlook.com" userId="dbe5cedbdf7e5c41" providerId="LiveId" clId="{72CA6094-DEA7-4848-AF74-E060620FC549}" dt="2023-04-20T05:03:22.662" v="1607" actId="2696"/>
        <pc:sldMkLst>
          <pc:docMk/>
          <pc:sldMk cId="723466884" sldId="382"/>
        </pc:sldMkLst>
        <pc:picChg chg="mod">
          <ac:chgData name="nikhilsaibewar9@outlook.com" userId="dbe5cedbdf7e5c41" providerId="LiveId" clId="{72CA6094-DEA7-4848-AF74-E060620FC549}" dt="2023-04-18T11:21:34.538" v="301" actId="14100"/>
          <ac:picMkLst>
            <pc:docMk/>
            <pc:sldMk cId="723466884" sldId="382"/>
            <ac:picMk id="5" creationId="{697AB74C-4CE7-238D-E2A5-D8B06EE8F8E6}"/>
          </ac:picMkLst>
        </pc:picChg>
      </pc:sldChg>
      <pc:sldChg chg="modSp mod modTransition">
        <pc:chgData name="nikhilsaibewar9@outlook.com" userId="dbe5cedbdf7e5c41" providerId="LiveId" clId="{72CA6094-DEA7-4848-AF74-E060620FC549}" dt="2023-04-20T04:58:20.611" v="1588" actId="207"/>
        <pc:sldMkLst>
          <pc:docMk/>
          <pc:sldMk cId="1793920925" sldId="386"/>
        </pc:sldMkLst>
        <pc:spChg chg="mod">
          <ac:chgData name="nikhilsaibewar9@outlook.com" userId="dbe5cedbdf7e5c41" providerId="LiveId" clId="{72CA6094-DEA7-4848-AF74-E060620FC549}" dt="2023-04-20T04:58:20.611" v="1588" actId="207"/>
          <ac:spMkLst>
            <pc:docMk/>
            <pc:sldMk cId="1793920925" sldId="386"/>
            <ac:spMk id="26" creationId="{B711A6B0-6221-211D-A862-7599A6149D64}"/>
          </ac:spMkLst>
        </pc:spChg>
        <pc:spChg chg="mod">
          <ac:chgData name="nikhilsaibewar9@outlook.com" userId="dbe5cedbdf7e5c41" providerId="LiveId" clId="{72CA6094-DEA7-4848-AF74-E060620FC549}" dt="2023-04-20T04:58:18.046" v="1587" actId="207"/>
          <ac:spMkLst>
            <pc:docMk/>
            <pc:sldMk cId="1793920925" sldId="386"/>
            <ac:spMk id="27" creationId="{4E460C3F-20C5-94A2-0E95-8120E6100E6C}"/>
          </ac:spMkLst>
        </pc:spChg>
      </pc:sldChg>
      <pc:sldChg chg="modTransition">
        <pc:chgData name="nikhilsaibewar9@outlook.com" userId="dbe5cedbdf7e5c41" providerId="LiveId" clId="{72CA6094-DEA7-4848-AF74-E060620FC549}" dt="2023-04-18T04:59:37.096" v="185"/>
        <pc:sldMkLst>
          <pc:docMk/>
          <pc:sldMk cId="1070571396" sldId="387"/>
        </pc:sldMkLst>
      </pc:sldChg>
      <pc:sldChg chg="addSp delSp modSp mod modTransition">
        <pc:chgData name="nikhilsaibewar9@outlook.com" userId="dbe5cedbdf7e5c41" providerId="LiveId" clId="{72CA6094-DEA7-4848-AF74-E060620FC549}" dt="2023-04-20T04:58:27.730" v="1590" actId="207"/>
        <pc:sldMkLst>
          <pc:docMk/>
          <pc:sldMk cId="3223116246" sldId="389"/>
        </pc:sldMkLst>
        <pc:spChg chg="mod">
          <ac:chgData name="nikhilsaibewar9@outlook.com" userId="dbe5cedbdf7e5c41" providerId="LiveId" clId="{72CA6094-DEA7-4848-AF74-E060620FC549}" dt="2023-04-20T04:58:27.730" v="1590" actId="207"/>
          <ac:spMkLst>
            <pc:docMk/>
            <pc:sldMk cId="3223116246" sldId="389"/>
            <ac:spMk id="26" creationId="{B711A6B0-6221-211D-A862-7599A6149D64}"/>
          </ac:spMkLst>
        </pc:spChg>
        <pc:spChg chg="mod">
          <ac:chgData name="nikhilsaibewar9@outlook.com" userId="dbe5cedbdf7e5c41" providerId="LiveId" clId="{72CA6094-DEA7-4848-AF74-E060620FC549}" dt="2023-04-20T04:58:25.728" v="1589" actId="207"/>
          <ac:spMkLst>
            <pc:docMk/>
            <pc:sldMk cId="3223116246" sldId="389"/>
            <ac:spMk id="27" creationId="{4E460C3F-20C5-94A2-0E95-8120E6100E6C}"/>
          </ac:spMkLst>
        </pc:spChg>
        <pc:picChg chg="add mod">
          <ac:chgData name="nikhilsaibewar9@outlook.com" userId="dbe5cedbdf7e5c41" providerId="LiveId" clId="{72CA6094-DEA7-4848-AF74-E060620FC549}" dt="2023-04-18T04:47:16.252" v="140" actId="14100"/>
          <ac:picMkLst>
            <pc:docMk/>
            <pc:sldMk cId="3223116246" sldId="389"/>
            <ac:picMk id="5" creationId="{174A21F3-4A24-F5AF-D5EE-CEEB211CE258}"/>
          </ac:picMkLst>
        </pc:picChg>
        <pc:picChg chg="del">
          <ac:chgData name="nikhilsaibewar9@outlook.com" userId="dbe5cedbdf7e5c41" providerId="LiveId" clId="{72CA6094-DEA7-4848-AF74-E060620FC549}" dt="2023-04-18T04:45:10.133" v="113" actId="478"/>
          <ac:picMkLst>
            <pc:docMk/>
            <pc:sldMk cId="3223116246" sldId="389"/>
            <ac:picMk id="8" creationId="{49FF49EE-9EDE-4334-503F-56B255E301EF}"/>
          </ac:picMkLst>
        </pc:picChg>
        <pc:picChg chg="del">
          <ac:chgData name="nikhilsaibewar9@outlook.com" userId="dbe5cedbdf7e5c41" providerId="LiveId" clId="{72CA6094-DEA7-4848-AF74-E060620FC549}" dt="2023-04-18T04:42:43.015" v="106" actId="478"/>
          <ac:picMkLst>
            <pc:docMk/>
            <pc:sldMk cId="3223116246" sldId="389"/>
            <ac:picMk id="13" creationId="{41F34D4A-61BF-3227-16AC-3DE25A9922EF}"/>
          </ac:picMkLst>
        </pc:picChg>
        <pc:picChg chg="add del mod">
          <ac:chgData name="nikhilsaibewar9@outlook.com" userId="dbe5cedbdf7e5c41" providerId="LiveId" clId="{72CA6094-DEA7-4848-AF74-E060620FC549}" dt="2023-04-18T04:46:31.471" v="128" actId="478"/>
          <ac:picMkLst>
            <pc:docMk/>
            <pc:sldMk cId="3223116246" sldId="389"/>
            <ac:picMk id="14" creationId="{563E4999-49D4-CD61-3009-1ECDB1930046}"/>
          </ac:picMkLst>
        </pc:picChg>
        <pc:picChg chg="add mod">
          <ac:chgData name="nikhilsaibewar9@outlook.com" userId="dbe5cedbdf7e5c41" providerId="LiveId" clId="{72CA6094-DEA7-4848-AF74-E060620FC549}" dt="2023-04-18T04:47:12.219" v="139" actId="14100"/>
          <ac:picMkLst>
            <pc:docMk/>
            <pc:sldMk cId="3223116246" sldId="389"/>
            <ac:picMk id="18" creationId="{EE1892B0-B747-6E31-1F7F-F3B3BD1DAE84}"/>
          </ac:picMkLst>
        </pc:picChg>
      </pc:sldChg>
      <pc:sldChg chg="modSp mod modTransition">
        <pc:chgData name="nikhilsaibewar9@outlook.com" userId="dbe5cedbdf7e5c41" providerId="LiveId" clId="{72CA6094-DEA7-4848-AF74-E060620FC549}" dt="2023-04-20T08:43:31.989" v="1709" actId="14100"/>
        <pc:sldMkLst>
          <pc:docMk/>
          <pc:sldMk cId="2208528680" sldId="390"/>
        </pc:sldMkLst>
        <pc:picChg chg="mod">
          <ac:chgData name="nikhilsaibewar9@outlook.com" userId="dbe5cedbdf7e5c41" providerId="LiveId" clId="{72CA6094-DEA7-4848-AF74-E060620FC549}" dt="2023-04-20T08:43:31.989" v="1709" actId="14100"/>
          <ac:picMkLst>
            <pc:docMk/>
            <pc:sldMk cId="2208528680" sldId="390"/>
            <ac:picMk id="5" creationId="{DB7BCAAE-04EF-F877-71A7-124316A30EB1}"/>
          </ac:picMkLst>
        </pc:picChg>
      </pc:sldChg>
      <pc:sldChg chg="addSp delSp modSp mod modTransition">
        <pc:chgData name="nikhilsaibewar9@outlook.com" userId="dbe5cedbdf7e5c41" providerId="LiveId" clId="{72CA6094-DEA7-4848-AF74-E060620FC549}" dt="2023-04-21T03:55:23.630" v="2380" actId="20577"/>
        <pc:sldMkLst>
          <pc:docMk/>
          <pc:sldMk cId="2713012873" sldId="391"/>
        </pc:sldMkLst>
        <pc:spChg chg="add del mod">
          <ac:chgData name="nikhilsaibewar9@outlook.com" userId="dbe5cedbdf7e5c41" providerId="LiveId" clId="{72CA6094-DEA7-4848-AF74-E060620FC549}" dt="2023-04-21T03:31:49.914" v="1732" actId="478"/>
          <ac:spMkLst>
            <pc:docMk/>
            <pc:sldMk cId="2713012873" sldId="391"/>
            <ac:spMk id="3" creationId="{BB6FA202-51CD-E5C4-8BBD-8252B69ED9E2}"/>
          </ac:spMkLst>
        </pc:spChg>
        <pc:spChg chg="add mod">
          <ac:chgData name="nikhilsaibewar9@outlook.com" userId="dbe5cedbdf7e5c41" providerId="LiveId" clId="{72CA6094-DEA7-4848-AF74-E060620FC549}" dt="2023-04-21T03:54:52.022" v="2374" actId="14861"/>
          <ac:spMkLst>
            <pc:docMk/>
            <pc:sldMk cId="2713012873" sldId="391"/>
            <ac:spMk id="7" creationId="{834EDF0F-5955-2C20-47C8-BC15DE2AB02F}"/>
          </ac:spMkLst>
        </pc:spChg>
        <pc:spChg chg="add mod">
          <ac:chgData name="nikhilsaibewar9@outlook.com" userId="dbe5cedbdf7e5c41" providerId="LiveId" clId="{72CA6094-DEA7-4848-AF74-E060620FC549}" dt="2023-04-21T03:54:31.706" v="2372" actId="2085"/>
          <ac:spMkLst>
            <pc:docMk/>
            <pc:sldMk cId="2713012873" sldId="391"/>
            <ac:spMk id="11" creationId="{BF3BBE0C-D36C-E65C-6D52-DE7865CD7FAF}"/>
          </ac:spMkLst>
        </pc:spChg>
        <pc:spChg chg="add mod">
          <ac:chgData name="nikhilsaibewar9@outlook.com" userId="dbe5cedbdf7e5c41" providerId="LiveId" clId="{72CA6094-DEA7-4848-AF74-E060620FC549}" dt="2023-04-21T03:55:23.630" v="2380" actId="20577"/>
          <ac:spMkLst>
            <pc:docMk/>
            <pc:sldMk cId="2713012873" sldId="391"/>
            <ac:spMk id="12" creationId="{F579C222-837B-C2CC-1920-91E73D332099}"/>
          </ac:spMkLst>
        </pc:spChg>
        <pc:spChg chg="mod">
          <ac:chgData name="nikhilsaibewar9@outlook.com" userId="dbe5cedbdf7e5c41" providerId="LiveId" clId="{72CA6094-DEA7-4848-AF74-E060620FC549}" dt="2023-04-21T03:30:42.969" v="1722" actId="1076"/>
          <ac:spMkLst>
            <pc:docMk/>
            <pc:sldMk cId="2713012873" sldId="391"/>
            <ac:spMk id="14" creationId="{CB8C43FC-C2E3-6B8A-4B44-C7D911789516}"/>
          </ac:spMkLst>
        </pc:spChg>
        <pc:spChg chg="mod">
          <ac:chgData name="nikhilsaibewar9@outlook.com" userId="dbe5cedbdf7e5c41" providerId="LiveId" clId="{72CA6094-DEA7-4848-AF74-E060620FC549}" dt="2023-04-21T03:40:16.451" v="2069" actId="1038"/>
          <ac:spMkLst>
            <pc:docMk/>
            <pc:sldMk cId="2713012873" sldId="391"/>
            <ac:spMk id="15" creationId="{7277653E-8465-8275-A1B6-0B29811C788F}"/>
          </ac:spMkLst>
        </pc:spChg>
        <pc:spChg chg="add mod">
          <ac:chgData name="nikhilsaibewar9@outlook.com" userId="dbe5cedbdf7e5c41" providerId="LiveId" clId="{72CA6094-DEA7-4848-AF74-E060620FC549}" dt="2023-04-21T03:55:20.701" v="2379" actId="20577"/>
          <ac:spMkLst>
            <pc:docMk/>
            <pc:sldMk cId="2713012873" sldId="391"/>
            <ac:spMk id="16" creationId="{2F147A18-5D02-6502-AD77-92B83FE5E6AB}"/>
          </ac:spMkLst>
        </pc:spChg>
        <pc:graphicFrameChg chg="add del mod modGraphic">
          <ac:chgData name="nikhilsaibewar9@outlook.com" userId="dbe5cedbdf7e5c41" providerId="LiveId" clId="{72CA6094-DEA7-4848-AF74-E060620FC549}" dt="2023-04-20T04:18:15.837" v="564"/>
          <ac:graphicFrameMkLst>
            <pc:docMk/>
            <pc:sldMk cId="2713012873" sldId="391"/>
            <ac:graphicFrameMk id="6" creationId="{9ADC0D4C-175F-C142-0C89-A79ABECC6CAA}"/>
          </ac:graphicFrameMkLst>
        </pc:graphicFrameChg>
        <pc:graphicFrameChg chg="add del mod">
          <ac:chgData name="nikhilsaibewar9@outlook.com" userId="dbe5cedbdf7e5c41" providerId="LiveId" clId="{72CA6094-DEA7-4848-AF74-E060620FC549}" dt="2023-04-20T04:31:49.407" v="787"/>
          <ac:graphicFrameMkLst>
            <pc:docMk/>
            <pc:sldMk cId="2713012873" sldId="391"/>
            <ac:graphicFrameMk id="7" creationId="{CC1F7AFE-947F-5295-0FF9-1FC324C9F792}"/>
          </ac:graphicFrameMkLst>
        </pc:graphicFrameChg>
        <pc:graphicFrameChg chg="add del mod modGraphic">
          <ac:chgData name="nikhilsaibewar9@outlook.com" userId="dbe5cedbdf7e5c41" providerId="LiveId" clId="{72CA6094-DEA7-4848-AF74-E060620FC549}" dt="2023-04-21T03:29:54.935" v="1715" actId="478"/>
          <ac:graphicFrameMkLst>
            <pc:docMk/>
            <pc:sldMk cId="2713012873" sldId="391"/>
            <ac:graphicFrameMk id="8" creationId="{F57A5BB6-8767-44B1-4536-CDC672BB6AB7}"/>
          </ac:graphicFrameMkLst>
        </pc:graphicFrameChg>
        <pc:graphicFrameChg chg="add del modGraphic">
          <ac:chgData name="nikhilsaibewar9@outlook.com" userId="dbe5cedbdf7e5c41" providerId="LiveId" clId="{72CA6094-DEA7-4848-AF74-E060620FC549}" dt="2023-04-20T04:31:14.916" v="774" actId="478"/>
          <ac:graphicFrameMkLst>
            <pc:docMk/>
            <pc:sldMk cId="2713012873" sldId="391"/>
            <ac:graphicFrameMk id="12" creationId="{845CF4B9-0D65-09A7-F1F7-858419508EDC}"/>
          </ac:graphicFrameMkLst>
        </pc:graphicFrameChg>
        <pc:graphicFrameChg chg="del mod modGraphic">
          <ac:chgData name="nikhilsaibewar9@outlook.com" userId="dbe5cedbdf7e5c41" providerId="LiveId" clId="{72CA6094-DEA7-4848-AF74-E060620FC549}" dt="2023-04-21T03:29:58.863" v="1716" actId="478"/>
          <ac:graphicFrameMkLst>
            <pc:docMk/>
            <pc:sldMk cId="2713012873" sldId="391"/>
            <ac:graphicFrameMk id="13" creationId="{F51A05A9-4724-6D73-C1D5-8C73C97B89FB}"/>
          </ac:graphicFrameMkLst>
        </pc:graphicFrameChg>
        <pc:picChg chg="add del mod">
          <ac:chgData name="nikhilsaibewar9@outlook.com" userId="dbe5cedbdf7e5c41" providerId="LiveId" clId="{72CA6094-DEA7-4848-AF74-E060620FC549}" dt="2023-04-20T04:16:24.107" v="533"/>
          <ac:picMkLst>
            <pc:docMk/>
            <pc:sldMk cId="2713012873" sldId="391"/>
            <ac:picMk id="4" creationId="{A0DA7AFF-4193-1D54-0B44-5B14513F12A4}"/>
          </ac:picMkLst>
        </pc:picChg>
        <pc:picChg chg="add del mod">
          <ac:chgData name="nikhilsaibewar9@outlook.com" userId="dbe5cedbdf7e5c41" providerId="LiveId" clId="{72CA6094-DEA7-4848-AF74-E060620FC549}" dt="2023-04-21T03:32:53.056" v="1742" actId="478"/>
          <ac:picMkLst>
            <pc:docMk/>
            <pc:sldMk cId="2713012873" sldId="391"/>
            <ac:picMk id="6" creationId="{430C0060-014E-301F-22A1-79EC251C7F09}"/>
          </ac:picMkLst>
        </pc:picChg>
        <pc:picChg chg="add del mod">
          <ac:chgData name="nikhilsaibewar9@outlook.com" userId="dbe5cedbdf7e5c41" providerId="LiveId" clId="{72CA6094-DEA7-4848-AF74-E060620FC549}" dt="2023-04-21T03:47:37.246" v="2251" actId="478"/>
          <ac:picMkLst>
            <pc:docMk/>
            <pc:sldMk cId="2713012873" sldId="391"/>
            <ac:picMk id="10" creationId="{194A57E4-AB50-A62A-D3A5-B4FE2E65FADA}"/>
          </ac:picMkLst>
        </pc:picChg>
      </pc:sldChg>
      <pc:sldChg chg="modSp mod modTransition">
        <pc:chgData name="nikhilsaibewar9@outlook.com" userId="dbe5cedbdf7e5c41" providerId="LiveId" clId="{72CA6094-DEA7-4848-AF74-E060620FC549}" dt="2023-04-20T07:56:08.814" v="1654" actId="20577"/>
        <pc:sldMkLst>
          <pc:docMk/>
          <pc:sldMk cId="2685293684" sldId="394"/>
        </pc:sldMkLst>
        <pc:spChg chg="mod">
          <ac:chgData name="nikhilsaibewar9@outlook.com" userId="dbe5cedbdf7e5c41" providerId="LiveId" clId="{72CA6094-DEA7-4848-AF74-E060620FC549}" dt="2023-04-20T07:56:08.814" v="1654" actId="20577"/>
          <ac:spMkLst>
            <pc:docMk/>
            <pc:sldMk cId="2685293684" sldId="394"/>
            <ac:spMk id="5" creationId="{3293DFA0-D67A-F9C0-9732-F671F128833E}"/>
          </ac:spMkLst>
        </pc:spChg>
      </pc:sldChg>
      <pc:sldChg chg="addSp modSp mod modTransition">
        <pc:chgData name="nikhilsaibewar9@outlook.com" userId="dbe5cedbdf7e5c41" providerId="LiveId" clId="{72CA6094-DEA7-4848-AF74-E060620FC549}" dt="2023-04-18T09:27:28.047" v="295" actId="113"/>
        <pc:sldMkLst>
          <pc:docMk/>
          <pc:sldMk cId="2508584592" sldId="398"/>
        </pc:sldMkLst>
        <pc:spChg chg="add mod">
          <ac:chgData name="nikhilsaibewar9@outlook.com" userId="dbe5cedbdf7e5c41" providerId="LiveId" clId="{72CA6094-DEA7-4848-AF74-E060620FC549}" dt="2023-04-18T09:27:28.047" v="295" actId="113"/>
          <ac:spMkLst>
            <pc:docMk/>
            <pc:sldMk cId="2508584592" sldId="398"/>
            <ac:spMk id="3" creationId="{92A84442-8C80-295C-9B38-5473245045F2}"/>
          </ac:spMkLst>
        </pc:spChg>
      </pc:sldChg>
      <pc:sldChg chg="addSp modSp modTransition">
        <pc:chgData name="nikhilsaibewar9@outlook.com" userId="dbe5cedbdf7e5c41" providerId="LiveId" clId="{72CA6094-DEA7-4848-AF74-E060620FC549}" dt="2023-04-18T09:28:13.650" v="299"/>
        <pc:sldMkLst>
          <pc:docMk/>
          <pc:sldMk cId="1084276289" sldId="399"/>
        </pc:sldMkLst>
        <pc:spChg chg="add mod">
          <ac:chgData name="nikhilsaibewar9@outlook.com" userId="dbe5cedbdf7e5c41" providerId="LiveId" clId="{72CA6094-DEA7-4848-AF74-E060620FC549}" dt="2023-04-18T09:28:13.650" v="299"/>
          <ac:spMkLst>
            <pc:docMk/>
            <pc:sldMk cId="1084276289" sldId="399"/>
            <ac:spMk id="3" creationId="{07E81CD0-A973-377C-82B9-E8A4001B741A}"/>
          </ac:spMkLst>
        </pc:spChg>
      </pc:sldChg>
      <pc:sldChg chg="addSp modSp mod modTransition">
        <pc:chgData name="nikhilsaibewar9@outlook.com" userId="dbe5cedbdf7e5c41" providerId="LiveId" clId="{72CA6094-DEA7-4848-AF74-E060620FC549}" dt="2023-04-20T08:44:51.981" v="1711" actId="113"/>
        <pc:sldMkLst>
          <pc:docMk/>
          <pc:sldMk cId="2060833452" sldId="400"/>
        </pc:sldMkLst>
        <pc:spChg chg="add mod">
          <ac:chgData name="nikhilsaibewar9@outlook.com" userId="dbe5cedbdf7e5c41" providerId="LiveId" clId="{72CA6094-DEA7-4848-AF74-E060620FC549}" dt="2023-04-20T08:44:51.981" v="1711" actId="113"/>
          <ac:spMkLst>
            <pc:docMk/>
            <pc:sldMk cId="2060833452" sldId="400"/>
            <ac:spMk id="3" creationId="{A42DA196-004B-118A-BB61-7AB89896A5EF}"/>
          </ac:spMkLst>
        </pc:spChg>
      </pc:sldChg>
      <pc:sldChg chg="addSp modSp modTransition">
        <pc:chgData name="nikhilsaibewar9@outlook.com" userId="dbe5cedbdf7e5c41" providerId="LiveId" clId="{72CA6094-DEA7-4848-AF74-E060620FC549}" dt="2023-04-18T09:28:21.982" v="300"/>
        <pc:sldMkLst>
          <pc:docMk/>
          <pc:sldMk cId="3614980117" sldId="401"/>
        </pc:sldMkLst>
        <pc:spChg chg="add mod">
          <ac:chgData name="nikhilsaibewar9@outlook.com" userId="dbe5cedbdf7e5c41" providerId="LiveId" clId="{72CA6094-DEA7-4848-AF74-E060620FC549}" dt="2023-04-18T09:28:21.982" v="300"/>
          <ac:spMkLst>
            <pc:docMk/>
            <pc:sldMk cId="3614980117" sldId="401"/>
            <ac:spMk id="3" creationId="{B7EC6A72-3623-183D-2C3B-63941BFEAA1F}"/>
          </ac:spMkLst>
        </pc:spChg>
      </pc:sldChg>
      <pc:sldChg chg="modSp mod modTransition">
        <pc:chgData name="nikhilsaibewar9@outlook.com" userId="dbe5cedbdf7e5c41" providerId="LiveId" clId="{72CA6094-DEA7-4848-AF74-E060620FC549}" dt="2023-04-19T11:38:01.168" v="337" actId="113"/>
        <pc:sldMkLst>
          <pc:docMk/>
          <pc:sldMk cId="509600317" sldId="402"/>
        </pc:sldMkLst>
        <pc:spChg chg="mod">
          <ac:chgData name="nikhilsaibewar9@outlook.com" userId="dbe5cedbdf7e5c41" providerId="LiveId" clId="{72CA6094-DEA7-4848-AF74-E060620FC549}" dt="2023-04-19T11:37:56.734" v="336" actId="113"/>
          <ac:spMkLst>
            <pc:docMk/>
            <pc:sldMk cId="509600317" sldId="402"/>
            <ac:spMk id="4" creationId="{664E0F8B-741E-CE1D-E0CB-8F957FAFB523}"/>
          </ac:spMkLst>
        </pc:spChg>
        <pc:spChg chg="mod">
          <ac:chgData name="nikhilsaibewar9@outlook.com" userId="dbe5cedbdf7e5c41" providerId="LiveId" clId="{72CA6094-DEA7-4848-AF74-E060620FC549}" dt="2023-04-19T11:38:01.168" v="337" actId="113"/>
          <ac:spMkLst>
            <pc:docMk/>
            <pc:sldMk cId="509600317" sldId="402"/>
            <ac:spMk id="5" creationId="{C0FE5535-601F-3628-E634-58682C038355}"/>
          </ac:spMkLst>
        </pc:spChg>
      </pc:sldChg>
      <pc:sldChg chg="modTransition">
        <pc:chgData name="nikhilsaibewar9@outlook.com" userId="dbe5cedbdf7e5c41" providerId="LiveId" clId="{72CA6094-DEA7-4848-AF74-E060620FC549}" dt="2023-04-18T04:58:46.861" v="178"/>
        <pc:sldMkLst>
          <pc:docMk/>
          <pc:sldMk cId="868906348" sldId="403"/>
        </pc:sldMkLst>
      </pc:sldChg>
      <pc:sldChg chg="modSp mod modTransition">
        <pc:chgData name="nikhilsaibewar9@outlook.com" userId="dbe5cedbdf7e5c41" providerId="LiveId" clId="{72CA6094-DEA7-4848-AF74-E060620FC549}" dt="2023-04-20T05:04:04.917" v="1625" actId="20577"/>
        <pc:sldMkLst>
          <pc:docMk/>
          <pc:sldMk cId="1389205557" sldId="404"/>
        </pc:sldMkLst>
        <pc:spChg chg="mod">
          <ac:chgData name="nikhilsaibewar9@outlook.com" userId="dbe5cedbdf7e5c41" providerId="LiveId" clId="{72CA6094-DEA7-4848-AF74-E060620FC549}" dt="2023-04-20T05:04:04.917" v="1625" actId="20577"/>
          <ac:spMkLst>
            <pc:docMk/>
            <pc:sldMk cId="1389205557" sldId="404"/>
            <ac:spMk id="23" creationId="{58C58F88-AD66-3D19-3C7D-F31390A922E9}"/>
          </ac:spMkLst>
        </pc:spChg>
      </pc:sldChg>
      <pc:sldChg chg="modSp del mod">
        <pc:chgData name="nikhilsaibewar9@outlook.com" userId="dbe5cedbdf7e5c41" providerId="LiveId" clId="{72CA6094-DEA7-4848-AF74-E060620FC549}" dt="2023-04-18T15:46:59.616" v="323" actId="2696"/>
        <pc:sldMkLst>
          <pc:docMk/>
          <pc:sldMk cId="1601423264" sldId="406"/>
        </pc:sldMkLst>
        <pc:spChg chg="mod">
          <ac:chgData name="nikhilsaibewar9@outlook.com" userId="dbe5cedbdf7e5c41" providerId="LiveId" clId="{72CA6094-DEA7-4848-AF74-E060620FC549}" dt="2023-04-17T10:07:48.036" v="98" actId="20577"/>
          <ac:spMkLst>
            <pc:docMk/>
            <pc:sldMk cId="1601423264" sldId="406"/>
            <ac:spMk id="5" creationId="{3C7DCCB4-43D9-59B7-3045-C7CDE34F47E0}"/>
          </ac:spMkLst>
        </pc:spChg>
        <pc:spChg chg="mod">
          <ac:chgData name="nikhilsaibewar9@outlook.com" userId="dbe5cedbdf7e5c41" providerId="LiveId" clId="{72CA6094-DEA7-4848-AF74-E060620FC549}" dt="2023-04-17T10:08:39.843" v="105" actId="255"/>
          <ac:spMkLst>
            <pc:docMk/>
            <pc:sldMk cId="1601423264" sldId="406"/>
            <ac:spMk id="8" creationId="{BFA037E8-835F-F1F0-B1C4-31D55BCB0107}"/>
          </ac:spMkLst>
        </pc:spChg>
      </pc:sldChg>
      <pc:sldChg chg="addSp delSp modSp add mod ord">
        <pc:chgData name="nikhilsaibewar9@outlook.com" userId="dbe5cedbdf7e5c41" providerId="LiveId" clId="{72CA6094-DEA7-4848-AF74-E060620FC549}" dt="2023-04-20T08:01:17.286" v="1679" actId="207"/>
        <pc:sldMkLst>
          <pc:docMk/>
          <pc:sldMk cId="2325831998" sldId="407"/>
        </pc:sldMkLst>
        <pc:spChg chg="mod">
          <ac:chgData name="nikhilsaibewar9@outlook.com" userId="dbe5cedbdf7e5c41" providerId="LiveId" clId="{72CA6094-DEA7-4848-AF74-E060620FC549}" dt="2023-04-20T04:57:10.678" v="1582" actId="1076"/>
          <ac:spMkLst>
            <pc:docMk/>
            <pc:sldMk cId="2325831998" sldId="407"/>
            <ac:spMk id="2" creationId="{C16686BE-4CE1-C4E5-1A62-B978234A7AB9}"/>
          </ac:spMkLst>
        </pc:spChg>
        <pc:spChg chg="add mod">
          <ac:chgData name="nikhilsaibewar9@outlook.com" userId="dbe5cedbdf7e5c41" providerId="LiveId" clId="{72CA6094-DEA7-4848-AF74-E060620FC549}" dt="2023-04-20T08:01:17.286" v="1679" actId="207"/>
          <ac:spMkLst>
            <pc:docMk/>
            <pc:sldMk cId="2325831998" sldId="407"/>
            <ac:spMk id="4" creationId="{0EE48908-07A6-08F5-6C91-94C09DC83387}"/>
          </ac:spMkLst>
        </pc:spChg>
        <pc:picChg chg="del mod">
          <ac:chgData name="nikhilsaibewar9@outlook.com" userId="dbe5cedbdf7e5c41" providerId="LiveId" clId="{72CA6094-DEA7-4848-AF74-E060620FC549}" dt="2023-04-19T16:44:28.270" v="409" actId="478"/>
          <ac:picMkLst>
            <pc:docMk/>
            <pc:sldMk cId="2325831998" sldId="407"/>
            <ac:picMk id="5" creationId="{697AB74C-4CE7-238D-E2A5-D8B06EE8F8E6}"/>
          </ac:picMkLst>
        </pc:picChg>
        <pc:picChg chg="del">
          <ac:chgData name="nikhilsaibewar9@outlook.com" userId="dbe5cedbdf7e5c41" providerId="LiveId" clId="{72CA6094-DEA7-4848-AF74-E060620FC549}" dt="2023-04-18T15:20:24.550" v="303" actId="478"/>
          <ac:picMkLst>
            <pc:docMk/>
            <pc:sldMk cId="2325831998" sldId="407"/>
            <ac:picMk id="6" creationId="{E047D14D-240A-8EF6-C00F-503A96F1D7F4}"/>
          </ac:picMkLst>
        </pc:picChg>
        <pc:picChg chg="add del mod">
          <ac:chgData name="nikhilsaibewar9@outlook.com" userId="dbe5cedbdf7e5c41" providerId="LiveId" clId="{72CA6094-DEA7-4848-AF74-E060620FC549}" dt="2023-04-19T16:44:28.270" v="409" actId="478"/>
          <ac:picMkLst>
            <pc:docMk/>
            <pc:sldMk cId="2325831998" sldId="407"/>
            <ac:picMk id="2050" creationId="{F6520A5F-D30C-2CF4-8B5C-8058F8817838}"/>
          </ac:picMkLst>
        </pc:picChg>
        <pc:picChg chg="add mod">
          <ac:chgData name="nikhilsaibewar9@outlook.com" userId="dbe5cedbdf7e5c41" providerId="LiveId" clId="{72CA6094-DEA7-4848-AF74-E060620FC549}" dt="2023-04-20T04:50:03.033" v="1172" actId="14100"/>
          <ac:picMkLst>
            <pc:docMk/>
            <pc:sldMk cId="2325831998" sldId="407"/>
            <ac:picMk id="2052" creationId="{BC2C2D5A-8913-79F4-87E1-7FF46285A249}"/>
          </ac:picMkLst>
        </pc:picChg>
        <pc:inkChg chg="add del">
          <ac:chgData name="nikhilsaibewar9@outlook.com" userId="dbe5cedbdf7e5c41" providerId="LiveId" clId="{72CA6094-DEA7-4848-AF74-E060620FC549}" dt="2023-04-18T15:27:25.764" v="312" actId="9405"/>
          <ac:inkMkLst>
            <pc:docMk/>
            <pc:sldMk cId="2325831998" sldId="407"/>
            <ac:inkMk id="4" creationId="{C6B75D2C-D5ED-68A9-100A-E2D833DA981B}"/>
          </ac:inkMkLst>
        </pc:inkChg>
      </pc:sldChg>
      <pc:sldChg chg="addSp delSp modSp add mod ord">
        <pc:chgData name="nikhilsaibewar9@outlook.com" userId="dbe5cedbdf7e5c41" providerId="LiveId" clId="{72CA6094-DEA7-4848-AF74-E060620FC549}" dt="2023-04-20T08:01:52.458" v="1706" actId="207"/>
        <pc:sldMkLst>
          <pc:docMk/>
          <pc:sldMk cId="1117051962" sldId="408"/>
        </pc:sldMkLst>
        <pc:spChg chg="mod">
          <ac:chgData name="nikhilsaibewar9@outlook.com" userId="dbe5cedbdf7e5c41" providerId="LiveId" clId="{72CA6094-DEA7-4848-AF74-E060620FC549}" dt="2023-04-20T04:56:57.296" v="1580" actId="1076"/>
          <ac:spMkLst>
            <pc:docMk/>
            <pc:sldMk cId="1117051962" sldId="408"/>
            <ac:spMk id="2" creationId="{C16686BE-4CE1-C4E5-1A62-B978234A7AB9}"/>
          </ac:spMkLst>
        </pc:spChg>
        <pc:spChg chg="mod">
          <ac:chgData name="nikhilsaibewar9@outlook.com" userId="dbe5cedbdf7e5c41" providerId="LiveId" clId="{72CA6094-DEA7-4848-AF74-E060620FC549}" dt="2023-04-20T08:01:52.458" v="1706" actId="207"/>
          <ac:spMkLst>
            <pc:docMk/>
            <pc:sldMk cId="1117051962" sldId="408"/>
            <ac:spMk id="4" creationId="{0EE48908-07A6-08F5-6C91-94C09DC83387}"/>
          </ac:spMkLst>
        </pc:spChg>
        <pc:picChg chg="add mod">
          <ac:chgData name="nikhilsaibewar9@outlook.com" userId="dbe5cedbdf7e5c41" providerId="LiveId" clId="{72CA6094-DEA7-4848-AF74-E060620FC549}" dt="2023-04-20T04:59:49.902" v="1603" actId="14100"/>
          <ac:picMkLst>
            <pc:docMk/>
            <pc:sldMk cId="1117051962" sldId="408"/>
            <ac:picMk id="6" creationId="{80838327-C2AD-11A4-5DEA-5B3D015CA97E}"/>
          </ac:picMkLst>
        </pc:picChg>
        <pc:picChg chg="add mod">
          <ac:chgData name="nikhilsaibewar9@outlook.com" userId="dbe5cedbdf7e5c41" providerId="LiveId" clId="{72CA6094-DEA7-4848-AF74-E060620FC549}" dt="2023-04-20T04:59:53.413" v="1604" actId="14100"/>
          <ac:picMkLst>
            <pc:docMk/>
            <pc:sldMk cId="1117051962" sldId="408"/>
            <ac:picMk id="8" creationId="{610E478B-B9A2-B84F-C8E2-C841C6D52CF8}"/>
          </ac:picMkLst>
        </pc:picChg>
        <pc:picChg chg="del">
          <ac:chgData name="nikhilsaibewar9@outlook.com" userId="dbe5cedbdf7e5c41" providerId="LiveId" clId="{72CA6094-DEA7-4848-AF74-E060620FC549}" dt="2023-04-20T04:58:39.167" v="1591" actId="478"/>
          <ac:picMkLst>
            <pc:docMk/>
            <pc:sldMk cId="1117051962" sldId="408"/>
            <ac:picMk id="2052" creationId="{BC2C2D5A-8913-79F4-87E1-7FF46285A249}"/>
          </ac:picMkLst>
        </pc:picChg>
      </pc:sldChg>
    </pc:docChg>
  </pc:docChgLst>
  <pc:docChgLst>
    <pc:chgData name="nikhilsaibewar9@outlook.com" userId="dbe5cedbdf7e5c41" providerId="LiveId" clId="{6102246D-70BA-4DD0-A81E-98F0AD1C3E93}"/>
    <pc:docChg chg="undo redo custSel addSld delSld modSld sldOrd modMainMaster">
      <pc:chgData name="nikhilsaibewar9@outlook.com" userId="dbe5cedbdf7e5c41" providerId="LiveId" clId="{6102246D-70BA-4DD0-A81E-98F0AD1C3E93}" dt="2023-04-12T04:31:54.805" v="3483"/>
      <pc:docMkLst>
        <pc:docMk/>
      </pc:docMkLst>
      <pc:sldChg chg="modSp mod">
        <pc:chgData name="nikhilsaibewar9@outlook.com" userId="dbe5cedbdf7e5c41" providerId="LiveId" clId="{6102246D-70BA-4DD0-A81E-98F0AD1C3E93}" dt="2023-04-09T12:33:54.917" v="910"/>
        <pc:sldMkLst>
          <pc:docMk/>
          <pc:sldMk cId="0" sldId="258"/>
        </pc:sldMkLst>
        <pc:spChg chg="mod">
          <ac:chgData name="nikhilsaibewar9@outlook.com" userId="dbe5cedbdf7e5c41" providerId="LiveId" clId="{6102246D-70BA-4DD0-A81E-98F0AD1C3E93}" dt="2023-04-09T12:33:54.917" v="910"/>
          <ac:spMkLst>
            <pc:docMk/>
            <pc:sldMk cId="0" sldId="258"/>
            <ac:spMk id="214" creationId="{00000000-0000-0000-0000-000000000000}"/>
          </ac:spMkLst>
        </pc:spChg>
        <pc:spChg chg="mod">
          <ac:chgData name="nikhilsaibewar9@outlook.com" userId="dbe5cedbdf7e5c41" providerId="LiveId" clId="{6102246D-70BA-4DD0-A81E-98F0AD1C3E93}" dt="2023-04-09T12:33:54.917" v="910"/>
          <ac:spMkLst>
            <pc:docMk/>
            <pc:sldMk cId="0" sldId="258"/>
            <ac:spMk id="216" creationId="{00000000-0000-0000-0000-000000000000}"/>
          </ac:spMkLst>
        </pc:spChg>
      </pc:sldChg>
      <pc:sldChg chg="addSp delSp modSp del mod">
        <pc:chgData name="nikhilsaibewar9@outlook.com" userId="dbe5cedbdf7e5c41" providerId="LiveId" clId="{6102246D-70BA-4DD0-A81E-98F0AD1C3E93}" dt="2023-04-09T12:23:51.256" v="812" actId="2696"/>
        <pc:sldMkLst>
          <pc:docMk/>
          <pc:sldMk cId="0" sldId="260"/>
        </pc:sldMkLst>
        <pc:spChg chg="add del mod">
          <ac:chgData name="nikhilsaibewar9@outlook.com" userId="dbe5cedbdf7e5c41" providerId="LiveId" clId="{6102246D-70BA-4DD0-A81E-98F0AD1C3E93}" dt="2023-04-09T12:23:29.573" v="807" actId="22"/>
          <ac:spMkLst>
            <pc:docMk/>
            <pc:sldMk cId="0" sldId="260"/>
            <ac:spMk id="3" creationId="{071BBC87-759A-B8D2-BC7D-5DB7EA16A5B2}"/>
          </ac:spMkLst>
        </pc:spChg>
        <pc:spChg chg="mod">
          <ac:chgData name="nikhilsaibewar9@outlook.com" userId="dbe5cedbdf7e5c41" providerId="LiveId" clId="{6102246D-70BA-4DD0-A81E-98F0AD1C3E93}" dt="2023-04-09T12:23:44.796" v="811" actId="21"/>
          <ac:spMkLst>
            <pc:docMk/>
            <pc:sldMk cId="0" sldId="260"/>
            <ac:spMk id="229" creationId="{00000000-0000-0000-0000-000000000000}"/>
          </ac:spMkLst>
        </pc:spChg>
      </pc:sldChg>
      <pc:sldChg chg="modSp mod">
        <pc:chgData name="nikhilsaibewar9@outlook.com" userId="dbe5cedbdf7e5c41" providerId="LiveId" clId="{6102246D-70BA-4DD0-A81E-98F0AD1C3E93}" dt="2023-04-10T05:25:05.014" v="1946" actId="1035"/>
        <pc:sldMkLst>
          <pc:docMk/>
          <pc:sldMk cId="0" sldId="283"/>
        </pc:sldMkLst>
        <pc:spChg chg="mod">
          <ac:chgData name="nikhilsaibewar9@outlook.com" userId="dbe5cedbdf7e5c41" providerId="LiveId" clId="{6102246D-70BA-4DD0-A81E-98F0AD1C3E93}" dt="2023-04-09T12:33:54.917" v="910"/>
          <ac:spMkLst>
            <pc:docMk/>
            <pc:sldMk cId="0" sldId="283"/>
            <ac:spMk id="608" creationId="{00000000-0000-0000-0000-000000000000}"/>
          </ac:spMkLst>
        </pc:spChg>
        <pc:spChg chg="mod">
          <ac:chgData name="nikhilsaibewar9@outlook.com" userId="dbe5cedbdf7e5c41" providerId="LiveId" clId="{6102246D-70BA-4DD0-A81E-98F0AD1C3E93}" dt="2023-04-09T12:27:16.436" v="848" actId="14100"/>
          <ac:spMkLst>
            <pc:docMk/>
            <pc:sldMk cId="0" sldId="283"/>
            <ac:spMk id="609" creationId="{00000000-0000-0000-0000-000000000000}"/>
          </ac:spMkLst>
        </pc:spChg>
        <pc:spChg chg="mod">
          <ac:chgData name="nikhilsaibewar9@outlook.com" userId="dbe5cedbdf7e5c41" providerId="LiveId" clId="{6102246D-70BA-4DD0-A81E-98F0AD1C3E93}" dt="2023-04-10T05:25:05.014" v="1946" actId="1035"/>
          <ac:spMkLst>
            <pc:docMk/>
            <pc:sldMk cId="0" sldId="283"/>
            <ac:spMk id="610" creationId="{00000000-0000-0000-0000-000000000000}"/>
          </ac:spMkLst>
        </pc:spChg>
        <pc:spChg chg="mod">
          <ac:chgData name="nikhilsaibewar9@outlook.com" userId="dbe5cedbdf7e5c41" providerId="LiveId" clId="{6102246D-70BA-4DD0-A81E-98F0AD1C3E93}" dt="2023-04-09T12:27:29.650" v="850" actId="1076"/>
          <ac:spMkLst>
            <pc:docMk/>
            <pc:sldMk cId="0" sldId="283"/>
            <ac:spMk id="632" creationId="{00000000-0000-0000-0000-000000000000}"/>
          </ac:spMkLst>
        </pc:spChg>
      </pc:sldChg>
      <pc:sldChg chg="modSp">
        <pc:chgData name="nikhilsaibewar9@outlook.com" userId="dbe5cedbdf7e5c41" providerId="LiveId" clId="{6102246D-70BA-4DD0-A81E-98F0AD1C3E93}" dt="2023-04-09T12:33:54.917" v="910"/>
        <pc:sldMkLst>
          <pc:docMk/>
          <pc:sldMk cId="2928433884" sldId="295"/>
        </pc:sldMkLst>
        <pc:spChg chg="mod">
          <ac:chgData name="nikhilsaibewar9@outlook.com" userId="dbe5cedbdf7e5c41" providerId="LiveId" clId="{6102246D-70BA-4DD0-A81E-98F0AD1C3E93}" dt="2023-04-09T12:33:54.917" v="910"/>
          <ac:spMkLst>
            <pc:docMk/>
            <pc:sldMk cId="2928433884" sldId="295"/>
            <ac:spMk id="2" creationId="{096A02C3-0FF2-4726-9FCC-AA711E3831AB}"/>
          </ac:spMkLst>
        </pc:spChg>
      </pc:sldChg>
      <pc:sldChg chg="addSp delSp modSp mod">
        <pc:chgData name="nikhilsaibewar9@outlook.com" userId="dbe5cedbdf7e5c41" providerId="LiveId" clId="{6102246D-70BA-4DD0-A81E-98F0AD1C3E93}" dt="2023-04-10T04:43:46.220" v="1908" actId="1037"/>
        <pc:sldMkLst>
          <pc:docMk/>
          <pc:sldMk cId="2513251506" sldId="300"/>
        </pc:sldMkLst>
        <pc:spChg chg="mod">
          <ac:chgData name="nikhilsaibewar9@outlook.com" userId="dbe5cedbdf7e5c41" providerId="LiveId" clId="{6102246D-70BA-4DD0-A81E-98F0AD1C3E93}" dt="2023-04-09T12:33:54.917" v="910"/>
          <ac:spMkLst>
            <pc:docMk/>
            <pc:sldMk cId="2513251506" sldId="300"/>
            <ac:spMk id="2" creationId="{27C924DD-DB8D-45DD-B784-E513731817E9}"/>
          </ac:spMkLst>
        </pc:spChg>
        <pc:spChg chg="add mod">
          <ac:chgData name="nikhilsaibewar9@outlook.com" userId="dbe5cedbdf7e5c41" providerId="LiveId" clId="{6102246D-70BA-4DD0-A81E-98F0AD1C3E93}" dt="2023-04-06T08:56:52.471" v="58" actId="1076"/>
          <ac:spMkLst>
            <pc:docMk/>
            <pc:sldMk cId="2513251506" sldId="300"/>
            <ac:spMk id="3" creationId="{BB2D691C-20CC-7A8E-0E06-22E0F7AF657A}"/>
          </ac:spMkLst>
        </pc:spChg>
        <pc:spChg chg="add mod">
          <ac:chgData name="nikhilsaibewar9@outlook.com" userId="dbe5cedbdf7e5c41" providerId="LiveId" clId="{6102246D-70BA-4DD0-A81E-98F0AD1C3E93}" dt="2023-04-06T08:56:30.010" v="46" actId="1076"/>
          <ac:spMkLst>
            <pc:docMk/>
            <pc:sldMk cId="2513251506" sldId="300"/>
            <ac:spMk id="4" creationId="{73CDA165-9027-75AA-A6A5-4BBF2D894B58}"/>
          </ac:spMkLst>
        </pc:spChg>
        <pc:spChg chg="mod">
          <ac:chgData name="nikhilsaibewar9@outlook.com" userId="dbe5cedbdf7e5c41" providerId="LiveId" clId="{6102246D-70BA-4DD0-A81E-98F0AD1C3E93}" dt="2023-04-09T12:33:54.917" v="910"/>
          <ac:spMkLst>
            <pc:docMk/>
            <pc:sldMk cId="2513251506" sldId="300"/>
            <ac:spMk id="5" creationId="{5D922F88-3D3C-44AD-90F7-7E9B9C4B3982}"/>
          </ac:spMkLst>
        </pc:spChg>
        <pc:spChg chg="add mod">
          <ac:chgData name="nikhilsaibewar9@outlook.com" userId="dbe5cedbdf7e5c41" providerId="LiveId" clId="{6102246D-70BA-4DD0-A81E-98F0AD1C3E93}" dt="2023-04-06T08:56:26.486" v="45" actId="1076"/>
          <ac:spMkLst>
            <pc:docMk/>
            <pc:sldMk cId="2513251506" sldId="300"/>
            <ac:spMk id="6" creationId="{34AC78B4-8BBE-D087-563B-DCFF379317A1}"/>
          </ac:spMkLst>
        </pc:spChg>
        <pc:picChg chg="add mod">
          <ac:chgData name="nikhilsaibewar9@outlook.com" userId="dbe5cedbdf7e5c41" providerId="LiveId" clId="{6102246D-70BA-4DD0-A81E-98F0AD1C3E93}" dt="2023-04-10T04:43:33.625" v="1891" actId="14100"/>
          <ac:picMkLst>
            <pc:docMk/>
            <pc:sldMk cId="2513251506" sldId="300"/>
            <ac:picMk id="9" creationId="{E6705079-CF54-C1A5-929D-C1392971002C}"/>
          </ac:picMkLst>
        </pc:picChg>
        <pc:picChg chg="mod">
          <ac:chgData name="nikhilsaibewar9@outlook.com" userId="dbe5cedbdf7e5c41" providerId="LiveId" clId="{6102246D-70BA-4DD0-A81E-98F0AD1C3E93}" dt="2023-04-06T08:55:56.982" v="1" actId="1076"/>
          <ac:picMkLst>
            <pc:docMk/>
            <pc:sldMk cId="2513251506" sldId="300"/>
            <ac:picMk id="33" creationId="{628C6922-D74A-CAE7-05C7-50FA6B14C81C}"/>
          </ac:picMkLst>
        </pc:picChg>
        <pc:picChg chg="del mod">
          <ac:chgData name="nikhilsaibewar9@outlook.com" userId="dbe5cedbdf7e5c41" providerId="LiveId" clId="{6102246D-70BA-4DD0-A81E-98F0AD1C3E93}" dt="2023-04-10T04:42:40.473" v="1879" actId="478"/>
          <ac:picMkLst>
            <pc:docMk/>
            <pc:sldMk cId="2513251506" sldId="300"/>
            <ac:picMk id="35" creationId="{37058A6C-194E-C95F-BE05-8A08DE36B6CC}"/>
          </ac:picMkLst>
        </pc:picChg>
        <pc:picChg chg="mod">
          <ac:chgData name="nikhilsaibewar9@outlook.com" userId="dbe5cedbdf7e5c41" providerId="LiveId" clId="{6102246D-70BA-4DD0-A81E-98F0AD1C3E93}" dt="2023-04-10T04:43:46.220" v="1908" actId="1037"/>
          <ac:picMkLst>
            <pc:docMk/>
            <pc:sldMk cId="2513251506" sldId="300"/>
            <ac:picMk id="37" creationId="{69A5AA71-0F0A-0719-B806-83990E5D9EDE}"/>
          </ac:picMkLst>
        </pc:picChg>
      </pc:sldChg>
      <pc:sldChg chg="addSp delSp modSp mod">
        <pc:chgData name="nikhilsaibewar9@outlook.com" userId="dbe5cedbdf7e5c41" providerId="LiveId" clId="{6102246D-70BA-4DD0-A81E-98F0AD1C3E93}" dt="2023-04-09T12:33:54.917" v="910"/>
        <pc:sldMkLst>
          <pc:docMk/>
          <pc:sldMk cId="0" sldId="311"/>
        </pc:sldMkLst>
        <pc:spChg chg="mod">
          <ac:chgData name="nikhilsaibewar9@outlook.com" userId="dbe5cedbdf7e5c41" providerId="LiveId" clId="{6102246D-70BA-4DD0-A81E-98F0AD1C3E93}" dt="2023-04-09T12:00:34.797" v="550" actId="1076"/>
          <ac:spMkLst>
            <pc:docMk/>
            <pc:sldMk cId="0" sldId="311"/>
            <ac:spMk id="2" creationId="{5E5AA930-02B8-4061-A7E0-40CADDAA06F3}"/>
          </ac:spMkLst>
        </pc:spChg>
        <pc:spChg chg="add mod">
          <ac:chgData name="nikhilsaibewar9@outlook.com" userId="dbe5cedbdf7e5c41" providerId="LiveId" clId="{6102246D-70BA-4DD0-A81E-98F0AD1C3E93}" dt="2023-04-09T12:00:06.104" v="543" actId="1035"/>
          <ac:spMkLst>
            <pc:docMk/>
            <pc:sldMk cId="0" sldId="311"/>
            <ac:spMk id="3" creationId="{3A7A9379-BB19-511E-DE5B-12C6D166A6FD}"/>
          </ac:spMkLst>
        </pc:spChg>
        <pc:spChg chg="mod">
          <ac:chgData name="nikhilsaibewar9@outlook.com" userId="dbe5cedbdf7e5c41" providerId="LiveId" clId="{6102246D-70BA-4DD0-A81E-98F0AD1C3E93}" dt="2023-04-09T11:58:19.483" v="447" actId="5793"/>
          <ac:spMkLst>
            <pc:docMk/>
            <pc:sldMk cId="0" sldId="311"/>
            <ac:spMk id="6" creationId="{881975D6-08C6-47CD-B7FD-F5BA68F1A13E}"/>
          </ac:spMkLst>
        </pc:spChg>
        <pc:spChg chg="mod">
          <ac:chgData name="nikhilsaibewar9@outlook.com" userId="dbe5cedbdf7e5c41" providerId="LiveId" clId="{6102246D-70BA-4DD0-A81E-98F0AD1C3E93}" dt="2023-04-09T11:57:56.769" v="419" actId="5793"/>
          <ac:spMkLst>
            <pc:docMk/>
            <pc:sldMk cId="0" sldId="311"/>
            <ac:spMk id="18" creationId="{02975F24-78F8-409A-8242-757A36031527}"/>
          </ac:spMkLst>
        </pc:spChg>
        <pc:spChg chg="del mod">
          <ac:chgData name="nikhilsaibewar9@outlook.com" userId="dbe5cedbdf7e5c41" providerId="LiveId" clId="{6102246D-70BA-4DD0-A81E-98F0AD1C3E93}" dt="2023-04-09T11:59:51.737" v="481" actId="478"/>
          <ac:spMkLst>
            <pc:docMk/>
            <pc:sldMk cId="0" sldId="311"/>
            <ac:spMk id="33" creationId="{3BC3375F-6894-487C-835D-5EFCF4909A3D}"/>
          </ac:spMkLst>
        </pc:spChg>
        <pc:spChg chg="mod">
          <ac:chgData name="nikhilsaibewar9@outlook.com" userId="dbe5cedbdf7e5c41" providerId="LiveId" clId="{6102246D-70BA-4DD0-A81E-98F0AD1C3E93}" dt="2023-04-09T12:33:54.917" v="910"/>
          <ac:spMkLst>
            <pc:docMk/>
            <pc:sldMk cId="0" sldId="311"/>
            <ac:spMk id="236" creationId="{00000000-0000-0000-0000-000000000000}"/>
          </ac:spMkLst>
        </pc:spChg>
        <pc:picChg chg="mod">
          <ac:chgData name="nikhilsaibewar9@outlook.com" userId="dbe5cedbdf7e5c41" providerId="LiveId" clId="{6102246D-70BA-4DD0-A81E-98F0AD1C3E93}" dt="2023-04-09T12:00:39.897" v="552" actId="1076"/>
          <ac:picMkLst>
            <pc:docMk/>
            <pc:sldMk cId="0" sldId="311"/>
            <ac:picMk id="4" creationId="{B246A356-3C92-4CEC-9C14-F9940021B29E}"/>
          </ac:picMkLst>
        </pc:picChg>
        <pc:picChg chg="add mod">
          <ac:chgData name="nikhilsaibewar9@outlook.com" userId="dbe5cedbdf7e5c41" providerId="LiveId" clId="{6102246D-70BA-4DD0-A81E-98F0AD1C3E93}" dt="2023-04-09T12:00:37.433" v="551" actId="1076"/>
          <ac:picMkLst>
            <pc:docMk/>
            <pc:sldMk cId="0" sldId="311"/>
            <ac:picMk id="7" creationId="{572EC70B-4B36-1D97-C82E-42C4A2FA748D}"/>
          </ac:picMkLst>
        </pc:picChg>
        <pc:picChg chg="del mod">
          <ac:chgData name="nikhilsaibewar9@outlook.com" userId="dbe5cedbdf7e5c41" providerId="LiveId" clId="{6102246D-70BA-4DD0-A81E-98F0AD1C3E93}" dt="2023-04-09T12:00:09.912" v="545" actId="478"/>
          <ac:picMkLst>
            <pc:docMk/>
            <pc:sldMk cId="0" sldId="311"/>
            <ac:picMk id="34" creationId="{E99D7290-4038-49CB-8C98-52596D3B7551}"/>
          </ac:picMkLst>
        </pc:picChg>
      </pc:sldChg>
      <pc:sldChg chg="modSp add mod">
        <pc:chgData name="nikhilsaibewar9@outlook.com" userId="dbe5cedbdf7e5c41" providerId="LiveId" clId="{6102246D-70BA-4DD0-A81E-98F0AD1C3E93}" dt="2023-04-09T12:23:14.359" v="802" actId="1076"/>
        <pc:sldMkLst>
          <pc:docMk/>
          <pc:sldMk cId="3241057872" sldId="329"/>
        </pc:sldMkLst>
        <pc:spChg chg="mod">
          <ac:chgData name="nikhilsaibewar9@outlook.com" userId="dbe5cedbdf7e5c41" providerId="LiveId" clId="{6102246D-70BA-4DD0-A81E-98F0AD1C3E93}" dt="2023-04-09T12:23:14.359" v="802" actId="1076"/>
          <ac:spMkLst>
            <pc:docMk/>
            <pc:sldMk cId="3241057872" sldId="329"/>
            <ac:spMk id="2" creationId="{18437952-BE91-4C96-AEAA-2D5447067C79}"/>
          </ac:spMkLst>
        </pc:spChg>
      </pc:sldChg>
      <pc:sldChg chg="addSp delSp modSp mod">
        <pc:chgData name="nikhilsaibewar9@outlook.com" userId="dbe5cedbdf7e5c41" providerId="LiveId" clId="{6102246D-70BA-4DD0-A81E-98F0AD1C3E93}" dt="2023-04-10T05:33:25.614" v="1976" actId="1076"/>
        <pc:sldMkLst>
          <pc:docMk/>
          <pc:sldMk cId="1931082187" sldId="330"/>
        </pc:sldMkLst>
        <pc:spChg chg="mod">
          <ac:chgData name="nikhilsaibewar9@outlook.com" userId="dbe5cedbdf7e5c41" providerId="LiveId" clId="{6102246D-70BA-4DD0-A81E-98F0AD1C3E93}" dt="2023-04-09T12:33:54.917" v="910"/>
          <ac:spMkLst>
            <pc:docMk/>
            <pc:sldMk cId="1931082187" sldId="330"/>
            <ac:spMk id="2" creationId="{B223240F-3AF5-4B26-ABB6-7AB018DBCF27}"/>
          </ac:spMkLst>
        </pc:spChg>
        <pc:spChg chg="mod">
          <ac:chgData name="nikhilsaibewar9@outlook.com" userId="dbe5cedbdf7e5c41" providerId="LiveId" clId="{6102246D-70BA-4DD0-A81E-98F0AD1C3E93}" dt="2023-04-09T12:33:54.917" v="910"/>
          <ac:spMkLst>
            <pc:docMk/>
            <pc:sldMk cId="1931082187" sldId="330"/>
            <ac:spMk id="4" creationId="{D50C2019-C5E0-4536-9384-7DC100034A1D}"/>
          </ac:spMkLst>
        </pc:spChg>
        <pc:picChg chg="del">
          <ac:chgData name="nikhilsaibewar9@outlook.com" userId="dbe5cedbdf7e5c41" providerId="LiveId" clId="{6102246D-70BA-4DD0-A81E-98F0AD1C3E93}" dt="2023-04-10T05:31:34.055" v="1951" actId="478"/>
          <ac:picMkLst>
            <pc:docMk/>
            <pc:sldMk cId="1931082187" sldId="330"/>
            <ac:picMk id="11" creationId="{55C097B7-F981-AD8B-0B45-45FFB001FFC3}"/>
          </ac:picMkLst>
        </pc:picChg>
        <pc:picChg chg="add mod">
          <ac:chgData name="nikhilsaibewar9@outlook.com" userId="dbe5cedbdf7e5c41" providerId="LiveId" clId="{6102246D-70BA-4DD0-A81E-98F0AD1C3E93}" dt="2023-04-10T05:33:03.232" v="1975" actId="1076"/>
          <ac:picMkLst>
            <pc:docMk/>
            <pc:sldMk cId="1931082187" sldId="330"/>
            <ac:picMk id="12" creationId="{0993B608-D771-4E3F-0E7F-F451F8FA7ABE}"/>
          </ac:picMkLst>
        </pc:picChg>
        <pc:picChg chg="del">
          <ac:chgData name="nikhilsaibewar9@outlook.com" userId="dbe5cedbdf7e5c41" providerId="LiveId" clId="{6102246D-70BA-4DD0-A81E-98F0AD1C3E93}" dt="2023-04-10T05:32:12.303" v="1961" actId="478"/>
          <ac:picMkLst>
            <pc:docMk/>
            <pc:sldMk cId="1931082187" sldId="330"/>
            <ac:picMk id="13" creationId="{48BAEBF5-5A2E-3246-C477-86C55D413399}"/>
          </ac:picMkLst>
        </pc:picChg>
        <pc:picChg chg="del">
          <ac:chgData name="nikhilsaibewar9@outlook.com" userId="dbe5cedbdf7e5c41" providerId="LiveId" clId="{6102246D-70BA-4DD0-A81E-98F0AD1C3E93}" dt="2023-04-10T05:32:39.573" v="1968" actId="478"/>
          <ac:picMkLst>
            <pc:docMk/>
            <pc:sldMk cId="1931082187" sldId="330"/>
            <ac:picMk id="15" creationId="{20354CB3-F6EF-ECFA-81A0-AF6191C1F885}"/>
          </ac:picMkLst>
        </pc:picChg>
        <pc:picChg chg="add mod">
          <ac:chgData name="nikhilsaibewar9@outlook.com" userId="dbe5cedbdf7e5c41" providerId="LiveId" clId="{6102246D-70BA-4DD0-A81E-98F0AD1C3E93}" dt="2023-04-10T05:33:25.614" v="1976" actId="1076"/>
          <ac:picMkLst>
            <pc:docMk/>
            <pc:sldMk cId="1931082187" sldId="330"/>
            <ac:picMk id="16" creationId="{D0FC275C-6A72-0277-1FC9-8E6D2EF01BEC}"/>
          </ac:picMkLst>
        </pc:picChg>
        <pc:picChg chg="add mod">
          <ac:chgData name="nikhilsaibewar9@outlook.com" userId="dbe5cedbdf7e5c41" providerId="LiveId" clId="{6102246D-70BA-4DD0-A81E-98F0AD1C3E93}" dt="2023-04-10T05:33:02.343" v="1974" actId="1076"/>
          <ac:picMkLst>
            <pc:docMk/>
            <pc:sldMk cId="1931082187" sldId="330"/>
            <ac:picMk id="18" creationId="{DB4AAF44-06B8-7DF2-F673-FC161CBF70C0}"/>
          </ac:picMkLst>
        </pc:picChg>
      </pc:sldChg>
      <pc:sldChg chg="modSp del mod">
        <pc:chgData name="nikhilsaibewar9@outlook.com" userId="dbe5cedbdf7e5c41" providerId="LiveId" clId="{6102246D-70BA-4DD0-A81E-98F0AD1C3E93}" dt="2023-04-09T12:23:17.284" v="803" actId="2696"/>
        <pc:sldMkLst>
          <pc:docMk/>
          <pc:sldMk cId="1339414107" sldId="353"/>
        </pc:sldMkLst>
        <pc:spChg chg="mod">
          <ac:chgData name="nikhilsaibewar9@outlook.com" userId="dbe5cedbdf7e5c41" providerId="LiveId" clId="{6102246D-70BA-4DD0-A81E-98F0AD1C3E93}" dt="2023-04-06T12:09:29.442" v="269" actId="1076"/>
          <ac:spMkLst>
            <pc:docMk/>
            <pc:sldMk cId="1339414107" sldId="353"/>
            <ac:spMk id="2" creationId="{795E2BFA-9D2F-4AA8-907D-61F8C9702EEE}"/>
          </ac:spMkLst>
        </pc:spChg>
      </pc:sldChg>
      <pc:sldChg chg="addSp delSp modSp mod">
        <pc:chgData name="nikhilsaibewar9@outlook.com" userId="dbe5cedbdf7e5c41" providerId="LiveId" clId="{6102246D-70BA-4DD0-A81E-98F0AD1C3E93}" dt="2023-04-09T12:33:54.917" v="910"/>
        <pc:sldMkLst>
          <pc:docMk/>
          <pc:sldMk cId="0" sldId="354"/>
        </pc:sldMkLst>
        <pc:spChg chg="add del mod">
          <ac:chgData name="nikhilsaibewar9@outlook.com" userId="dbe5cedbdf7e5c41" providerId="LiveId" clId="{6102246D-70BA-4DD0-A81E-98F0AD1C3E93}" dt="2023-04-06T09:14:42.616" v="222" actId="478"/>
          <ac:spMkLst>
            <pc:docMk/>
            <pc:sldMk cId="0" sldId="354"/>
            <ac:spMk id="2" creationId="{7D7DDAE4-666A-E1F0-C1C9-7C8172A2BD8A}"/>
          </ac:spMkLst>
        </pc:spChg>
        <pc:spChg chg="mod">
          <ac:chgData name="nikhilsaibewar9@outlook.com" userId="dbe5cedbdf7e5c41" providerId="LiveId" clId="{6102246D-70BA-4DD0-A81E-98F0AD1C3E93}" dt="2023-04-09T11:55:56.234" v="270" actId="20577"/>
          <ac:spMkLst>
            <pc:docMk/>
            <pc:sldMk cId="0" sldId="354"/>
            <ac:spMk id="3" creationId="{4217A97E-AE1C-463B-B47B-715C0343DD68}"/>
          </ac:spMkLst>
        </pc:spChg>
        <pc:spChg chg="add mod">
          <ac:chgData name="nikhilsaibewar9@outlook.com" userId="dbe5cedbdf7e5c41" providerId="LiveId" clId="{6102246D-70BA-4DD0-A81E-98F0AD1C3E93}" dt="2023-04-06T09:15:23.394" v="230" actId="1076"/>
          <ac:spMkLst>
            <pc:docMk/>
            <pc:sldMk cId="0" sldId="354"/>
            <ac:spMk id="4" creationId="{33EE2601-800F-3B9A-6EB2-9DA80AB233D1}"/>
          </ac:spMkLst>
        </pc:spChg>
        <pc:spChg chg="mod">
          <ac:chgData name="nikhilsaibewar9@outlook.com" userId="dbe5cedbdf7e5c41" providerId="LiveId" clId="{6102246D-70BA-4DD0-A81E-98F0AD1C3E93}" dt="2023-04-09T12:33:54.917" v="910"/>
          <ac:spMkLst>
            <pc:docMk/>
            <pc:sldMk cId="0" sldId="354"/>
            <ac:spMk id="216" creationId="{00000000-0000-0000-0000-000000000000}"/>
          </ac:spMkLst>
        </pc:spChg>
      </pc:sldChg>
      <pc:sldChg chg="delSp modSp add del mod">
        <pc:chgData name="nikhilsaibewar9@outlook.com" userId="dbe5cedbdf7e5c41" providerId="LiveId" clId="{6102246D-70BA-4DD0-A81E-98F0AD1C3E93}" dt="2023-04-09T12:33:27.640" v="905" actId="2696"/>
        <pc:sldMkLst>
          <pc:docMk/>
          <pc:sldMk cId="3757709292" sldId="356"/>
        </pc:sldMkLst>
        <pc:spChg chg="del mod">
          <ac:chgData name="nikhilsaibewar9@outlook.com" userId="dbe5cedbdf7e5c41" providerId="LiveId" clId="{6102246D-70BA-4DD0-A81E-98F0AD1C3E93}" dt="2023-04-09T12:32:20.330" v="900" actId="478"/>
          <ac:spMkLst>
            <pc:docMk/>
            <pc:sldMk cId="3757709292" sldId="356"/>
            <ac:spMk id="6" creationId="{064788AB-8F61-44A2-B117-BBCB8BB10EAB}"/>
          </ac:spMkLst>
        </pc:spChg>
        <pc:spChg chg="del mod">
          <ac:chgData name="nikhilsaibewar9@outlook.com" userId="dbe5cedbdf7e5c41" providerId="LiveId" clId="{6102246D-70BA-4DD0-A81E-98F0AD1C3E93}" dt="2023-04-09T12:32:16.224" v="898" actId="478"/>
          <ac:spMkLst>
            <pc:docMk/>
            <pc:sldMk cId="3757709292" sldId="356"/>
            <ac:spMk id="7" creationId="{AA0B0532-E932-4D48-8C10-09EE03034790}"/>
          </ac:spMkLst>
        </pc:spChg>
        <pc:grpChg chg="del">
          <ac:chgData name="nikhilsaibewar9@outlook.com" userId="dbe5cedbdf7e5c41" providerId="LiveId" clId="{6102246D-70BA-4DD0-A81E-98F0AD1C3E93}" dt="2023-04-09T12:32:10.314" v="895" actId="478"/>
          <ac:grpSpMkLst>
            <pc:docMk/>
            <pc:sldMk cId="3757709292" sldId="356"/>
            <ac:grpSpMk id="8" creationId="{DBE91560-8392-4B1E-9E97-D385F009B878}"/>
          </ac:grpSpMkLst>
        </pc:grpChg>
        <pc:graphicFrameChg chg="del">
          <ac:chgData name="nikhilsaibewar9@outlook.com" userId="dbe5cedbdf7e5c41" providerId="LiveId" clId="{6102246D-70BA-4DD0-A81E-98F0AD1C3E93}" dt="2023-04-09T12:32:08.004" v="894" actId="478"/>
          <ac:graphicFrameMkLst>
            <pc:docMk/>
            <pc:sldMk cId="3757709292" sldId="356"/>
            <ac:graphicFrameMk id="13" creationId="{46FA6864-0541-4F52-A153-6F436B19ACE7}"/>
          </ac:graphicFrameMkLst>
        </pc:graphicFrameChg>
        <pc:picChg chg="del">
          <ac:chgData name="nikhilsaibewar9@outlook.com" userId="dbe5cedbdf7e5c41" providerId="LiveId" clId="{6102246D-70BA-4DD0-A81E-98F0AD1C3E93}" dt="2023-04-09T12:32:26.897" v="901" actId="478"/>
          <ac:picMkLst>
            <pc:docMk/>
            <pc:sldMk cId="3757709292" sldId="356"/>
            <ac:picMk id="16" creationId="{0750501D-2AE8-407D-91A0-2838C2F964EF}"/>
          </ac:picMkLst>
        </pc:picChg>
      </pc:sldChg>
      <pc:sldChg chg="add del">
        <pc:chgData name="nikhilsaibewar9@outlook.com" userId="dbe5cedbdf7e5c41" providerId="LiveId" clId="{6102246D-70BA-4DD0-A81E-98F0AD1C3E93}" dt="2023-04-09T13:03:29.567" v="924" actId="2696"/>
        <pc:sldMkLst>
          <pc:docMk/>
          <pc:sldMk cId="3359247325" sldId="358"/>
        </pc:sldMkLst>
      </pc:sldChg>
      <pc:sldChg chg="addSp delSp modSp mod">
        <pc:chgData name="nikhilsaibewar9@outlook.com" userId="dbe5cedbdf7e5c41" providerId="LiveId" clId="{6102246D-70BA-4DD0-A81E-98F0AD1C3E93}" dt="2023-04-09T12:33:54.917" v="910"/>
        <pc:sldMkLst>
          <pc:docMk/>
          <pc:sldMk cId="2508336985" sldId="372"/>
        </pc:sldMkLst>
        <pc:spChg chg="add del mod">
          <ac:chgData name="nikhilsaibewar9@outlook.com" userId="dbe5cedbdf7e5c41" providerId="LiveId" clId="{6102246D-70BA-4DD0-A81E-98F0AD1C3E93}" dt="2023-04-09T12:18:56.415" v="692" actId="478"/>
          <ac:spMkLst>
            <pc:docMk/>
            <pc:sldMk cId="2508336985" sldId="372"/>
            <ac:spMk id="3" creationId="{58D47047-4DDB-A464-E6DB-551CB853B846}"/>
          </ac:spMkLst>
        </pc:spChg>
        <pc:spChg chg="add mod">
          <ac:chgData name="nikhilsaibewar9@outlook.com" userId="dbe5cedbdf7e5c41" providerId="LiveId" clId="{6102246D-70BA-4DD0-A81E-98F0AD1C3E93}" dt="2023-04-09T12:20:55.707" v="790" actId="1076"/>
          <ac:spMkLst>
            <pc:docMk/>
            <pc:sldMk cId="2508336985" sldId="372"/>
            <ac:spMk id="4" creationId="{78D8C518-29F5-9FFD-797C-ACDC20CC7F49}"/>
          </ac:spMkLst>
        </pc:spChg>
        <pc:spChg chg="add mod">
          <ac:chgData name="nikhilsaibewar9@outlook.com" userId="dbe5cedbdf7e5c41" providerId="LiveId" clId="{6102246D-70BA-4DD0-A81E-98F0AD1C3E93}" dt="2023-04-09T12:21:12.819" v="795" actId="20577"/>
          <ac:spMkLst>
            <pc:docMk/>
            <pc:sldMk cId="2508336985" sldId="372"/>
            <ac:spMk id="11" creationId="{A0ED4F0D-7C20-6968-A0B6-6322779A80E5}"/>
          </ac:spMkLst>
        </pc:spChg>
        <pc:spChg chg="mod">
          <ac:chgData name="nikhilsaibewar9@outlook.com" userId="dbe5cedbdf7e5c41" providerId="LiveId" clId="{6102246D-70BA-4DD0-A81E-98F0AD1C3E93}" dt="2023-04-09T12:33:54.917" v="910"/>
          <ac:spMkLst>
            <pc:docMk/>
            <pc:sldMk cId="2508336985" sldId="372"/>
            <ac:spMk id="236" creationId="{00000000-0000-0000-0000-000000000000}"/>
          </ac:spMkLst>
        </pc:spChg>
        <pc:picChg chg="mod">
          <ac:chgData name="nikhilsaibewar9@outlook.com" userId="dbe5cedbdf7e5c41" providerId="LiveId" clId="{6102246D-70BA-4DD0-A81E-98F0AD1C3E93}" dt="2023-04-09T12:21:02.264" v="791" actId="14100"/>
          <ac:picMkLst>
            <pc:docMk/>
            <pc:sldMk cId="2508336985" sldId="372"/>
            <ac:picMk id="6" creationId="{4244FE2D-69E9-C3B1-A849-F7AD06ACEB96}"/>
          </ac:picMkLst>
        </pc:picChg>
        <pc:picChg chg="add del mod">
          <ac:chgData name="nikhilsaibewar9@outlook.com" userId="dbe5cedbdf7e5c41" providerId="LiveId" clId="{6102246D-70BA-4DD0-A81E-98F0AD1C3E93}" dt="2023-04-09T12:19:02.998" v="694"/>
          <ac:picMkLst>
            <pc:docMk/>
            <pc:sldMk cId="2508336985" sldId="372"/>
            <ac:picMk id="7" creationId="{1822BCDE-E11C-608C-8BCD-827BDBB4FB5B}"/>
          </ac:picMkLst>
        </pc:picChg>
      </pc:sldChg>
      <pc:sldChg chg="addSp delSp modSp mod ord">
        <pc:chgData name="nikhilsaibewar9@outlook.com" userId="dbe5cedbdf7e5c41" providerId="LiveId" clId="{6102246D-70BA-4DD0-A81E-98F0AD1C3E93}" dt="2023-04-11T06:15:33.965" v="2974" actId="20577"/>
        <pc:sldMkLst>
          <pc:docMk/>
          <pc:sldMk cId="2482909864" sldId="375"/>
        </pc:sldMkLst>
        <pc:spChg chg="mod">
          <ac:chgData name="nikhilsaibewar9@outlook.com" userId="dbe5cedbdf7e5c41" providerId="LiveId" clId="{6102246D-70BA-4DD0-A81E-98F0AD1C3E93}" dt="2023-04-06T09:37:45.583" v="262" actId="20577"/>
          <ac:spMkLst>
            <pc:docMk/>
            <pc:sldMk cId="2482909864" sldId="375"/>
            <ac:spMk id="2" creationId="{ADFF4944-DFF2-3860-7AA1-03F321FFB742}"/>
          </ac:spMkLst>
        </pc:spChg>
        <pc:spChg chg="mod">
          <ac:chgData name="nikhilsaibewar9@outlook.com" userId="dbe5cedbdf7e5c41" providerId="LiveId" clId="{6102246D-70BA-4DD0-A81E-98F0AD1C3E93}" dt="2023-04-09T12:33:54.917" v="910"/>
          <ac:spMkLst>
            <pc:docMk/>
            <pc:sldMk cId="2482909864" sldId="375"/>
            <ac:spMk id="5" creationId="{8A038D82-39C5-7B82-D07D-CDA3AA3E7E14}"/>
          </ac:spMkLst>
        </pc:spChg>
        <pc:spChg chg="mod">
          <ac:chgData name="nikhilsaibewar9@outlook.com" userId="dbe5cedbdf7e5c41" providerId="LiveId" clId="{6102246D-70BA-4DD0-A81E-98F0AD1C3E93}" dt="2023-04-11T06:15:33.965" v="2974" actId="20577"/>
          <ac:spMkLst>
            <pc:docMk/>
            <pc:sldMk cId="2482909864" sldId="375"/>
            <ac:spMk id="8" creationId="{1DBBA5DF-C928-3BA7-F07F-7BD14B073BA7}"/>
          </ac:spMkLst>
        </pc:spChg>
        <pc:spChg chg="mod">
          <ac:chgData name="nikhilsaibewar9@outlook.com" userId="dbe5cedbdf7e5c41" providerId="LiveId" clId="{6102246D-70BA-4DD0-A81E-98F0AD1C3E93}" dt="2023-04-11T05:29:20.733" v="2092" actId="20577"/>
          <ac:spMkLst>
            <pc:docMk/>
            <pc:sldMk cId="2482909864" sldId="375"/>
            <ac:spMk id="13" creationId="{E01B484D-C21D-4616-196B-A558E464321A}"/>
          </ac:spMkLst>
        </pc:spChg>
        <pc:picChg chg="del mod">
          <ac:chgData name="nikhilsaibewar9@outlook.com" userId="dbe5cedbdf7e5c41" providerId="LiveId" clId="{6102246D-70BA-4DD0-A81E-98F0AD1C3E93}" dt="2023-04-11T05:31:11.137" v="2102" actId="478"/>
          <ac:picMkLst>
            <pc:docMk/>
            <pc:sldMk cId="2482909864" sldId="375"/>
            <ac:picMk id="4" creationId="{902D4F05-263A-6B54-8B30-EC0798156BC1}"/>
          </ac:picMkLst>
        </pc:picChg>
        <pc:picChg chg="add mod">
          <ac:chgData name="nikhilsaibewar9@outlook.com" userId="dbe5cedbdf7e5c41" providerId="LiveId" clId="{6102246D-70BA-4DD0-A81E-98F0AD1C3E93}" dt="2023-04-11T05:31:34.244" v="2108" actId="14100"/>
          <ac:picMkLst>
            <pc:docMk/>
            <pc:sldMk cId="2482909864" sldId="375"/>
            <ac:picMk id="9" creationId="{8499E656-523D-2B0F-4FC8-6EB74E31D286}"/>
          </ac:picMkLst>
        </pc:picChg>
        <pc:picChg chg="mod">
          <ac:chgData name="nikhilsaibewar9@outlook.com" userId="dbe5cedbdf7e5c41" providerId="LiveId" clId="{6102246D-70BA-4DD0-A81E-98F0AD1C3E93}" dt="2023-04-11T05:29:55.352" v="2100" actId="14100"/>
          <ac:picMkLst>
            <pc:docMk/>
            <pc:sldMk cId="2482909864" sldId="375"/>
            <ac:picMk id="17" creationId="{CCB7B439-D8F5-FCF2-1BC6-5EF4C7704490}"/>
          </ac:picMkLst>
        </pc:picChg>
      </pc:sldChg>
      <pc:sldChg chg="modSp">
        <pc:chgData name="nikhilsaibewar9@outlook.com" userId="dbe5cedbdf7e5c41" providerId="LiveId" clId="{6102246D-70BA-4DD0-A81E-98F0AD1C3E93}" dt="2023-04-09T12:33:54.917" v="910"/>
        <pc:sldMkLst>
          <pc:docMk/>
          <pc:sldMk cId="2447971019" sldId="376"/>
        </pc:sldMkLst>
        <pc:spChg chg="mod">
          <ac:chgData name="nikhilsaibewar9@outlook.com" userId="dbe5cedbdf7e5c41" providerId="LiveId" clId="{6102246D-70BA-4DD0-A81E-98F0AD1C3E93}" dt="2023-04-09T12:33:54.917" v="910"/>
          <ac:spMkLst>
            <pc:docMk/>
            <pc:sldMk cId="2447971019" sldId="376"/>
            <ac:spMk id="2" creationId="{5DAFE2AE-7E81-8A9B-FD8D-5C42B55799B0}"/>
          </ac:spMkLst>
        </pc:spChg>
        <pc:spChg chg="mod">
          <ac:chgData name="nikhilsaibewar9@outlook.com" userId="dbe5cedbdf7e5c41" providerId="LiveId" clId="{6102246D-70BA-4DD0-A81E-98F0AD1C3E93}" dt="2023-04-09T12:33:54.917" v="910"/>
          <ac:spMkLst>
            <pc:docMk/>
            <pc:sldMk cId="2447971019" sldId="376"/>
            <ac:spMk id="4" creationId="{1AB1FEDD-36EF-99FB-DE2F-123C0447C204}"/>
          </ac:spMkLst>
        </pc:spChg>
      </pc:sldChg>
      <pc:sldChg chg="modSp mod">
        <pc:chgData name="nikhilsaibewar9@outlook.com" userId="dbe5cedbdf7e5c41" providerId="LiveId" clId="{6102246D-70BA-4DD0-A81E-98F0AD1C3E93}" dt="2023-04-11T09:18:52.182" v="3077" actId="113"/>
        <pc:sldMkLst>
          <pc:docMk/>
          <pc:sldMk cId="240003352" sldId="377"/>
        </pc:sldMkLst>
        <pc:spChg chg="mod">
          <ac:chgData name="nikhilsaibewar9@outlook.com" userId="dbe5cedbdf7e5c41" providerId="LiveId" clId="{6102246D-70BA-4DD0-A81E-98F0AD1C3E93}" dt="2023-04-09T12:33:54.917" v="910"/>
          <ac:spMkLst>
            <pc:docMk/>
            <pc:sldMk cId="240003352" sldId="377"/>
            <ac:spMk id="2" creationId="{F190DCA0-EF8B-66B3-BA10-964ACFDF567D}"/>
          </ac:spMkLst>
        </pc:spChg>
        <pc:spChg chg="mod">
          <ac:chgData name="nikhilsaibewar9@outlook.com" userId="dbe5cedbdf7e5c41" providerId="LiveId" clId="{6102246D-70BA-4DD0-A81E-98F0AD1C3E93}" dt="2023-04-09T12:33:54.917" v="910"/>
          <ac:spMkLst>
            <pc:docMk/>
            <pc:sldMk cId="240003352" sldId="377"/>
            <ac:spMk id="3" creationId="{2308502E-CBA2-E73D-39A5-429C1F62CBBC}"/>
          </ac:spMkLst>
        </pc:spChg>
        <pc:spChg chg="mod">
          <ac:chgData name="nikhilsaibewar9@outlook.com" userId="dbe5cedbdf7e5c41" providerId="LiveId" clId="{6102246D-70BA-4DD0-A81E-98F0AD1C3E93}" dt="2023-04-11T09:18:52.182" v="3077" actId="113"/>
          <ac:spMkLst>
            <pc:docMk/>
            <pc:sldMk cId="240003352" sldId="377"/>
            <ac:spMk id="7" creationId="{5D77B1EF-C5A7-B6FD-81CD-0446787C87A5}"/>
          </ac:spMkLst>
        </pc:spChg>
      </pc:sldChg>
      <pc:sldChg chg="addSp delSp modSp mod">
        <pc:chgData name="nikhilsaibewar9@outlook.com" userId="dbe5cedbdf7e5c41" providerId="LiveId" clId="{6102246D-70BA-4DD0-A81E-98F0AD1C3E93}" dt="2023-04-11T06:58:15.976" v="3036" actId="14100"/>
        <pc:sldMkLst>
          <pc:docMk/>
          <pc:sldMk cId="48530016" sldId="378"/>
        </pc:sldMkLst>
        <pc:spChg chg="mod">
          <ac:chgData name="nikhilsaibewar9@outlook.com" userId="dbe5cedbdf7e5c41" providerId="LiveId" clId="{6102246D-70BA-4DD0-A81E-98F0AD1C3E93}" dt="2023-04-09T12:33:54.917" v="910"/>
          <ac:spMkLst>
            <pc:docMk/>
            <pc:sldMk cId="48530016" sldId="378"/>
            <ac:spMk id="2" creationId="{C049195E-0514-D36D-880E-E1841C5A726A}"/>
          </ac:spMkLst>
        </pc:spChg>
        <pc:spChg chg="mod">
          <ac:chgData name="nikhilsaibewar9@outlook.com" userId="dbe5cedbdf7e5c41" providerId="LiveId" clId="{6102246D-70BA-4DD0-A81E-98F0AD1C3E93}" dt="2023-04-09T12:33:54.917" v="910"/>
          <ac:spMkLst>
            <pc:docMk/>
            <pc:sldMk cId="48530016" sldId="378"/>
            <ac:spMk id="3" creationId="{3335E074-2A24-2E1E-3361-E961A1450A01}"/>
          </ac:spMkLst>
        </pc:spChg>
        <pc:spChg chg="add mod">
          <ac:chgData name="nikhilsaibewar9@outlook.com" userId="dbe5cedbdf7e5c41" providerId="LiveId" clId="{6102246D-70BA-4DD0-A81E-98F0AD1C3E93}" dt="2023-04-06T08:58:27.382" v="86" actId="1035"/>
          <ac:spMkLst>
            <pc:docMk/>
            <pc:sldMk cId="48530016" sldId="378"/>
            <ac:spMk id="4" creationId="{A249686C-7328-6836-5BFF-420DD50E2FDF}"/>
          </ac:spMkLst>
        </pc:spChg>
        <pc:spChg chg="del mod">
          <ac:chgData name="nikhilsaibewar9@outlook.com" userId="dbe5cedbdf7e5c41" providerId="LiveId" clId="{6102246D-70BA-4DD0-A81E-98F0AD1C3E93}" dt="2023-04-06T08:57:31.699" v="61" actId="478"/>
          <ac:spMkLst>
            <pc:docMk/>
            <pc:sldMk cId="48530016" sldId="378"/>
            <ac:spMk id="5" creationId="{8A5E9CB8-D260-F3C6-08B7-5273F3E7EFC3}"/>
          </ac:spMkLst>
        </pc:spChg>
        <pc:spChg chg="add mod">
          <ac:chgData name="nikhilsaibewar9@outlook.com" userId="dbe5cedbdf7e5c41" providerId="LiveId" clId="{6102246D-70BA-4DD0-A81E-98F0AD1C3E93}" dt="2023-04-06T08:58:33.530" v="100" actId="1035"/>
          <ac:spMkLst>
            <pc:docMk/>
            <pc:sldMk cId="48530016" sldId="378"/>
            <ac:spMk id="7" creationId="{3677921C-8393-C781-23F2-CFE37BEECE0B}"/>
          </ac:spMkLst>
        </pc:spChg>
        <pc:spChg chg="add mod">
          <ac:chgData name="nikhilsaibewar9@outlook.com" userId="dbe5cedbdf7e5c41" providerId="LiveId" clId="{6102246D-70BA-4DD0-A81E-98F0AD1C3E93}" dt="2023-04-06T08:58:23.406" v="74" actId="1076"/>
          <ac:spMkLst>
            <pc:docMk/>
            <pc:sldMk cId="48530016" sldId="378"/>
            <ac:spMk id="9" creationId="{67DAD3FD-76C1-E1D9-E9EE-5998E7339D51}"/>
          </ac:spMkLst>
        </pc:spChg>
        <pc:picChg chg="add del mod">
          <ac:chgData name="nikhilsaibewar9@outlook.com" userId="dbe5cedbdf7e5c41" providerId="LiveId" clId="{6102246D-70BA-4DD0-A81E-98F0AD1C3E93}" dt="2023-04-11T05:13:10.827" v="2051" actId="478"/>
          <ac:picMkLst>
            <pc:docMk/>
            <pc:sldMk cId="48530016" sldId="378"/>
            <ac:picMk id="5" creationId="{C77CBBCC-4528-D083-CBA2-589B6A6AFC56}"/>
          </ac:picMkLst>
        </pc:picChg>
        <pc:picChg chg="add del mod">
          <ac:chgData name="nikhilsaibewar9@outlook.com" userId="dbe5cedbdf7e5c41" providerId="LiveId" clId="{6102246D-70BA-4DD0-A81E-98F0AD1C3E93}" dt="2023-04-06T08:57:38.277" v="64" actId="478"/>
          <ac:picMkLst>
            <pc:docMk/>
            <pc:sldMk cId="48530016" sldId="378"/>
            <ac:picMk id="6" creationId="{40AB7C67-A842-E89A-FD7C-C0D7A30CE9CF}"/>
          </ac:picMkLst>
        </pc:picChg>
        <pc:picChg chg="del">
          <ac:chgData name="nikhilsaibewar9@outlook.com" userId="dbe5cedbdf7e5c41" providerId="LiveId" clId="{6102246D-70BA-4DD0-A81E-98F0AD1C3E93}" dt="2023-04-11T06:09:14.963" v="2946" actId="478"/>
          <ac:picMkLst>
            <pc:docMk/>
            <pc:sldMk cId="48530016" sldId="378"/>
            <ac:picMk id="8" creationId="{A4F2197F-F383-F157-F211-2C813E3853E2}"/>
          </ac:picMkLst>
        </pc:picChg>
        <pc:picChg chg="add mod">
          <ac:chgData name="nikhilsaibewar9@outlook.com" userId="dbe5cedbdf7e5c41" providerId="LiveId" clId="{6102246D-70BA-4DD0-A81E-98F0AD1C3E93}" dt="2023-04-11T06:58:15.976" v="3036" actId="14100"/>
          <ac:picMkLst>
            <pc:docMk/>
            <pc:sldMk cId="48530016" sldId="378"/>
            <ac:picMk id="10" creationId="{FB4DD21B-BAC1-857C-D84C-09F384F6C4C6}"/>
          </ac:picMkLst>
        </pc:picChg>
        <pc:picChg chg="mod">
          <ac:chgData name="nikhilsaibewar9@outlook.com" userId="dbe5cedbdf7e5c41" providerId="LiveId" clId="{6102246D-70BA-4DD0-A81E-98F0AD1C3E93}" dt="2023-04-11T06:58:12.380" v="3035" actId="14100"/>
          <ac:picMkLst>
            <pc:docMk/>
            <pc:sldMk cId="48530016" sldId="378"/>
            <ac:picMk id="12" creationId="{A11B4BC5-0BBD-E74D-3B9C-3E0CAA20D9E2}"/>
          </ac:picMkLst>
        </pc:picChg>
      </pc:sldChg>
      <pc:sldChg chg="modSp mod">
        <pc:chgData name="nikhilsaibewar9@outlook.com" userId="dbe5cedbdf7e5c41" providerId="LiveId" clId="{6102246D-70BA-4DD0-A81E-98F0AD1C3E93}" dt="2023-04-09T12:33:54.917" v="910"/>
        <pc:sldMkLst>
          <pc:docMk/>
          <pc:sldMk cId="2550211211" sldId="379"/>
        </pc:sldMkLst>
        <pc:spChg chg="mod">
          <ac:chgData name="nikhilsaibewar9@outlook.com" userId="dbe5cedbdf7e5c41" providerId="LiveId" clId="{6102246D-70BA-4DD0-A81E-98F0AD1C3E93}" dt="2023-04-09T12:33:54.917" v="910"/>
          <ac:spMkLst>
            <pc:docMk/>
            <pc:sldMk cId="2550211211" sldId="379"/>
            <ac:spMk id="3" creationId="{08D4F7E6-0ADC-F2FA-9430-14A077577C32}"/>
          </ac:spMkLst>
        </pc:spChg>
        <pc:picChg chg="mod">
          <ac:chgData name="nikhilsaibewar9@outlook.com" userId="dbe5cedbdf7e5c41" providerId="LiveId" clId="{6102246D-70BA-4DD0-A81E-98F0AD1C3E93}" dt="2023-04-09T12:27:07.050" v="847" actId="14100"/>
          <ac:picMkLst>
            <pc:docMk/>
            <pc:sldMk cId="2550211211" sldId="379"/>
            <ac:picMk id="5" creationId="{A8AD4882-A887-692E-C0FA-81E66A14E026}"/>
          </ac:picMkLst>
        </pc:picChg>
      </pc:sldChg>
      <pc:sldChg chg="modSp mod">
        <pc:chgData name="nikhilsaibewar9@outlook.com" userId="dbe5cedbdf7e5c41" providerId="LiveId" clId="{6102246D-70BA-4DD0-A81E-98F0AD1C3E93}" dt="2023-04-09T12:33:54.917" v="910"/>
        <pc:sldMkLst>
          <pc:docMk/>
          <pc:sldMk cId="1632779898" sldId="380"/>
        </pc:sldMkLst>
        <pc:spChg chg="mod">
          <ac:chgData name="nikhilsaibewar9@outlook.com" userId="dbe5cedbdf7e5c41" providerId="LiveId" clId="{6102246D-70BA-4DD0-A81E-98F0AD1C3E93}" dt="2023-04-09T12:33:54.917" v="910"/>
          <ac:spMkLst>
            <pc:docMk/>
            <pc:sldMk cId="1632779898" sldId="380"/>
            <ac:spMk id="2" creationId="{39F81488-78BD-605B-7529-4825D41B0BC7}"/>
          </ac:spMkLst>
        </pc:spChg>
        <pc:spChg chg="mod">
          <ac:chgData name="nikhilsaibewar9@outlook.com" userId="dbe5cedbdf7e5c41" providerId="LiveId" clId="{6102246D-70BA-4DD0-A81E-98F0AD1C3E93}" dt="2023-04-09T12:33:54.917" v="910"/>
          <ac:spMkLst>
            <pc:docMk/>
            <pc:sldMk cId="1632779898" sldId="380"/>
            <ac:spMk id="3" creationId="{B49689FC-350D-E069-EF35-6480672EAD93}"/>
          </ac:spMkLst>
        </pc:spChg>
        <pc:picChg chg="mod">
          <ac:chgData name="nikhilsaibewar9@outlook.com" userId="dbe5cedbdf7e5c41" providerId="LiveId" clId="{6102246D-70BA-4DD0-A81E-98F0AD1C3E93}" dt="2023-04-09T12:26:58.189" v="846" actId="14100"/>
          <ac:picMkLst>
            <pc:docMk/>
            <pc:sldMk cId="1632779898" sldId="380"/>
            <ac:picMk id="6" creationId="{68026DCB-6A2C-464E-7730-72A88167FAEF}"/>
          </ac:picMkLst>
        </pc:picChg>
      </pc:sldChg>
      <pc:sldChg chg="addSp delSp modSp mod">
        <pc:chgData name="nikhilsaibewar9@outlook.com" userId="dbe5cedbdf7e5c41" providerId="LiveId" clId="{6102246D-70BA-4DD0-A81E-98F0AD1C3E93}" dt="2023-04-11T05:07:07.158" v="2049" actId="14100"/>
        <pc:sldMkLst>
          <pc:docMk/>
          <pc:sldMk cId="723466884" sldId="382"/>
        </pc:sldMkLst>
        <pc:spChg chg="mod">
          <ac:chgData name="nikhilsaibewar9@outlook.com" userId="dbe5cedbdf7e5c41" providerId="LiveId" clId="{6102246D-70BA-4DD0-A81E-98F0AD1C3E93}" dt="2023-04-09T12:33:54.917" v="910"/>
          <ac:spMkLst>
            <pc:docMk/>
            <pc:sldMk cId="723466884" sldId="382"/>
            <ac:spMk id="2" creationId="{C16686BE-4CE1-C4E5-1A62-B978234A7AB9}"/>
          </ac:spMkLst>
        </pc:spChg>
        <pc:spChg chg="mod">
          <ac:chgData name="nikhilsaibewar9@outlook.com" userId="dbe5cedbdf7e5c41" providerId="LiveId" clId="{6102246D-70BA-4DD0-A81E-98F0AD1C3E93}" dt="2023-04-09T12:33:54.917" v="910"/>
          <ac:spMkLst>
            <pc:docMk/>
            <pc:sldMk cId="723466884" sldId="382"/>
            <ac:spMk id="3" creationId="{094EE4FF-4FA3-EC78-BA10-7F0137214622}"/>
          </ac:spMkLst>
        </pc:spChg>
        <pc:picChg chg="add mod">
          <ac:chgData name="nikhilsaibewar9@outlook.com" userId="dbe5cedbdf7e5c41" providerId="LiveId" clId="{6102246D-70BA-4DD0-A81E-98F0AD1C3E93}" dt="2023-04-11T05:07:07.158" v="2049" actId="14100"/>
          <ac:picMkLst>
            <pc:docMk/>
            <pc:sldMk cId="723466884" sldId="382"/>
            <ac:picMk id="6" creationId="{E047D14D-240A-8EF6-C00F-503A96F1D7F4}"/>
          </ac:picMkLst>
        </pc:picChg>
        <pc:picChg chg="del">
          <ac:chgData name="nikhilsaibewar9@outlook.com" userId="dbe5cedbdf7e5c41" providerId="LiveId" clId="{6102246D-70BA-4DD0-A81E-98F0AD1C3E93}" dt="2023-04-11T04:15:55.926" v="2033" actId="478"/>
          <ac:picMkLst>
            <pc:docMk/>
            <pc:sldMk cId="723466884" sldId="382"/>
            <ac:picMk id="10" creationId="{61BF5A13-D272-DD75-A3B1-692C18F19FC5}"/>
          </ac:picMkLst>
        </pc:picChg>
      </pc:sldChg>
      <pc:sldChg chg="addSp delSp modSp mod">
        <pc:chgData name="nikhilsaibewar9@outlook.com" userId="dbe5cedbdf7e5c41" providerId="LiveId" clId="{6102246D-70BA-4DD0-A81E-98F0AD1C3E93}" dt="2023-04-09T12:33:54.917" v="910"/>
        <pc:sldMkLst>
          <pc:docMk/>
          <pc:sldMk cId="1793920925" sldId="386"/>
        </pc:sldMkLst>
        <pc:spChg chg="mod">
          <ac:chgData name="nikhilsaibewar9@outlook.com" userId="dbe5cedbdf7e5c41" providerId="LiveId" clId="{6102246D-70BA-4DD0-A81E-98F0AD1C3E93}" dt="2023-04-09T12:33:54.917" v="910"/>
          <ac:spMkLst>
            <pc:docMk/>
            <pc:sldMk cId="1793920925" sldId="386"/>
            <ac:spMk id="2" creationId="{B904780E-556F-A906-E408-B3C46B46E8BE}"/>
          </ac:spMkLst>
        </pc:spChg>
        <pc:spChg chg="mod">
          <ac:chgData name="nikhilsaibewar9@outlook.com" userId="dbe5cedbdf7e5c41" providerId="LiveId" clId="{6102246D-70BA-4DD0-A81E-98F0AD1C3E93}" dt="2023-04-09T12:33:54.917" v="910"/>
          <ac:spMkLst>
            <pc:docMk/>
            <pc:sldMk cId="1793920925" sldId="386"/>
            <ac:spMk id="3" creationId="{D21E6BDE-DE9E-5A4F-41B4-C401448DD978}"/>
          </ac:spMkLst>
        </pc:spChg>
        <pc:spChg chg="mod">
          <ac:chgData name="nikhilsaibewar9@outlook.com" userId="dbe5cedbdf7e5c41" providerId="LiveId" clId="{6102246D-70BA-4DD0-A81E-98F0AD1C3E93}" dt="2023-04-06T09:09:38.138" v="133" actId="1037"/>
          <ac:spMkLst>
            <pc:docMk/>
            <pc:sldMk cId="1793920925" sldId="386"/>
            <ac:spMk id="26" creationId="{B711A6B0-6221-211D-A862-7599A6149D64}"/>
          </ac:spMkLst>
        </pc:spChg>
        <pc:picChg chg="del">
          <ac:chgData name="nikhilsaibewar9@outlook.com" userId="dbe5cedbdf7e5c41" providerId="LiveId" clId="{6102246D-70BA-4DD0-A81E-98F0AD1C3E93}" dt="2023-04-06T09:09:05.715" v="101" actId="478"/>
          <ac:picMkLst>
            <pc:docMk/>
            <pc:sldMk cId="1793920925" sldId="386"/>
            <ac:picMk id="5" creationId="{573EFE74-AD2B-B0CB-53C9-FE6F520FEBB6}"/>
          </ac:picMkLst>
        </pc:picChg>
        <pc:picChg chg="add mod">
          <ac:chgData name="nikhilsaibewar9@outlook.com" userId="dbe5cedbdf7e5c41" providerId="LiveId" clId="{6102246D-70BA-4DD0-A81E-98F0AD1C3E93}" dt="2023-04-06T09:10:00.028" v="139" actId="1076"/>
          <ac:picMkLst>
            <pc:docMk/>
            <pc:sldMk cId="1793920925" sldId="386"/>
            <ac:picMk id="8" creationId="{EBD67843-E81A-4977-0A1C-7A8030157C68}"/>
          </ac:picMkLst>
        </pc:picChg>
      </pc:sldChg>
      <pc:sldChg chg="addSp delSp modSp mod">
        <pc:chgData name="nikhilsaibewar9@outlook.com" userId="dbe5cedbdf7e5c41" providerId="LiveId" clId="{6102246D-70BA-4DD0-A81E-98F0AD1C3E93}" dt="2023-04-11T06:53:16.613" v="3025" actId="14100"/>
        <pc:sldMkLst>
          <pc:docMk/>
          <pc:sldMk cId="1070571396" sldId="387"/>
        </pc:sldMkLst>
        <pc:spChg chg="mod">
          <ac:chgData name="nikhilsaibewar9@outlook.com" userId="dbe5cedbdf7e5c41" providerId="LiveId" clId="{6102246D-70BA-4DD0-A81E-98F0AD1C3E93}" dt="2023-04-09T12:33:54.917" v="910"/>
          <ac:spMkLst>
            <pc:docMk/>
            <pc:sldMk cId="1070571396" sldId="387"/>
            <ac:spMk id="2" creationId="{B904780E-556F-A906-E408-B3C46B46E8BE}"/>
          </ac:spMkLst>
        </pc:spChg>
        <pc:spChg chg="mod">
          <ac:chgData name="nikhilsaibewar9@outlook.com" userId="dbe5cedbdf7e5c41" providerId="LiveId" clId="{6102246D-70BA-4DD0-A81E-98F0AD1C3E93}" dt="2023-04-09T12:33:54.917" v="910"/>
          <ac:spMkLst>
            <pc:docMk/>
            <pc:sldMk cId="1070571396" sldId="387"/>
            <ac:spMk id="3" creationId="{D21E6BDE-DE9E-5A4F-41B4-C401448DD978}"/>
          </ac:spMkLst>
        </pc:spChg>
        <pc:picChg chg="add del mod">
          <ac:chgData name="nikhilsaibewar9@outlook.com" userId="dbe5cedbdf7e5c41" providerId="LiveId" clId="{6102246D-70BA-4DD0-A81E-98F0AD1C3E93}" dt="2023-04-11T06:52:17.277" v="3020" actId="478"/>
          <ac:picMkLst>
            <pc:docMk/>
            <pc:sldMk cId="1070571396" sldId="387"/>
            <ac:picMk id="5" creationId="{C319CB07-4652-238E-091E-96A73AEFBD43}"/>
          </ac:picMkLst>
        </pc:picChg>
        <pc:picChg chg="del mod">
          <ac:chgData name="nikhilsaibewar9@outlook.com" userId="dbe5cedbdf7e5c41" providerId="LiveId" clId="{6102246D-70BA-4DD0-A81E-98F0AD1C3E93}" dt="2023-04-11T06:51:36.150" v="2999" actId="478"/>
          <ac:picMkLst>
            <pc:docMk/>
            <pc:sldMk cId="1070571396" sldId="387"/>
            <ac:picMk id="8" creationId="{1E822DE5-B32D-7CB6-B3CA-6FCC041C3776}"/>
          </ac:picMkLst>
        </pc:picChg>
        <pc:picChg chg="add mod">
          <ac:chgData name="nikhilsaibewar9@outlook.com" userId="dbe5cedbdf7e5c41" providerId="LiveId" clId="{6102246D-70BA-4DD0-A81E-98F0AD1C3E93}" dt="2023-04-11T06:53:16.613" v="3025" actId="14100"/>
          <ac:picMkLst>
            <pc:docMk/>
            <pc:sldMk cId="1070571396" sldId="387"/>
            <ac:picMk id="13" creationId="{DAA54AFD-1B75-894E-C20E-2A01551AC5D0}"/>
          </ac:picMkLst>
        </pc:picChg>
      </pc:sldChg>
      <pc:sldChg chg="addSp delSp modSp mod">
        <pc:chgData name="nikhilsaibewar9@outlook.com" userId="dbe5cedbdf7e5c41" providerId="LiveId" clId="{6102246D-70BA-4DD0-A81E-98F0AD1C3E93}" dt="2023-04-11T09:12:26.070" v="3073" actId="1036"/>
        <pc:sldMkLst>
          <pc:docMk/>
          <pc:sldMk cId="3223116246" sldId="389"/>
        </pc:sldMkLst>
        <pc:spChg chg="mod">
          <ac:chgData name="nikhilsaibewar9@outlook.com" userId="dbe5cedbdf7e5c41" providerId="LiveId" clId="{6102246D-70BA-4DD0-A81E-98F0AD1C3E93}" dt="2023-04-09T12:33:54.917" v="910"/>
          <ac:spMkLst>
            <pc:docMk/>
            <pc:sldMk cId="3223116246" sldId="389"/>
            <ac:spMk id="2" creationId="{B904780E-556F-A906-E408-B3C46B46E8BE}"/>
          </ac:spMkLst>
        </pc:spChg>
        <pc:spChg chg="mod">
          <ac:chgData name="nikhilsaibewar9@outlook.com" userId="dbe5cedbdf7e5c41" providerId="LiveId" clId="{6102246D-70BA-4DD0-A81E-98F0AD1C3E93}" dt="2023-04-09T12:33:54.917" v="910"/>
          <ac:spMkLst>
            <pc:docMk/>
            <pc:sldMk cId="3223116246" sldId="389"/>
            <ac:spMk id="3" creationId="{D21E6BDE-DE9E-5A4F-41B4-C401448DD978}"/>
          </ac:spMkLst>
        </pc:spChg>
        <pc:picChg chg="add del mod">
          <ac:chgData name="nikhilsaibewar9@outlook.com" userId="dbe5cedbdf7e5c41" providerId="LiveId" clId="{6102246D-70BA-4DD0-A81E-98F0AD1C3E93}" dt="2023-04-11T09:11:34.618" v="3053" actId="478"/>
          <ac:picMkLst>
            <pc:docMk/>
            <pc:sldMk cId="3223116246" sldId="389"/>
            <ac:picMk id="5" creationId="{4D4643B2-A233-3424-3764-1725E446EA50}"/>
          </ac:picMkLst>
        </pc:picChg>
        <pc:picChg chg="add mod">
          <ac:chgData name="nikhilsaibewar9@outlook.com" userId="dbe5cedbdf7e5c41" providerId="LiveId" clId="{6102246D-70BA-4DD0-A81E-98F0AD1C3E93}" dt="2023-04-11T09:12:26.070" v="3073" actId="1036"/>
          <ac:picMkLst>
            <pc:docMk/>
            <pc:sldMk cId="3223116246" sldId="389"/>
            <ac:picMk id="8" creationId="{49FF49EE-9EDE-4334-503F-56B255E301EF}"/>
          </ac:picMkLst>
        </pc:picChg>
        <pc:picChg chg="del">
          <ac:chgData name="nikhilsaibewar9@outlook.com" userId="dbe5cedbdf7e5c41" providerId="LiveId" clId="{6102246D-70BA-4DD0-A81E-98F0AD1C3E93}" dt="2023-04-09T12:38:22.026" v="911" actId="478"/>
          <ac:picMkLst>
            <pc:docMk/>
            <pc:sldMk cId="3223116246" sldId="389"/>
            <ac:picMk id="8" creationId="{D345F171-D7E7-F079-8925-585A59FACF6E}"/>
          </ac:picMkLst>
        </pc:picChg>
      </pc:sldChg>
      <pc:sldChg chg="addSp delSp modSp mod">
        <pc:chgData name="nikhilsaibewar9@outlook.com" userId="dbe5cedbdf7e5c41" providerId="LiveId" clId="{6102246D-70BA-4DD0-A81E-98F0AD1C3E93}" dt="2023-04-11T07:19:53.358" v="3051" actId="14100"/>
        <pc:sldMkLst>
          <pc:docMk/>
          <pc:sldMk cId="2208528680" sldId="390"/>
        </pc:sldMkLst>
        <pc:spChg chg="mod">
          <ac:chgData name="nikhilsaibewar9@outlook.com" userId="dbe5cedbdf7e5c41" providerId="LiveId" clId="{6102246D-70BA-4DD0-A81E-98F0AD1C3E93}" dt="2023-04-11T06:52:13.942" v="3019" actId="255"/>
          <ac:spMkLst>
            <pc:docMk/>
            <pc:sldMk cId="2208528680" sldId="390"/>
            <ac:spMk id="2" creationId="{B904780E-556F-A906-E408-B3C46B46E8BE}"/>
          </ac:spMkLst>
        </pc:spChg>
        <pc:spChg chg="mod">
          <ac:chgData name="nikhilsaibewar9@outlook.com" userId="dbe5cedbdf7e5c41" providerId="LiveId" clId="{6102246D-70BA-4DD0-A81E-98F0AD1C3E93}" dt="2023-04-09T12:33:54.917" v="910"/>
          <ac:spMkLst>
            <pc:docMk/>
            <pc:sldMk cId="2208528680" sldId="390"/>
            <ac:spMk id="3" creationId="{D21E6BDE-DE9E-5A4F-41B4-C401448DD978}"/>
          </ac:spMkLst>
        </pc:spChg>
        <pc:picChg chg="del">
          <ac:chgData name="nikhilsaibewar9@outlook.com" userId="dbe5cedbdf7e5c41" providerId="LiveId" clId="{6102246D-70BA-4DD0-A81E-98F0AD1C3E93}" dt="2023-04-11T06:53:21.721" v="3026" actId="478"/>
          <ac:picMkLst>
            <pc:docMk/>
            <pc:sldMk cId="2208528680" sldId="390"/>
            <ac:picMk id="5" creationId="{7C7942C0-13D3-18A5-D5AE-2B2DFB4FB175}"/>
          </ac:picMkLst>
        </pc:picChg>
        <pc:picChg chg="add mod">
          <ac:chgData name="nikhilsaibewar9@outlook.com" userId="dbe5cedbdf7e5c41" providerId="LiveId" clId="{6102246D-70BA-4DD0-A81E-98F0AD1C3E93}" dt="2023-04-11T07:19:53.358" v="3051" actId="14100"/>
          <ac:picMkLst>
            <pc:docMk/>
            <pc:sldMk cId="2208528680" sldId="390"/>
            <ac:picMk id="5" creationId="{DB7BCAAE-04EF-F877-71A7-124316A30EB1}"/>
          </ac:picMkLst>
        </pc:picChg>
        <pc:picChg chg="add del">
          <ac:chgData name="nikhilsaibewar9@outlook.com" userId="dbe5cedbdf7e5c41" providerId="LiveId" clId="{6102246D-70BA-4DD0-A81E-98F0AD1C3E93}" dt="2023-04-11T06:54:08.508" v="3028" actId="478"/>
          <ac:picMkLst>
            <pc:docMk/>
            <pc:sldMk cId="2208528680" sldId="390"/>
            <ac:picMk id="8" creationId="{B8B43A70-56B3-F853-3610-54E648CB104D}"/>
          </ac:picMkLst>
        </pc:picChg>
        <pc:picChg chg="add del mod">
          <ac:chgData name="nikhilsaibewar9@outlook.com" userId="dbe5cedbdf7e5c41" providerId="LiveId" clId="{6102246D-70BA-4DD0-A81E-98F0AD1C3E93}" dt="2023-04-11T06:55:01.931" v="3031" actId="478"/>
          <ac:picMkLst>
            <pc:docMk/>
            <pc:sldMk cId="2208528680" sldId="390"/>
            <ac:picMk id="13" creationId="{DBB62544-22AC-9D8C-9D2A-F6F272930D3B}"/>
          </ac:picMkLst>
        </pc:picChg>
        <pc:picChg chg="add del mod">
          <ac:chgData name="nikhilsaibewar9@outlook.com" userId="dbe5cedbdf7e5c41" providerId="LiveId" clId="{6102246D-70BA-4DD0-A81E-98F0AD1C3E93}" dt="2023-04-11T07:19:16.091" v="3044" actId="478"/>
          <ac:picMkLst>
            <pc:docMk/>
            <pc:sldMk cId="2208528680" sldId="390"/>
            <ac:picMk id="17" creationId="{77E1F08E-FE53-5416-69BD-5F8806EAEE3C}"/>
          </ac:picMkLst>
        </pc:picChg>
      </pc:sldChg>
      <pc:sldChg chg="modSp mod">
        <pc:chgData name="nikhilsaibewar9@outlook.com" userId="dbe5cedbdf7e5c41" providerId="LiveId" clId="{6102246D-70BA-4DD0-A81E-98F0AD1C3E93}" dt="2023-04-11T06:10:55.460" v="2958" actId="1036"/>
        <pc:sldMkLst>
          <pc:docMk/>
          <pc:sldMk cId="2713012873" sldId="391"/>
        </pc:sldMkLst>
        <pc:spChg chg="mod">
          <ac:chgData name="nikhilsaibewar9@outlook.com" userId="dbe5cedbdf7e5c41" providerId="LiveId" clId="{6102246D-70BA-4DD0-A81E-98F0AD1C3E93}" dt="2023-04-09T12:33:54.917" v="910"/>
          <ac:spMkLst>
            <pc:docMk/>
            <pc:sldMk cId="2713012873" sldId="391"/>
            <ac:spMk id="2" creationId="{27C924DD-DB8D-45DD-B784-E513731817E9}"/>
          </ac:spMkLst>
        </pc:spChg>
        <pc:spChg chg="mod">
          <ac:chgData name="nikhilsaibewar9@outlook.com" userId="dbe5cedbdf7e5c41" providerId="LiveId" clId="{6102246D-70BA-4DD0-A81E-98F0AD1C3E93}" dt="2023-04-09T12:33:54.917" v="910"/>
          <ac:spMkLst>
            <pc:docMk/>
            <pc:sldMk cId="2713012873" sldId="391"/>
            <ac:spMk id="5" creationId="{5D922F88-3D3C-44AD-90F7-7E9B9C4B3982}"/>
          </ac:spMkLst>
        </pc:spChg>
        <pc:grpChg chg="mod">
          <ac:chgData name="nikhilsaibewar9@outlook.com" userId="dbe5cedbdf7e5c41" providerId="LiveId" clId="{6102246D-70BA-4DD0-A81E-98F0AD1C3E93}" dt="2023-04-11T06:10:55.460" v="2958" actId="1036"/>
          <ac:grpSpMkLst>
            <pc:docMk/>
            <pc:sldMk cId="2713012873" sldId="391"/>
            <ac:grpSpMk id="26" creationId="{9461B905-9242-4978-8E69-114E1036DBC0}"/>
          </ac:grpSpMkLst>
        </pc:grpChg>
      </pc:sldChg>
      <pc:sldChg chg="modSp del mod">
        <pc:chgData name="nikhilsaibewar9@outlook.com" userId="dbe5cedbdf7e5c41" providerId="LiveId" clId="{6102246D-70BA-4DD0-A81E-98F0AD1C3E93}" dt="2023-04-09T12:24:38.193" v="822" actId="2696"/>
        <pc:sldMkLst>
          <pc:docMk/>
          <pc:sldMk cId="4069288638" sldId="392"/>
        </pc:sldMkLst>
        <pc:spChg chg="mod">
          <ac:chgData name="nikhilsaibewar9@outlook.com" userId="dbe5cedbdf7e5c41" providerId="LiveId" clId="{6102246D-70BA-4DD0-A81E-98F0AD1C3E93}" dt="2023-04-09T12:24:35.415" v="821" actId="21"/>
          <ac:spMkLst>
            <pc:docMk/>
            <pc:sldMk cId="4069288638" sldId="392"/>
            <ac:spMk id="229" creationId="{00000000-0000-0000-0000-000000000000}"/>
          </ac:spMkLst>
        </pc:spChg>
      </pc:sldChg>
      <pc:sldChg chg="modSp del mod">
        <pc:chgData name="nikhilsaibewar9@outlook.com" userId="dbe5cedbdf7e5c41" providerId="LiveId" clId="{6102246D-70BA-4DD0-A81E-98F0AD1C3E93}" dt="2023-04-09T12:25:20.387" v="832" actId="2696"/>
        <pc:sldMkLst>
          <pc:docMk/>
          <pc:sldMk cId="2236172487" sldId="393"/>
        </pc:sldMkLst>
        <pc:spChg chg="mod">
          <ac:chgData name="nikhilsaibewar9@outlook.com" userId="dbe5cedbdf7e5c41" providerId="LiveId" clId="{6102246D-70BA-4DD0-A81E-98F0AD1C3E93}" dt="2023-04-09T12:25:18.029" v="831" actId="21"/>
          <ac:spMkLst>
            <pc:docMk/>
            <pc:sldMk cId="2236172487" sldId="393"/>
            <ac:spMk id="229" creationId="{00000000-0000-0000-0000-000000000000}"/>
          </ac:spMkLst>
        </pc:spChg>
      </pc:sldChg>
      <pc:sldChg chg="modSp mod">
        <pc:chgData name="nikhilsaibewar9@outlook.com" userId="dbe5cedbdf7e5c41" providerId="LiveId" clId="{6102246D-70BA-4DD0-A81E-98F0AD1C3E93}" dt="2023-04-11T09:18:30.845" v="3075" actId="207"/>
        <pc:sldMkLst>
          <pc:docMk/>
          <pc:sldMk cId="2685293684" sldId="394"/>
        </pc:sldMkLst>
        <pc:spChg chg="mod">
          <ac:chgData name="nikhilsaibewar9@outlook.com" userId="dbe5cedbdf7e5c41" providerId="LiveId" clId="{6102246D-70BA-4DD0-A81E-98F0AD1C3E93}" dt="2023-04-11T09:18:23.155" v="3074" actId="120"/>
          <ac:spMkLst>
            <pc:docMk/>
            <pc:sldMk cId="2685293684" sldId="394"/>
            <ac:spMk id="2" creationId="{C049195E-0514-D36D-880E-E1841C5A726A}"/>
          </ac:spMkLst>
        </pc:spChg>
        <pc:spChg chg="mod">
          <ac:chgData name="nikhilsaibewar9@outlook.com" userId="dbe5cedbdf7e5c41" providerId="LiveId" clId="{6102246D-70BA-4DD0-A81E-98F0AD1C3E93}" dt="2023-04-09T12:33:54.917" v="910"/>
          <ac:spMkLst>
            <pc:docMk/>
            <pc:sldMk cId="2685293684" sldId="394"/>
            <ac:spMk id="3" creationId="{3335E074-2A24-2E1E-3361-E961A1450A01}"/>
          </ac:spMkLst>
        </pc:spChg>
        <pc:spChg chg="mod">
          <ac:chgData name="nikhilsaibewar9@outlook.com" userId="dbe5cedbdf7e5c41" providerId="LiveId" clId="{6102246D-70BA-4DD0-A81E-98F0AD1C3E93}" dt="2023-04-11T09:18:30.845" v="3075" actId="207"/>
          <ac:spMkLst>
            <pc:docMk/>
            <pc:sldMk cId="2685293684" sldId="394"/>
            <ac:spMk id="5" creationId="{3293DFA0-D67A-F9C0-9732-F671F128833E}"/>
          </ac:spMkLst>
        </pc:spChg>
        <pc:picChg chg="mod">
          <ac:chgData name="nikhilsaibewar9@outlook.com" userId="dbe5cedbdf7e5c41" providerId="LiveId" clId="{6102246D-70BA-4DD0-A81E-98F0AD1C3E93}" dt="2023-04-11T06:58:03.941" v="3034" actId="14100"/>
          <ac:picMkLst>
            <pc:docMk/>
            <pc:sldMk cId="2685293684" sldId="394"/>
            <ac:picMk id="10" creationId="{DD68A193-F069-0491-74D8-CBE7A01CEFAA}"/>
          </ac:picMkLst>
        </pc:picChg>
      </pc:sldChg>
      <pc:sldChg chg="delSp modSp del mod">
        <pc:chgData name="nikhilsaibewar9@outlook.com" userId="dbe5cedbdf7e5c41" providerId="LiveId" clId="{6102246D-70BA-4DD0-A81E-98F0AD1C3E93}" dt="2023-04-11T06:00:58.805" v="2627" actId="2696"/>
        <pc:sldMkLst>
          <pc:docMk/>
          <pc:sldMk cId="1602949207" sldId="395"/>
        </pc:sldMkLst>
        <pc:spChg chg="mod">
          <ac:chgData name="nikhilsaibewar9@outlook.com" userId="dbe5cedbdf7e5c41" providerId="LiveId" clId="{6102246D-70BA-4DD0-A81E-98F0AD1C3E93}" dt="2023-04-09T12:33:54.917" v="910"/>
          <ac:spMkLst>
            <pc:docMk/>
            <pc:sldMk cId="1602949207" sldId="395"/>
            <ac:spMk id="2" creationId="{C049195E-0514-D36D-880E-E1841C5A726A}"/>
          </ac:spMkLst>
        </pc:spChg>
        <pc:spChg chg="mod">
          <ac:chgData name="nikhilsaibewar9@outlook.com" userId="dbe5cedbdf7e5c41" providerId="LiveId" clId="{6102246D-70BA-4DD0-A81E-98F0AD1C3E93}" dt="2023-04-09T12:33:54.917" v="910"/>
          <ac:spMkLst>
            <pc:docMk/>
            <pc:sldMk cId="1602949207" sldId="395"/>
            <ac:spMk id="3" creationId="{3335E074-2A24-2E1E-3361-E961A1450A01}"/>
          </ac:spMkLst>
        </pc:spChg>
        <pc:spChg chg="del">
          <ac:chgData name="nikhilsaibewar9@outlook.com" userId="dbe5cedbdf7e5c41" providerId="LiveId" clId="{6102246D-70BA-4DD0-A81E-98F0AD1C3E93}" dt="2023-04-10T05:25:14.883" v="1950" actId="478"/>
          <ac:spMkLst>
            <pc:docMk/>
            <pc:sldMk cId="1602949207" sldId="395"/>
            <ac:spMk id="14" creationId="{0BF640DC-C349-821F-CA88-0598D3C163C5}"/>
          </ac:spMkLst>
        </pc:spChg>
        <pc:spChg chg="mod">
          <ac:chgData name="nikhilsaibewar9@outlook.com" userId="dbe5cedbdf7e5c41" providerId="LiveId" clId="{6102246D-70BA-4DD0-A81E-98F0AD1C3E93}" dt="2023-04-11T04:09:40.461" v="2032" actId="20577"/>
          <ac:spMkLst>
            <pc:docMk/>
            <pc:sldMk cId="1602949207" sldId="395"/>
            <ac:spMk id="18" creationId="{EB5FBB11-2A1D-DC73-E724-712A5F6F86FB}"/>
          </ac:spMkLst>
        </pc:spChg>
        <pc:spChg chg="mod">
          <ac:chgData name="nikhilsaibewar9@outlook.com" userId="dbe5cedbdf7e5c41" providerId="LiveId" clId="{6102246D-70BA-4DD0-A81E-98F0AD1C3E93}" dt="2023-04-10T04:47:30.711" v="1914" actId="207"/>
          <ac:spMkLst>
            <pc:docMk/>
            <pc:sldMk cId="1602949207" sldId="395"/>
            <ac:spMk id="20" creationId="{90799969-4665-4714-E3D9-3C9F798E4DB8}"/>
          </ac:spMkLst>
        </pc:spChg>
        <pc:spChg chg="mod">
          <ac:chgData name="nikhilsaibewar9@outlook.com" userId="dbe5cedbdf7e5c41" providerId="LiveId" clId="{6102246D-70BA-4DD0-A81E-98F0AD1C3E93}" dt="2023-04-10T04:47:19.964" v="1911" actId="207"/>
          <ac:spMkLst>
            <pc:docMk/>
            <pc:sldMk cId="1602949207" sldId="395"/>
            <ac:spMk id="22" creationId="{AECABFAD-E0B9-603F-82FE-2D7CF5D98C3E}"/>
          </ac:spMkLst>
        </pc:spChg>
        <pc:grpChg chg="mod">
          <ac:chgData name="nikhilsaibewar9@outlook.com" userId="dbe5cedbdf7e5c41" providerId="LiveId" clId="{6102246D-70BA-4DD0-A81E-98F0AD1C3E93}" dt="2023-04-11T05:46:00.157" v="2126" actId="1076"/>
          <ac:grpSpMkLst>
            <pc:docMk/>
            <pc:sldMk cId="1602949207" sldId="395"/>
            <ac:grpSpMk id="7" creationId="{9F0BF9CB-5123-ECB3-5574-240AF8E3F96D}"/>
          </ac:grpSpMkLst>
        </pc:grpChg>
        <pc:grpChg chg="mod">
          <ac:chgData name="nikhilsaibewar9@outlook.com" userId="dbe5cedbdf7e5c41" providerId="LiveId" clId="{6102246D-70BA-4DD0-A81E-98F0AD1C3E93}" dt="2023-04-11T05:59:30.632" v="2582" actId="1076"/>
          <ac:grpSpMkLst>
            <pc:docMk/>
            <pc:sldMk cId="1602949207" sldId="395"/>
            <ac:grpSpMk id="11" creationId="{474AC5FC-CF2F-65CF-85DD-F0222141CA72}"/>
          </ac:grpSpMkLst>
        </pc:grpChg>
        <pc:grpChg chg="del">
          <ac:chgData name="nikhilsaibewar9@outlook.com" userId="dbe5cedbdf7e5c41" providerId="LiveId" clId="{6102246D-70BA-4DD0-A81E-98F0AD1C3E93}" dt="2023-04-10T05:25:12.858" v="1949" actId="478"/>
          <ac:grpSpMkLst>
            <pc:docMk/>
            <pc:sldMk cId="1602949207" sldId="395"/>
            <ac:grpSpMk id="13" creationId="{4E964BAD-AF30-5B25-BECB-CE2408AF6E40}"/>
          </ac:grpSpMkLst>
        </pc:grpChg>
      </pc:sldChg>
      <pc:sldChg chg="modSp del mod">
        <pc:chgData name="nikhilsaibewar9@outlook.com" userId="dbe5cedbdf7e5c41" providerId="LiveId" clId="{6102246D-70BA-4DD0-A81E-98F0AD1C3E93}" dt="2023-04-09T12:26:06.472" v="840" actId="2696"/>
        <pc:sldMkLst>
          <pc:docMk/>
          <pc:sldMk cId="2430070775" sldId="397"/>
        </pc:sldMkLst>
        <pc:spChg chg="mod">
          <ac:chgData name="nikhilsaibewar9@outlook.com" userId="dbe5cedbdf7e5c41" providerId="LiveId" clId="{6102246D-70BA-4DD0-A81E-98F0AD1C3E93}" dt="2023-04-09T12:26:04.003" v="839" actId="21"/>
          <ac:spMkLst>
            <pc:docMk/>
            <pc:sldMk cId="2430070775" sldId="397"/>
            <ac:spMk id="229" creationId="{00000000-0000-0000-0000-000000000000}"/>
          </ac:spMkLst>
        </pc:spChg>
      </pc:sldChg>
      <pc:sldChg chg="modSp add mod ord">
        <pc:chgData name="nikhilsaibewar9@outlook.com" userId="dbe5cedbdf7e5c41" providerId="LiveId" clId="{6102246D-70BA-4DD0-A81E-98F0AD1C3E93}" dt="2023-04-09T12:24:19.075" v="817" actId="255"/>
        <pc:sldMkLst>
          <pc:docMk/>
          <pc:sldMk cId="2508584592" sldId="398"/>
        </pc:sldMkLst>
        <pc:spChg chg="mod">
          <ac:chgData name="nikhilsaibewar9@outlook.com" userId="dbe5cedbdf7e5c41" providerId="LiveId" clId="{6102246D-70BA-4DD0-A81E-98F0AD1C3E93}" dt="2023-04-09T12:24:19.075" v="817" actId="255"/>
          <ac:spMkLst>
            <pc:docMk/>
            <pc:sldMk cId="2508584592" sldId="398"/>
            <ac:spMk id="2" creationId="{18437952-BE91-4C96-AEAA-2D5447067C79}"/>
          </ac:spMkLst>
        </pc:spChg>
      </pc:sldChg>
      <pc:sldChg chg="addSp delSp modSp add mod ord">
        <pc:chgData name="nikhilsaibewar9@outlook.com" userId="dbe5cedbdf7e5c41" providerId="LiveId" clId="{6102246D-70BA-4DD0-A81E-98F0AD1C3E93}" dt="2023-04-09T13:18:33.177" v="1876" actId="478"/>
        <pc:sldMkLst>
          <pc:docMk/>
          <pc:sldMk cId="1084276289" sldId="399"/>
        </pc:sldMkLst>
        <pc:spChg chg="mod">
          <ac:chgData name="nikhilsaibewar9@outlook.com" userId="dbe5cedbdf7e5c41" providerId="LiveId" clId="{6102246D-70BA-4DD0-A81E-98F0AD1C3E93}" dt="2023-04-09T12:25:06.243" v="827" actId="1076"/>
          <ac:spMkLst>
            <pc:docMk/>
            <pc:sldMk cId="1084276289" sldId="399"/>
            <ac:spMk id="2" creationId="{18437952-BE91-4C96-AEAA-2D5447067C79}"/>
          </ac:spMkLst>
        </pc:spChg>
        <pc:spChg chg="add del mod">
          <ac:chgData name="nikhilsaibewar9@outlook.com" userId="dbe5cedbdf7e5c41" providerId="LiveId" clId="{6102246D-70BA-4DD0-A81E-98F0AD1C3E93}" dt="2023-04-09T13:18:33.177" v="1876" actId="478"/>
          <ac:spMkLst>
            <pc:docMk/>
            <pc:sldMk cId="1084276289" sldId="399"/>
            <ac:spMk id="3" creationId="{382B1B12-46E4-567A-6D4D-183ECBE12A1A}"/>
          </ac:spMkLst>
        </pc:spChg>
      </pc:sldChg>
      <pc:sldChg chg="modSp add mod ord">
        <pc:chgData name="nikhilsaibewar9@outlook.com" userId="dbe5cedbdf7e5c41" providerId="LiveId" clId="{6102246D-70BA-4DD0-A81E-98F0AD1C3E93}" dt="2023-04-09T12:25:32.497" v="835" actId="114"/>
        <pc:sldMkLst>
          <pc:docMk/>
          <pc:sldMk cId="2060833452" sldId="400"/>
        </pc:sldMkLst>
        <pc:spChg chg="mod">
          <ac:chgData name="nikhilsaibewar9@outlook.com" userId="dbe5cedbdf7e5c41" providerId="LiveId" clId="{6102246D-70BA-4DD0-A81E-98F0AD1C3E93}" dt="2023-04-09T12:25:32.497" v="835" actId="114"/>
          <ac:spMkLst>
            <pc:docMk/>
            <pc:sldMk cId="2060833452" sldId="400"/>
            <ac:spMk id="2" creationId="{18437952-BE91-4C96-AEAA-2D5447067C79}"/>
          </ac:spMkLst>
        </pc:spChg>
      </pc:sldChg>
      <pc:sldChg chg="modSp add mod ord">
        <pc:chgData name="nikhilsaibewar9@outlook.com" userId="dbe5cedbdf7e5c41" providerId="LiveId" clId="{6102246D-70BA-4DD0-A81E-98F0AD1C3E93}" dt="2023-04-09T12:26:12.621" v="842" actId="114"/>
        <pc:sldMkLst>
          <pc:docMk/>
          <pc:sldMk cId="3614980117" sldId="401"/>
        </pc:sldMkLst>
        <pc:spChg chg="mod">
          <ac:chgData name="nikhilsaibewar9@outlook.com" userId="dbe5cedbdf7e5c41" providerId="LiveId" clId="{6102246D-70BA-4DD0-A81E-98F0AD1C3E93}" dt="2023-04-09T12:26:12.621" v="842" actId="114"/>
          <ac:spMkLst>
            <pc:docMk/>
            <pc:sldMk cId="3614980117" sldId="401"/>
            <ac:spMk id="2" creationId="{18437952-BE91-4C96-AEAA-2D5447067C79}"/>
          </ac:spMkLst>
        </pc:spChg>
      </pc:sldChg>
      <pc:sldChg chg="addSp delSp modSp new mod ord">
        <pc:chgData name="nikhilsaibewar9@outlook.com" userId="dbe5cedbdf7e5c41" providerId="LiveId" clId="{6102246D-70BA-4DD0-A81E-98F0AD1C3E93}" dt="2023-04-09T13:18:20.373" v="1874" actId="9405"/>
        <pc:sldMkLst>
          <pc:docMk/>
          <pc:sldMk cId="509600317" sldId="402"/>
        </pc:sldMkLst>
        <pc:spChg chg="mod">
          <ac:chgData name="nikhilsaibewar9@outlook.com" userId="dbe5cedbdf7e5c41" providerId="LiveId" clId="{6102246D-70BA-4DD0-A81E-98F0AD1C3E93}" dt="2023-04-09T12:33:54.917" v="910"/>
          <ac:spMkLst>
            <pc:docMk/>
            <pc:sldMk cId="509600317" sldId="402"/>
            <ac:spMk id="2" creationId="{3577742F-608F-FC23-FDD1-9C1BFC9CFFAE}"/>
          </ac:spMkLst>
        </pc:spChg>
        <pc:spChg chg="add del mod">
          <ac:chgData name="nikhilsaibewar9@outlook.com" userId="dbe5cedbdf7e5c41" providerId="LiveId" clId="{6102246D-70BA-4DD0-A81E-98F0AD1C3E93}" dt="2023-04-09T13:04:31.356" v="928" actId="478"/>
          <ac:spMkLst>
            <pc:docMk/>
            <pc:sldMk cId="509600317" sldId="402"/>
            <ac:spMk id="3" creationId="{52558B57-4D82-1361-3732-3A0BF4A1A48E}"/>
          </ac:spMkLst>
        </pc:spChg>
        <pc:spChg chg="add mod">
          <ac:chgData name="nikhilsaibewar9@outlook.com" userId="dbe5cedbdf7e5c41" providerId="LiveId" clId="{6102246D-70BA-4DD0-A81E-98F0AD1C3E93}" dt="2023-04-09T13:17:24.504" v="1872" actId="14100"/>
          <ac:spMkLst>
            <pc:docMk/>
            <pc:sldMk cId="509600317" sldId="402"/>
            <ac:spMk id="4" creationId="{664E0F8B-741E-CE1D-E0CB-8F957FAFB523}"/>
          </ac:spMkLst>
        </pc:spChg>
        <pc:spChg chg="add mod">
          <ac:chgData name="nikhilsaibewar9@outlook.com" userId="dbe5cedbdf7e5c41" providerId="LiveId" clId="{6102246D-70BA-4DD0-A81E-98F0AD1C3E93}" dt="2023-04-09T13:17:24.640" v="1873" actId="14100"/>
          <ac:spMkLst>
            <pc:docMk/>
            <pc:sldMk cId="509600317" sldId="402"/>
            <ac:spMk id="5" creationId="{C0FE5535-601F-3628-E634-58682C038355}"/>
          </ac:spMkLst>
        </pc:spChg>
        <pc:inkChg chg="add">
          <ac:chgData name="nikhilsaibewar9@outlook.com" userId="dbe5cedbdf7e5c41" providerId="LiveId" clId="{6102246D-70BA-4DD0-A81E-98F0AD1C3E93}" dt="2023-04-09T13:18:20.373" v="1874" actId="9405"/>
          <ac:inkMkLst>
            <pc:docMk/>
            <pc:sldMk cId="509600317" sldId="402"/>
            <ac:inkMk id="6" creationId="{9CBF0652-AD71-8E9C-C6B6-9FE05A11AD14}"/>
          </ac:inkMkLst>
        </pc:inkChg>
      </pc:sldChg>
      <pc:sldChg chg="addSp delSp modSp add del mod">
        <pc:chgData name="nikhilsaibewar9@outlook.com" userId="dbe5cedbdf7e5c41" providerId="LiveId" clId="{6102246D-70BA-4DD0-A81E-98F0AD1C3E93}" dt="2023-04-11T05:17:29.437" v="2056" actId="2696"/>
        <pc:sldMkLst>
          <pc:docMk/>
          <pc:sldMk cId="333860861" sldId="403"/>
        </pc:sldMkLst>
        <pc:spChg chg="del">
          <ac:chgData name="nikhilsaibewar9@outlook.com" userId="dbe5cedbdf7e5c41" providerId="LiveId" clId="{6102246D-70BA-4DD0-A81E-98F0AD1C3E93}" dt="2023-04-11T05:15:36.338" v="2053" actId="478"/>
          <ac:spMkLst>
            <pc:docMk/>
            <pc:sldMk cId="333860861" sldId="403"/>
            <ac:spMk id="2" creationId="{C049195E-0514-D36D-880E-E1841C5A726A}"/>
          </ac:spMkLst>
        </pc:spChg>
        <pc:spChg chg="del">
          <ac:chgData name="nikhilsaibewar9@outlook.com" userId="dbe5cedbdf7e5c41" providerId="LiveId" clId="{6102246D-70BA-4DD0-A81E-98F0AD1C3E93}" dt="2023-04-11T05:15:36.338" v="2053" actId="478"/>
          <ac:spMkLst>
            <pc:docMk/>
            <pc:sldMk cId="333860861" sldId="403"/>
            <ac:spMk id="3" creationId="{3335E074-2A24-2E1E-3361-E961A1450A01}"/>
          </ac:spMkLst>
        </pc:spChg>
        <pc:spChg chg="del">
          <ac:chgData name="nikhilsaibewar9@outlook.com" userId="dbe5cedbdf7e5c41" providerId="LiveId" clId="{6102246D-70BA-4DD0-A81E-98F0AD1C3E93}" dt="2023-04-11T05:15:36.338" v="2053" actId="478"/>
          <ac:spMkLst>
            <pc:docMk/>
            <pc:sldMk cId="333860861" sldId="403"/>
            <ac:spMk id="4" creationId="{A249686C-7328-6836-5BFF-420DD50E2FDF}"/>
          </ac:spMkLst>
        </pc:spChg>
        <pc:spChg chg="add mod">
          <ac:chgData name="nikhilsaibewar9@outlook.com" userId="dbe5cedbdf7e5c41" providerId="LiveId" clId="{6102246D-70BA-4DD0-A81E-98F0AD1C3E93}" dt="2023-04-11T05:15:36.338" v="2053" actId="478"/>
          <ac:spMkLst>
            <pc:docMk/>
            <pc:sldMk cId="333860861" sldId="403"/>
            <ac:spMk id="6" creationId="{471ECB76-4723-EFFD-8627-A4B85B72C21C}"/>
          </ac:spMkLst>
        </pc:spChg>
        <pc:spChg chg="del">
          <ac:chgData name="nikhilsaibewar9@outlook.com" userId="dbe5cedbdf7e5c41" providerId="LiveId" clId="{6102246D-70BA-4DD0-A81E-98F0AD1C3E93}" dt="2023-04-11T05:15:36.338" v="2053" actId="478"/>
          <ac:spMkLst>
            <pc:docMk/>
            <pc:sldMk cId="333860861" sldId="403"/>
            <ac:spMk id="7" creationId="{3677921C-8393-C781-23F2-CFE37BEECE0B}"/>
          </ac:spMkLst>
        </pc:spChg>
        <pc:spChg chg="del">
          <ac:chgData name="nikhilsaibewar9@outlook.com" userId="dbe5cedbdf7e5c41" providerId="LiveId" clId="{6102246D-70BA-4DD0-A81E-98F0AD1C3E93}" dt="2023-04-11T05:15:36.338" v="2053" actId="478"/>
          <ac:spMkLst>
            <pc:docMk/>
            <pc:sldMk cId="333860861" sldId="403"/>
            <ac:spMk id="9" creationId="{67DAD3FD-76C1-E1D9-E9EE-5998E7339D51}"/>
          </ac:spMkLst>
        </pc:spChg>
        <pc:picChg chg="del">
          <ac:chgData name="nikhilsaibewar9@outlook.com" userId="dbe5cedbdf7e5c41" providerId="LiveId" clId="{6102246D-70BA-4DD0-A81E-98F0AD1C3E93}" dt="2023-04-11T05:15:36.338" v="2053" actId="478"/>
          <ac:picMkLst>
            <pc:docMk/>
            <pc:sldMk cId="333860861" sldId="403"/>
            <ac:picMk id="8" creationId="{A4F2197F-F383-F157-F211-2C813E3853E2}"/>
          </ac:picMkLst>
        </pc:picChg>
        <pc:picChg chg="add del mod">
          <ac:chgData name="nikhilsaibewar9@outlook.com" userId="dbe5cedbdf7e5c41" providerId="LiveId" clId="{6102246D-70BA-4DD0-A81E-98F0AD1C3E93}" dt="2023-04-11T05:17:26.099" v="2055" actId="478"/>
          <ac:picMkLst>
            <pc:docMk/>
            <pc:sldMk cId="333860861" sldId="403"/>
            <ac:picMk id="11" creationId="{BC239A3F-7947-82C6-AB5C-8E35A01A722A}"/>
          </ac:picMkLst>
        </pc:picChg>
        <pc:picChg chg="del">
          <ac:chgData name="nikhilsaibewar9@outlook.com" userId="dbe5cedbdf7e5c41" providerId="LiveId" clId="{6102246D-70BA-4DD0-A81E-98F0AD1C3E93}" dt="2023-04-11T05:15:36.338" v="2053" actId="478"/>
          <ac:picMkLst>
            <pc:docMk/>
            <pc:sldMk cId="333860861" sldId="403"/>
            <ac:picMk id="12" creationId="{A11B4BC5-0BBD-E74D-3B9C-3E0CAA20D9E2}"/>
          </ac:picMkLst>
        </pc:picChg>
      </pc:sldChg>
      <pc:sldChg chg="addSp delSp modSp add mod">
        <pc:chgData name="nikhilsaibewar9@outlook.com" userId="dbe5cedbdf7e5c41" providerId="LiveId" clId="{6102246D-70BA-4DD0-A81E-98F0AD1C3E93}" dt="2023-04-11T06:15:43.501" v="2998" actId="20577"/>
        <pc:sldMkLst>
          <pc:docMk/>
          <pc:sldMk cId="868906348" sldId="403"/>
        </pc:sldMkLst>
        <pc:spChg chg="mod">
          <ac:chgData name="nikhilsaibewar9@outlook.com" userId="dbe5cedbdf7e5c41" providerId="LiveId" clId="{6102246D-70BA-4DD0-A81E-98F0AD1C3E93}" dt="2023-04-11T05:21:05.680" v="2091" actId="255"/>
          <ac:spMkLst>
            <pc:docMk/>
            <pc:sldMk cId="868906348" sldId="403"/>
            <ac:spMk id="2" creationId="{ADFF4944-DFF2-3860-7AA1-03F321FFB742}"/>
          </ac:spMkLst>
        </pc:spChg>
        <pc:spChg chg="mod">
          <ac:chgData name="nikhilsaibewar9@outlook.com" userId="dbe5cedbdf7e5c41" providerId="LiveId" clId="{6102246D-70BA-4DD0-A81E-98F0AD1C3E93}" dt="2023-04-11T06:15:43.501" v="2998" actId="20577"/>
          <ac:spMkLst>
            <pc:docMk/>
            <pc:sldMk cId="868906348" sldId="403"/>
            <ac:spMk id="8" creationId="{1DBBA5DF-C928-3BA7-F07F-7BD14B073BA7}"/>
          </ac:spMkLst>
        </pc:spChg>
        <pc:spChg chg="mod">
          <ac:chgData name="nikhilsaibewar9@outlook.com" userId="dbe5cedbdf7e5c41" providerId="LiveId" clId="{6102246D-70BA-4DD0-A81E-98F0AD1C3E93}" dt="2023-04-11T05:35:11.588" v="2112" actId="20577"/>
          <ac:spMkLst>
            <pc:docMk/>
            <pc:sldMk cId="868906348" sldId="403"/>
            <ac:spMk id="13" creationId="{E01B484D-C21D-4616-196B-A558E464321A}"/>
          </ac:spMkLst>
        </pc:spChg>
        <pc:picChg chg="del">
          <ac:chgData name="nikhilsaibewar9@outlook.com" userId="dbe5cedbdf7e5c41" providerId="LiveId" clId="{6102246D-70BA-4DD0-A81E-98F0AD1C3E93}" dt="2023-04-11T05:19:05.400" v="2058" actId="478"/>
          <ac:picMkLst>
            <pc:docMk/>
            <pc:sldMk cId="868906348" sldId="403"/>
            <ac:picMk id="4" creationId="{902D4F05-263A-6B54-8B30-EC0798156BC1}"/>
          </ac:picMkLst>
        </pc:picChg>
        <pc:picChg chg="add del mod">
          <ac:chgData name="nikhilsaibewar9@outlook.com" userId="dbe5cedbdf7e5c41" providerId="LiveId" clId="{6102246D-70BA-4DD0-A81E-98F0AD1C3E93}" dt="2023-04-11T05:41:47.942" v="2118" actId="478"/>
          <ac:picMkLst>
            <pc:docMk/>
            <pc:sldMk cId="868906348" sldId="403"/>
            <ac:picMk id="9" creationId="{9B2CC082-698F-6F99-C124-427F2484ADC1}"/>
          </ac:picMkLst>
        </pc:picChg>
        <pc:picChg chg="add mod">
          <ac:chgData name="nikhilsaibewar9@outlook.com" userId="dbe5cedbdf7e5c41" providerId="LiveId" clId="{6102246D-70BA-4DD0-A81E-98F0AD1C3E93}" dt="2023-04-11T05:35:35.706" v="2117" actId="14100"/>
          <ac:picMkLst>
            <pc:docMk/>
            <pc:sldMk cId="868906348" sldId="403"/>
            <ac:picMk id="14" creationId="{9C76B391-DA5F-1716-74CB-B3B45CC937C5}"/>
          </ac:picMkLst>
        </pc:picChg>
        <pc:picChg chg="add mod">
          <ac:chgData name="nikhilsaibewar9@outlook.com" userId="dbe5cedbdf7e5c41" providerId="LiveId" clId="{6102246D-70BA-4DD0-A81E-98F0AD1C3E93}" dt="2023-04-11T05:42:16.261" v="2125" actId="1037"/>
          <ac:picMkLst>
            <pc:docMk/>
            <pc:sldMk cId="868906348" sldId="403"/>
            <ac:picMk id="16" creationId="{F0A149AF-ECAE-1CEB-065A-B38A7F4FF244}"/>
          </ac:picMkLst>
        </pc:picChg>
        <pc:picChg chg="del">
          <ac:chgData name="nikhilsaibewar9@outlook.com" userId="dbe5cedbdf7e5c41" providerId="LiveId" clId="{6102246D-70BA-4DD0-A81E-98F0AD1C3E93}" dt="2023-04-11T05:29:59.148" v="2101" actId="478"/>
          <ac:picMkLst>
            <pc:docMk/>
            <pc:sldMk cId="868906348" sldId="403"/>
            <ac:picMk id="17" creationId="{CCB7B439-D8F5-FCF2-1BC6-5EF4C7704490}"/>
          </ac:picMkLst>
        </pc:picChg>
      </pc:sldChg>
      <pc:sldChg chg="addSp delSp modSp add mod">
        <pc:chgData name="nikhilsaibewar9@outlook.com" userId="dbe5cedbdf7e5c41" providerId="LiveId" clId="{6102246D-70BA-4DD0-A81E-98F0AD1C3E93}" dt="2023-04-11T09:00:39.322" v="3052"/>
        <pc:sldMkLst>
          <pc:docMk/>
          <pc:sldMk cId="1389205557" sldId="404"/>
        </pc:sldMkLst>
        <pc:spChg chg="add mod">
          <ac:chgData name="nikhilsaibewar9@outlook.com" userId="dbe5cedbdf7e5c41" providerId="LiveId" clId="{6102246D-70BA-4DD0-A81E-98F0AD1C3E93}" dt="2023-04-11T09:00:39.322" v="3052"/>
          <ac:spMkLst>
            <pc:docMk/>
            <pc:sldMk cId="1389205557" sldId="404"/>
            <ac:spMk id="2" creationId="{B64C560D-D947-624F-64B4-FAA6B266836A}"/>
          </ac:spMkLst>
        </pc:spChg>
        <pc:spChg chg="del">
          <ac:chgData name="nikhilsaibewar9@outlook.com" userId="dbe5cedbdf7e5c41" providerId="LiveId" clId="{6102246D-70BA-4DD0-A81E-98F0AD1C3E93}" dt="2023-04-11T05:49:34.001" v="2129" actId="478"/>
          <ac:spMkLst>
            <pc:docMk/>
            <pc:sldMk cId="1389205557" sldId="404"/>
            <ac:spMk id="2" creationId="{C049195E-0514-D36D-880E-E1841C5A726A}"/>
          </ac:spMkLst>
        </pc:spChg>
        <pc:spChg chg="del">
          <ac:chgData name="nikhilsaibewar9@outlook.com" userId="dbe5cedbdf7e5c41" providerId="LiveId" clId="{6102246D-70BA-4DD0-A81E-98F0AD1C3E93}" dt="2023-04-11T05:49:34.001" v="2129" actId="478"/>
          <ac:spMkLst>
            <pc:docMk/>
            <pc:sldMk cId="1389205557" sldId="404"/>
            <ac:spMk id="3" creationId="{3335E074-2A24-2E1E-3361-E961A1450A01}"/>
          </ac:spMkLst>
        </pc:spChg>
        <pc:spChg chg="add mod">
          <ac:chgData name="nikhilsaibewar9@outlook.com" userId="dbe5cedbdf7e5c41" providerId="LiveId" clId="{6102246D-70BA-4DD0-A81E-98F0AD1C3E93}" dt="2023-04-11T05:50:12.535" v="2196" actId="1038"/>
          <ac:spMkLst>
            <pc:docMk/>
            <pc:sldMk cId="1389205557" sldId="404"/>
            <ac:spMk id="5" creationId="{42FAD177-B8B8-A936-CD1E-3DCD3B7101F3}"/>
          </ac:spMkLst>
        </pc:spChg>
        <pc:spChg chg="add mod">
          <ac:chgData name="nikhilsaibewar9@outlook.com" userId="dbe5cedbdf7e5c41" providerId="LiveId" clId="{6102246D-70BA-4DD0-A81E-98F0AD1C3E93}" dt="2023-04-11T06:57:27.608" v="3032" actId="20577"/>
          <ac:spMkLst>
            <pc:docMk/>
            <pc:sldMk cId="1389205557" sldId="404"/>
            <ac:spMk id="6" creationId="{D93B8661-3927-D4A0-00D9-A82C9AA67D46}"/>
          </ac:spMkLst>
        </pc:spChg>
        <pc:spChg chg="del">
          <ac:chgData name="nikhilsaibewar9@outlook.com" userId="dbe5cedbdf7e5c41" providerId="LiveId" clId="{6102246D-70BA-4DD0-A81E-98F0AD1C3E93}" dt="2023-04-11T05:49:34.001" v="2129" actId="478"/>
          <ac:spMkLst>
            <pc:docMk/>
            <pc:sldMk cId="1389205557" sldId="404"/>
            <ac:spMk id="8" creationId="{C09F31DD-1E38-A065-D038-6C43B35AB7EB}"/>
          </ac:spMkLst>
        </pc:spChg>
        <pc:spChg chg="del">
          <ac:chgData name="nikhilsaibewar9@outlook.com" userId="dbe5cedbdf7e5c41" providerId="LiveId" clId="{6102246D-70BA-4DD0-A81E-98F0AD1C3E93}" dt="2023-04-11T05:49:34.001" v="2129" actId="478"/>
          <ac:spMkLst>
            <pc:docMk/>
            <pc:sldMk cId="1389205557" sldId="404"/>
            <ac:spMk id="10" creationId="{69B3E6B1-19F2-25C5-C6B5-D8D836E89FD1}"/>
          </ac:spMkLst>
        </pc:spChg>
        <pc:spChg chg="del">
          <ac:chgData name="nikhilsaibewar9@outlook.com" userId="dbe5cedbdf7e5c41" providerId="LiveId" clId="{6102246D-70BA-4DD0-A81E-98F0AD1C3E93}" dt="2023-04-11T05:49:34.001" v="2129" actId="478"/>
          <ac:spMkLst>
            <pc:docMk/>
            <pc:sldMk cId="1389205557" sldId="404"/>
            <ac:spMk id="12" creationId="{05540171-41D4-F18D-95AD-D9539F223B70}"/>
          </ac:spMkLst>
        </pc:spChg>
        <pc:spChg chg="add mod">
          <ac:chgData name="nikhilsaibewar9@outlook.com" userId="dbe5cedbdf7e5c41" providerId="LiveId" clId="{6102246D-70BA-4DD0-A81E-98F0AD1C3E93}" dt="2023-04-11T06:08:20.394" v="2944" actId="255"/>
          <ac:spMkLst>
            <pc:docMk/>
            <pc:sldMk cId="1389205557" sldId="404"/>
            <ac:spMk id="13" creationId="{C467A822-F467-3813-C4B2-AEA3EB1CF0A9}"/>
          </ac:spMkLst>
        </pc:spChg>
        <pc:spChg chg="add mod">
          <ac:chgData name="nikhilsaibewar9@outlook.com" userId="dbe5cedbdf7e5c41" providerId="LiveId" clId="{6102246D-70BA-4DD0-A81E-98F0AD1C3E93}" dt="2023-04-11T06:08:25.611" v="2945" actId="255"/>
          <ac:spMkLst>
            <pc:docMk/>
            <pc:sldMk cId="1389205557" sldId="404"/>
            <ac:spMk id="14" creationId="{31AA42B6-90EE-BA8C-72E0-327B30774B44}"/>
          </ac:spMkLst>
        </pc:spChg>
        <pc:spChg chg="add mod">
          <ac:chgData name="nikhilsaibewar9@outlook.com" userId="dbe5cedbdf7e5c41" providerId="LiveId" clId="{6102246D-70BA-4DD0-A81E-98F0AD1C3E93}" dt="2023-04-11T06:05:33.622" v="2797" actId="1076"/>
          <ac:spMkLst>
            <pc:docMk/>
            <pc:sldMk cId="1389205557" sldId="404"/>
            <ac:spMk id="15" creationId="{706D7B10-0C7F-ADAC-C6EE-CD33B4B6DA0A}"/>
          </ac:spMkLst>
        </pc:spChg>
        <pc:spChg chg="add del mod">
          <ac:chgData name="nikhilsaibewar9@outlook.com" userId="dbe5cedbdf7e5c41" providerId="LiveId" clId="{6102246D-70BA-4DD0-A81E-98F0AD1C3E93}" dt="2023-04-11T05:56:16.086" v="2383" actId="478"/>
          <ac:spMkLst>
            <pc:docMk/>
            <pc:sldMk cId="1389205557" sldId="404"/>
            <ac:spMk id="16" creationId="{670C0535-F9B1-3A62-8C1C-E9D9CD134D5B}"/>
          </ac:spMkLst>
        </pc:spChg>
        <pc:spChg chg="mod">
          <ac:chgData name="nikhilsaibewar9@outlook.com" userId="dbe5cedbdf7e5c41" providerId="LiveId" clId="{6102246D-70BA-4DD0-A81E-98F0AD1C3E93}" dt="2023-04-11T05:49:27.052" v="2128" actId="6549"/>
          <ac:spMkLst>
            <pc:docMk/>
            <pc:sldMk cId="1389205557" sldId="404"/>
            <ac:spMk id="22" creationId="{AECABFAD-E0B9-603F-82FE-2D7CF5D98C3E}"/>
          </ac:spMkLst>
        </pc:spChg>
        <pc:spChg chg="add mod">
          <ac:chgData name="nikhilsaibewar9@outlook.com" userId="dbe5cedbdf7e5c41" providerId="LiveId" clId="{6102246D-70BA-4DD0-A81E-98F0AD1C3E93}" dt="2023-04-11T06:05:18.306" v="2794" actId="1076"/>
          <ac:spMkLst>
            <pc:docMk/>
            <pc:sldMk cId="1389205557" sldId="404"/>
            <ac:spMk id="23" creationId="{58C58F88-AD66-3D19-3C7D-F31390A922E9}"/>
          </ac:spMkLst>
        </pc:spChg>
        <pc:spChg chg="add mod">
          <ac:chgData name="nikhilsaibewar9@outlook.com" userId="dbe5cedbdf7e5c41" providerId="LiveId" clId="{6102246D-70BA-4DD0-A81E-98F0AD1C3E93}" dt="2023-04-11T06:05:23.155" v="2795" actId="1076"/>
          <ac:spMkLst>
            <pc:docMk/>
            <pc:sldMk cId="1389205557" sldId="404"/>
            <ac:spMk id="24" creationId="{DD5C5B55-9A68-7070-B779-DBD22AB643D7}"/>
          </ac:spMkLst>
        </pc:spChg>
        <pc:grpChg chg="del">
          <ac:chgData name="nikhilsaibewar9@outlook.com" userId="dbe5cedbdf7e5c41" providerId="LiveId" clId="{6102246D-70BA-4DD0-A81E-98F0AD1C3E93}" dt="2023-04-11T05:49:34.001" v="2129" actId="478"/>
          <ac:grpSpMkLst>
            <pc:docMk/>
            <pc:sldMk cId="1389205557" sldId="404"/>
            <ac:grpSpMk id="7" creationId="{9F0BF9CB-5123-ECB3-5574-240AF8E3F96D}"/>
          </ac:grpSpMkLst>
        </pc:grpChg>
        <pc:grpChg chg="del">
          <ac:chgData name="nikhilsaibewar9@outlook.com" userId="dbe5cedbdf7e5c41" providerId="LiveId" clId="{6102246D-70BA-4DD0-A81E-98F0AD1C3E93}" dt="2023-04-11T05:49:34.001" v="2129" actId="478"/>
          <ac:grpSpMkLst>
            <pc:docMk/>
            <pc:sldMk cId="1389205557" sldId="404"/>
            <ac:grpSpMk id="9" creationId="{138F429E-ECDE-9302-7248-EA8CA9D00373}"/>
          </ac:grpSpMkLst>
        </pc:grpChg>
        <pc:grpChg chg="del">
          <ac:chgData name="nikhilsaibewar9@outlook.com" userId="dbe5cedbdf7e5c41" providerId="LiveId" clId="{6102246D-70BA-4DD0-A81E-98F0AD1C3E93}" dt="2023-04-11T05:49:34.001" v="2129" actId="478"/>
          <ac:grpSpMkLst>
            <pc:docMk/>
            <pc:sldMk cId="1389205557" sldId="404"/>
            <ac:grpSpMk id="11" creationId="{474AC5FC-CF2F-65CF-85DD-F0222141CA72}"/>
          </ac:grpSpMkLst>
        </pc:grpChg>
      </pc:sldChg>
      <pc:sldChg chg="addSp modSp new del mod">
        <pc:chgData name="nikhilsaibewar9@outlook.com" userId="dbe5cedbdf7e5c41" providerId="LiveId" clId="{6102246D-70BA-4DD0-A81E-98F0AD1C3E93}" dt="2023-04-12T04:28:04.661" v="3374" actId="2696"/>
        <pc:sldMkLst>
          <pc:docMk/>
          <pc:sldMk cId="385981820" sldId="405"/>
        </pc:sldMkLst>
        <pc:spChg chg="mod">
          <ac:chgData name="nikhilsaibewar9@outlook.com" userId="dbe5cedbdf7e5c41" providerId="LiveId" clId="{6102246D-70BA-4DD0-A81E-98F0AD1C3E93}" dt="2023-04-12T04:22:05.492" v="3106" actId="113"/>
          <ac:spMkLst>
            <pc:docMk/>
            <pc:sldMk cId="385981820" sldId="405"/>
            <ac:spMk id="2" creationId="{F4D9D69C-7774-1C47-4A05-705CE90DA08A}"/>
          </ac:spMkLst>
        </pc:spChg>
        <pc:spChg chg="add mod">
          <ac:chgData name="nikhilsaibewar9@outlook.com" userId="dbe5cedbdf7e5c41" providerId="LiveId" clId="{6102246D-70BA-4DD0-A81E-98F0AD1C3E93}" dt="2023-04-12T04:26:45.166" v="3362" actId="20577"/>
          <ac:spMkLst>
            <pc:docMk/>
            <pc:sldMk cId="385981820" sldId="405"/>
            <ac:spMk id="4" creationId="{5944D473-3606-BBF6-AF9C-AB2C5ADFA3F4}"/>
          </ac:spMkLst>
        </pc:spChg>
        <pc:spChg chg="add mod">
          <ac:chgData name="nikhilsaibewar9@outlook.com" userId="dbe5cedbdf7e5c41" providerId="LiveId" clId="{6102246D-70BA-4DD0-A81E-98F0AD1C3E93}" dt="2023-04-12T04:27:17.113" v="3371" actId="1076"/>
          <ac:spMkLst>
            <pc:docMk/>
            <pc:sldMk cId="385981820" sldId="405"/>
            <ac:spMk id="5" creationId="{B65768BD-E44C-1F1F-BDD2-F2A96FA0C0A2}"/>
          </ac:spMkLst>
        </pc:spChg>
        <pc:spChg chg="add mod">
          <ac:chgData name="nikhilsaibewar9@outlook.com" userId="dbe5cedbdf7e5c41" providerId="LiveId" clId="{6102246D-70BA-4DD0-A81E-98F0AD1C3E93}" dt="2023-04-12T04:27:12.453" v="3370" actId="1076"/>
          <ac:spMkLst>
            <pc:docMk/>
            <pc:sldMk cId="385981820" sldId="405"/>
            <ac:spMk id="6" creationId="{17F755CC-0767-107B-9860-46C79E1C3E1C}"/>
          </ac:spMkLst>
        </pc:spChg>
        <pc:spChg chg="add mod">
          <ac:chgData name="nikhilsaibewar9@outlook.com" userId="dbe5cedbdf7e5c41" providerId="LiveId" clId="{6102246D-70BA-4DD0-A81E-98F0AD1C3E93}" dt="2023-04-12T04:27:09.037" v="3369" actId="1076"/>
          <ac:spMkLst>
            <pc:docMk/>
            <pc:sldMk cId="385981820" sldId="405"/>
            <ac:spMk id="7" creationId="{3D4745B8-EE5D-CE1C-FC77-DC07CF67CF15}"/>
          </ac:spMkLst>
        </pc:spChg>
      </pc:sldChg>
      <pc:sldChg chg="addSp modSp new mod">
        <pc:chgData name="nikhilsaibewar9@outlook.com" userId="dbe5cedbdf7e5c41" providerId="LiveId" clId="{6102246D-70BA-4DD0-A81E-98F0AD1C3E93}" dt="2023-04-12T04:31:54.805" v="3483"/>
        <pc:sldMkLst>
          <pc:docMk/>
          <pc:sldMk cId="1601423264" sldId="406"/>
        </pc:sldMkLst>
        <pc:spChg chg="add mod">
          <ac:chgData name="nikhilsaibewar9@outlook.com" userId="dbe5cedbdf7e5c41" providerId="LiveId" clId="{6102246D-70BA-4DD0-A81E-98F0AD1C3E93}" dt="2023-04-12T04:30:57.843" v="3482" actId="115"/>
          <ac:spMkLst>
            <pc:docMk/>
            <pc:sldMk cId="1601423264" sldId="406"/>
            <ac:spMk id="3" creationId="{609E86D3-07CD-B01A-8DB1-10052D44DC00}"/>
          </ac:spMkLst>
        </pc:spChg>
        <pc:spChg chg="add mod">
          <ac:chgData name="nikhilsaibewar9@outlook.com" userId="dbe5cedbdf7e5c41" providerId="LiveId" clId="{6102246D-70BA-4DD0-A81E-98F0AD1C3E93}" dt="2023-04-12T04:28:00.248" v="3373"/>
          <ac:spMkLst>
            <pc:docMk/>
            <pc:sldMk cId="1601423264" sldId="406"/>
            <ac:spMk id="4" creationId="{5CC3103B-DE50-8189-50E5-6A3DB9E5EEA4}"/>
          </ac:spMkLst>
        </pc:spChg>
        <pc:spChg chg="add mod">
          <ac:chgData name="nikhilsaibewar9@outlook.com" userId="dbe5cedbdf7e5c41" providerId="LiveId" clId="{6102246D-70BA-4DD0-A81E-98F0AD1C3E93}" dt="2023-04-12T04:31:54.805" v="3483"/>
          <ac:spMkLst>
            <pc:docMk/>
            <pc:sldMk cId="1601423264" sldId="406"/>
            <ac:spMk id="5" creationId="{3C7DCCB4-43D9-59B7-3045-C7CDE34F47E0}"/>
          </ac:spMkLst>
        </pc:spChg>
        <pc:spChg chg="add mod">
          <ac:chgData name="nikhilsaibewar9@outlook.com" userId="dbe5cedbdf7e5c41" providerId="LiveId" clId="{6102246D-70BA-4DD0-A81E-98F0AD1C3E93}" dt="2023-04-12T04:30:45.525" v="3478" actId="20577"/>
          <ac:spMkLst>
            <pc:docMk/>
            <pc:sldMk cId="1601423264" sldId="406"/>
            <ac:spMk id="6" creationId="{91E4109A-CDDC-011B-C99A-873238B42867}"/>
          </ac:spMkLst>
        </pc:spChg>
        <pc:spChg chg="add mod">
          <ac:chgData name="nikhilsaibewar9@outlook.com" userId="dbe5cedbdf7e5c41" providerId="LiveId" clId="{6102246D-70BA-4DD0-A81E-98F0AD1C3E93}" dt="2023-04-12T04:30:37.316" v="3476" actId="20577"/>
          <ac:spMkLst>
            <pc:docMk/>
            <pc:sldMk cId="1601423264" sldId="406"/>
            <ac:spMk id="7" creationId="{C1122FAE-A7ED-36A4-6BCC-71D7A050A90E}"/>
          </ac:spMkLst>
        </pc:spChg>
        <pc:spChg chg="add mod">
          <ac:chgData name="nikhilsaibewar9@outlook.com" userId="dbe5cedbdf7e5c41" providerId="LiveId" clId="{6102246D-70BA-4DD0-A81E-98F0AD1C3E93}" dt="2023-04-12T04:30:28.206" v="3474" actId="20577"/>
          <ac:spMkLst>
            <pc:docMk/>
            <pc:sldMk cId="1601423264" sldId="406"/>
            <ac:spMk id="8" creationId="{BFA037E8-835F-F1F0-B1C4-31D55BCB0107}"/>
          </ac:spMkLst>
        </pc:spChg>
      </pc:sldChg>
      <pc:sldMasterChg chg="delSldLayout">
        <pc:chgData name="nikhilsaibewar9@outlook.com" userId="dbe5cedbdf7e5c41" providerId="LiveId" clId="{6102246D-70BA-4DD0-A81E-98F0AD1C3E93}" dt="2023-04-09T12:26:06.472" v="840" actId="2696"/>
        <pc:sldMasterMkLst>
          <pc:docMk/>
          <pc:sldMasterMk cId="0" sldId="2147483657"/>
        </pc:sldMasterMkLst>
        <pc:sldLayoutChg chg="del">
          <pc:chgData name="nikhilsaibewar9@outlook.com" userId="dbe5cedbdf7e5c41" providerId="LiveId" clId="{6102246D-70BA-4DD0-A81E-98F0AD1C3E93}" dt="2023-04-09T12:26:06.472" v="840" actId="2696"/>
          <pc:sldLayoutMkLst>
            <pc:docMk/>
            <pc:sldMasterMk cId="0" sldId="2147483657"/>
            <pc:sldLayoutMk cId="0" sldId="2147483650"/>
          </pc:sldLayoutMkLst>
        </pc:sldLayoutChg>
      </pc:sldMasterChg>
      <pc:sldMasterChg chg="modTransition modSldLayout">
        <pc:chgData name="nikhilsaibewar9@outlook.com" userId="dbe5cedbdf7e5c41" providerId="LiveId" clId="{6102246D-70BA-4DD0-A81E-98F0AD1C3E93}" dt="2023-04-09T12:33:54.917" v="910"/>
        <pc:sldMasterMkLst>
          <pc:docMk/>
          <pc:sldMasterMk cId="2133240412" sldId="2147483659"/>
        </pc:sldMasterMkLst>
        <pc:sldLayoutChg chg="addSp delSp">
          <pc:chgData name="nikhilsaibewar9@outlook.com" userId="dbe5cedbdf7e5c41" providerId="LiveId" clId="{6102246D-70BA-4DD0-A81E-98F0AD1C3E93}" dt="2023-04-09T12:33:54.917" v="910"/>
          <pc:sldLayoutMkLst>
            <pc:docMk/>
            <pc:sldMasterMk cId="2133240412" sldId="2147483659"/>
            <pc:sldLayoutMk cId="472835280" sldId="2147483671"/>
          </pc:sldLayoutMkLst>
          <pc:grpChg chg="add del">
            <ac:chgData name="nikhilsaibewar9@outlook.com" userId="dbe5cedbdf7e5c41" providerId="LiveId" clId="{6102246D-70BA-4DD0-A81E-98F0AD1C3E93}" dt="2023-04-09T12:33:54.917" v="910"/>
            <ac:grpSpMkLst>
              <pc:docMk/>
              <pc:sldMasterMk cId="2133240412" sldId="2147483659"/>
              <pc:sldLayoutMk cId="472835280" sldId="2147483671"/>
              <ac:grpSpMk id="62" creationId="{00000000-0000-0000-0000-000000000000}"/>
            </ac:grpSpMkLst>
          </pc:grpChg>
          <pc:grpChg chg="add del">
            <ac:chgData name="nikhilsaibewar9@outlook.com" userId="dbe5cedbdf7e5c41" providerId="LiveId" clId="{6102246D-70BA-4DD0-A81E-98F0AD1C3E93}" dt="2023-04-09T12:33:54.917" v="910"/>
            <ac:grpSpMkLst>
              <pc:docMk/>
              <pc:sldMasterMk cId="2133240412" sldId="2147483659"/>
              <pc:sldLayoutMk cId="472835280" sldId="2147483671"/>
              <ac:grpSpMk id="70" creationId="{00000000-0000-0000-0000-000000000000}"/>
            </ac:grpSpMkLst>
          </pc:grpChg>
        </pc:sldLayoutChg>
        <pc:sldLayoutChg chg="addSp delSp">
          <pc:chgData name="nikhilsaibewar9@outlook.com" userId="dbe5cedbdf7e5c41" providerId="LiveId" clId="{6102246D-70BA-4DD0-A81E-98F0AD1C3E93}" dt="2023-04-09T12:33:54.917" v="910"/>
          <pc:sldLayoutMkLst>
            <pc:docMk/>
            <pc:sldMasterMk cId="2133240412" sldId="2147483659"/>
            <pc:sldLayoutMk cId="4241198322" sldId="2147483672"/>
          </pc:sldLayoutMkLst>
          <pc:spChg chg="add del">
            <ac:chgData name="nikhilsaibewar9@outlook.com" userId="dbe5cedbdf7e5c41" providerId="LiveId" clId="{6102246D-70BA-4DD0-A81E-98F0AD1C3E93}" dt="2023-04-09T12:33:54.917" v="910"/>
            <ac:spMkLst>
              <pc:docMk/>
              <pc:sldMasterMk cId="2133240412" sldId="2147483659"/>
              <pc:sldLayoutMk cId="4241198322" sldId="2147483672"/>
              <ac:spMk id="10" creationId="{00000000-0000-0000-0000-000000000000}"/>
            </ac:spMkLst>
          </pc:spChg>
          <pc:grpChg chg="add del">
            <ac:chgData name="nikhilsaibewar9@outlook.com" userId="dbe5cedbdf7e5c41" providerId="LiveId" clId="{6102246D-70BA-4DD0-A81E-98F0AD1C3E93}" dt="2023-04-09T12:33:54.917" v="910"/>
            <ac:grpSpMkLst>
              <pc:docMk/>
              <pc:sldMasterMk cId="2133240412" sldId="2147483659"/>
              <pc:sldLayoutMk cId="4241198322" sldId="2147483672"/>
              <ac:grpSpMk id="11" creationId="{00000000-0000-0000-0000-000000000000}"/>
            </ac:grpSpMkLst>
          </pc:grpChg>
          <pc:grpChg chg="add del">
            <ac:chgData name="nikhilsaibewar9@outlook.com" userId="dbe5cedbdf7e5c41" providerId="LiveId" clId="{6102246D-70BA-4DD0-A81E-98F0AD1C3E93}" dt="2023-04-09T12:33:54.917" v="910"/>
            <ac:grpSpMkLst>
              <pc:docMk/>
              <pc:sldMasterMk cId="2133240412" sldId="2147483659"/>
              <pc:sldLayoutMk cId="4241198322" sldId="2147483672"/>
              <ac:grpSpMk id="14" creationId="{00000000-0000-0000-0000-000000000000}"/>
            </ac:grpSpMkLst>
          </pc:grpChg>
          <pc:grpChg chg="add del">
            <ac:chgData name="nikhilsaibewar9@outlook.com" userId="dbe5cedbdf7e5c41" providerId="LiveId" clId="{6102246D-70BA-4DD0-A81E-98F0AD1C3E93}" dt="2023-04-09T12:33:54.917" v="910"/>
            <ac:grpSpMkLst>
              <pc:docMk/>
              <pc:sldMasterMk cId="2133240412" sldId="2147483659"/>
              <pc:sldLayoutMk cId="4241198322" sldId="2147483672"/>
              <ac:grpSpMk id="17" creationId="{00000000-0000-0000-0000-000000000000}"/>
            </ac:grpSpMkLst>
          </pc:grpChg>
        </pc:sldLayoutChg>
        <pc:sldLayoutChg chg="addSp delSp">
          <pc:chgData name="nikhilsaibewar9@outlook.com" userId="dbe5cedbdf7e5c41" providerId="LiveId" clId="{6102246D-70BA-4DD0-A81E-98F0AD1C3E93}" dt="2023-04-09T12:33:54.917" v="910"/>
          <pc:sldLayoutMkLst>
            <pc:docMk/>
            <pc:sldMasterMk cId="2133240412" sldId="2147483659"/>
            <pc:sldLayoutMk cId="1670642833" sldId="2147483673"/>
          </pc:sldLayoutMkLst>
          <pc:grpChg chg="add del">
            <ac:chgData name="nikhilsaibewar9@outlook.com" userId="dbe5cedbdf7e5c41" providerId="LiveId" clId="{6102246D-70BA-4DD0-A81E-98F0AD1C3E93}" dt="2023-04-09T12:33:54.917" v="910"/>
            <ac:grpSpMkLst>
              <pc:docMk/>
              <pc:sldMasterMk cId="2133240412" sldId="2147483659"/>
              <pc:sldLayoutMk cId="1670642833" sldId="2147483673"/>
              <ac:grpSpMk id="82" creationId="{00000000-0000-0000-0000-000000000000}"/>
            </ac:grpSpMkLst>
          </pc:grpChg>
          <pc:grpChg chg="add del">
            <ac:chgData name="nikhilsaibewar9@outlook.com" userId="dbe5cedbdf7e5c41" providerId="LiveId" clId="{6102246D-70BA-4DD0-A81E-98F0AD1C3E93}" dt="2023-04-09T12:33:54.917" v="910"/>
            <ac:grpSpMkLst>
              <pc:docMk/>
              <pc:sldMasterMk cId="2133240412" sldId="2147483659"/>
              <pc:sldLayoutMk cId="1670642833" sldId="2147483673"/>
              <ac:grpSpMk id="90" creationId="{00000000-0000-0000-0000-000000000000}"/>
            </ac:grpSpMkLst>
          </pc:gr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4:21.96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0.19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1064 0,'9'0,"8"0,9 0,24 0,17 5,37 1,52 0,49 8,31 1,6 3,-5-1,-21-5,-37-3,-46-3,-39-4,-46-1,-36-1,-46-1,-77 1,-52-1,-56 0,-42 1,-26 0,-6 0,7 0,11 0,20 0,30 0,37 0,44 0,38 4,33 2,24-1,16 5,8 4,5 0,1 2,4 3,4 3,9 1,9 3,12 1,12 0,24-5,25-5,36-6,20-1,19-1,15-2,2-3,-7-2,-17-1,12-1,-8 0,-25-1,-34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1.481"/>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420 328,'4'5,"7"6,14 1,27-2,21-2,32-2,6-3,-3-6,0-3,3-9,-7-2,-13 2,-4-2,-11 3,-20-1,-32-7,-57-5,-46-6,-49-3,-50-3,-25-1,-2 8,7 8,24 9,32 6,36 6,31 2,38 3,29-1,21 1,26 4,30 5,11 2,16-3,14 8,10-1,4-3,4-3,-12-4,-21-3,-21-2,-42 3,-40 5,-37 1,-25-2,-22 3,-10-1,4 2,13 0,17-4,30 2,25-1,38-2,37-3,35-2,20-1,3-2,4 0,-18-1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4.27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1,'2'0,"3"0,12 0,16 1,13 2,22-1,23 5,29 3,36 2,34-3,25-1,18-4,10-1,-5 0,-17 0,-36 0,-45-2,-45 0,-36 0,-29-1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7.77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642 31,'-4'-2,"-5"-3,-3 0,-2 0,0 2,0 0,0 0,7 0,11 2,10 2,5 0,1 0,-4 0,-16 0,-15 0,-18-1,-16 0,-11 0,-4 0,0 0,9 0,12 0,11 2,12 3,12 4,16 7,17 3,15-3,34 1,30-2,33-3,16-3,-1 1,-18-1,-28-2,-27-2,-30-2,-25-2,-28-1,-29 0,-25 0,-22-5,-10-1,-9-1,3 0,4 1,9 3,11 0,14 2,14 0,17 1,15 1,14 1,20 3,13 0,10 0,7-1,5-2,-5-1,-9 0,-12-3,-24-2,-31-6,-32-2,-26 1,-13 2,0 2,9 1,16 1,18 2,18 5,23 6,19 4,20 4,18-1,25 1,22-2,17-3,8-5,-5-2,-13-2,-22-1,-21-2,-18-1,-25-4,-24-1,-28-5,-32-6,-34 1,-31-2,-15 1,0 4,16 3,26 5,30 2,34 5,29 3,24 6,13 1,7 0,0-1,0-1,-2-1,-3-3,-4-2,-2-1,-6-1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8.171"/>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25,'6'0,"12"0,15 0,19 0,26 0,13-4,1-1,-9 0,-11 1,-15 1,-15 1,-16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9.21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145 191,'6'0,"18"0,31 0,41 0,28-2,10-1,-8-3,-11-3,-21-1,-25 3,-22-1,-29 0,-35-3,-37 1,-28 1,-27-3,-22 0,-11-8,3 0,20 3,25 4,26 5,22 3,16 5,15 4,8 6,14 9,26 11,26 7,22 2,15 0,20-6,8-4,-7-5,-22-7,-35-6,-47-6,-52-10,-42-6,-34-4,-13 0,-1 0,14 1,21 4,27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18.91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21.0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64,'2'2,"3"1,4 1,3 1,5 1,10 0,12-2,14 1,7 0,5-1,3-2,6 0,-4-2,-1 1,-1-1,-2-1,-1 1,-1 0,-2 0,-1 0,-1 0,-7 0,-4 0,-7 0,-8 0,-6 0,-6 0,-7-6,-5-4,-15-1,-16-4,-15 1,-12 2,-6 4,-8 2,0 3,8 2,12 1,14 0,14 1,16 2,15 4,19 3,14 2,15 3,20-1,22-3,24-4,19-2,20-2,12-3,-8 0,-15 0,-17-1,-28 1,-30-1,-27 1,-25 0,-20-1,-15 1,-8 2,-2 3,9 0,15 0,31-2,76 0,98-2,112 0,89-1,46 0,0 0,-21-9,-45-8,-58-5,-65-3,-77 3,-82 4,-90 7,-94 4,-87 4,-61 2,-37 1,-24 3,-5 5,6 4,7 2,18 1,21 0,31-2,46-3,45-4,39-2,29-1,22 2,14 4,16 6,20 3,23 4,24-1,27 3,25 0,23-4,7-6,3-5,-13-4,-21-3,-30-2,-38 0,-59-1,-59 0,-44-4,-38-5,-25-1,-1 2,5 2,7 2,21 2,27 2,31 1,28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52.07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859 47,'-4'0,"-3"0,-5 2,-4 1,-3 0,-1-1,0 0,-2-1,1-1,0 1,3-1,4-1,3 1,11 0,21 0,23 0,21 0,19-2,11-3,-1-1,-9 0,-19 0,-21 3,-26 1,-27 0,-30 2,-29 0,-19 0,-10 0,-1 1,12-1,18 0,27 0,21 0,20 0,28 0,27 0,29 0,27 0,21 0,6 0,-7-1,-24-1,-29 0,-33 0,-25-1,-27 2,-33-2,-31 1,-40-1,-38 2,-28 0,-8 0,17 1,33 0,38 0,36 1,30 0,29 3,27 0,26-1,26-1,31 0,27-1,11-1,-6 0,-21 0,-30 0,-29 1,-28 0,-31 0,-29-1,-23 1,-17-1,-8 0,2 0,12 2,21 2,18 2,15-1,19-1,14-1,11-1,7-1,-2 0,-20-1,-28 0,-23-1,-15 1,-4 0,0 0,6 0,11 0,8 0,10 1,8 0,4 1,0-1,-4 1,-5-1,-4-1,-4 1,-4-1,-1 0,3 0,3 0,5 0,4 1,10 0,17 0,23 0,29-2,38-1,42-6,12-2,-9-2,-29 1,-35 2,-36 2,-33 3,-29 1,-27 2,-18 1,-16 0,-11 0,-18 1,-11-1,-8 0,-8 3,1 1,7 4,18 1,24-1,24-1,24-2,23-1,21-2,21-1,22-1,25 0,26-1,17 1,17-5,-3-4,-22-1,-31 2,-34 1,-27 3,-27 2,-28 1,-24 0,-20 1,-13 1,-5-1,5 1,15 0,20 2,20 0,23 0,21-1,20-1,25 0,20-1,17 0,6 0,-1 0,-16 0,-21 0,-26 0,-28 0,-29 3,-24 1,-16 1,-3 4,9 0,11-1,19-1,22-3,25-1,28-2,26 0,13-1,4 0,-9-1,-18 1,-20 0,-26 1,-29 0,-25 0,-23 1,-21 0,-17 0,-20 0,-5-1,13 0,23 1,33-1,39-1,37 1,35-1,24 0,8 0,3 0,-14 0,-21 0,-24 0,-28 0,-27-2,-27 0,-20 1,-18-1,-16 1,-26 0,-16 1,-4 0,3 0,18 0,29 0,32 0,26 0,26 0,26 2,32 0,34 0,43-1,37 0,39 0,34-1,14 0,3 0,-8-5,-24-7,-40 0,-51 0,-47 2,-40 4,-38 2,-46 2,-43 1,-34 1,-28 2,-18 5,-10 4,13 4,26-2,35-2,33-2,30-3,29 1,28-1,23-1,22-1,25-2,24-1,19 0,12-1,11 0,-6 0,-18 0,-30 0,-39 0,-49 1,-54 0,-54 0,-46 1,-36 2,-11 3,11 1,27 0,38-1,40-2,41 2,38 0,36-2,30-1,29-2,32 0,33-2,21 0,6 0,5-4,-15-2,-28-3,-31-2,-37 2,-35 2,-37 2,-38 2,-38 1,-45 2,-59 0,-66 2,-81 2,-71-1,-48 0,-22 1,18 5,66 2,94 1,99-2,98-2,94-3,80-3,80 0,81-2,59 0,42-1,52 1,19-7,-8-6,-35-5,-50-6,-73 1,-81 3,-74 5,-56 5,-47 5,-40 2,-40 3,-42 0,-40 1,-43 0,-43 0,-51 0,-37-1,-12 0,14 0,27 0,52 0,65 0,63 0,56 0,45 0,36 3,28 2,34 0,35-1,36-1,51-1,48-1,38-1,29-1,12-6,-16-3,-39-1,-53 0,-60 1,-56 2,-46 2,-30 3,-16 2,-11 2,-1 0,2 2,4 2,8 0,10 5,9 3,1-1,0-1,-4-1,-5-2,-5-2,-3-2,-4 0,-4-2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02.03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297 103,'-1'0,"0"-1,-1-1,0 0,-1-2,2 1,3-1,4-1,6-1,8-2,7-2,7 0,1 0,-4 2,-7 2,-10 2,-15 2,-21 1,-22 1,-19 0,-16 1,-5-1,5 0,14 1,24-1,28 0,27 0,28 0,24 0,20 0,13 0,4 0,-4 0,-15 0,-21 0,-20 0,-18 1,-14 0,-14 0,-15-1,-17 1,-12-1,-12 2,-11 2,-9 0,1 2,12 0,16 1,18-2,17 1,17-2,15-1,11-1,8-1,4-1,-1 0,-4 0,-8 0,-8 0,-14 2,-17 1,-19 0,-15-1,-7-1,1 1,9-1,11 1,15 1,20-1,20 0,25-1,24 0,21 0,13-1,12-1,0-1,-13-4,-22 1,-26-1,-22 3,-19 0,-16 2,-16 0,-13 1,-10 0,-3 0,2 0,9 1,15-1,20 0,20 0,19 0,12 0,4 0,-3 0,-11 0,-17 0,-13 0,-18 0,-18 0,-21 0,-25 1,-19 1,-13 0,-3 1,7 2,19 0,22 0,19 0,19-1,23-1,22 1,20 0,19-1,17-2,10 0,6-3,-5-2,-12-2,-20 1,-28 1,-34 1,-29 1,-26 1,-18 1,-14 0,-7 0,5 0,13 1,16 0,21 1,16 2,15 0,14 0,8 0,7 0,-1-2,-2-1,-4 1,-6-1,-8 0,-5 0,1 0,3 0,7 0,13 0,18-1,15 0,13 0,11 0,5 0,2 0,-2-3,-1-2,-4-2,-1-2,-1 1,-2 1,-11 2,-22-1,-19 1,-24 0,-24 0,-29 2,-20 1,-31 1,-25 1,-15 4,-2 5,14 4,27 1,32-1,35-4,32-5,29-3,26-3,20-2,13-3,9-1,0 1,-7-2,-13 2,-17 1,-27 1,-33 3,-39 0,-35 2,-27 0,-33 1,-27 4,-6 1,14 5,31 0,47-1,37-3,37-2,33-2,28-1,25-2,25 0,24 0,18-4,1-3,-13-1,-27-1,-32 1,-45 3,-46 1,-41 2,-26 1,-12 2,-2 3,11 0,19 0,22 0,23 1,24 0,18 0,19 0,17-2,9-2,14 0,11 0,6-1,4-1,-2 1,-7 0,-14 0,-18 0,-19 2,-15 0,-9 0,-4 1,-1-1,4 1,5-2,4 1,2-2,-1 1,-4-1,-5-1,-6-2,-8-1,-15-1,-19-1,-16-1,-18 0,-14 1,-7 1,-3 2,10 1,18 1,19 0,17 1,20 1,20-1,21 0,20 0,17 1,14-1,9 0,1 0,-3-3,-14-2,-18 0,-20 0,-19 1,-25 0,-24-1,-25 2,-26 0,-26 1,-16 1,-4 0,15 3,25 0,28 2,25 0,26 0,23 0,20 0,16-2,14-1,9 0,5-1,-3-1,-7-1,-14-2,-16 0,-19 1,-15 1,-20 0,-26 1,-20 2,-11 0,-5 2,6 1,14 0,15 1,20-1,19 2,25-1,17-2,14 0,11-2,4 0,5 0,2-2,1 1,-2 0,-1-1,-7 0,-13-1,-15-1,-12 1,-9 0,-7 0,-2 3,-1 1,4 1,3-1,3 0,4 0,8-2,4 1,4-1,1 0,-2 0,-6 0,-13-2,-17 0,-21-1,-27-2,-39 0,-39 0,-52 2,-52 1,-26 1,16 1,42 1,55 2,52 2,43 0,35 0,30-1,22 0,19 0,19-1,31-2,30 0,26 0,27-8,4-3,-15-5,-26 0,-36 1,-38 3,-31 3,-29 2,-24 3,-21 4,-22 3,-21 2,-18 3,-10 5,-1 3,14-2,19-1,20-4,19-3,17-2,15-3,9-2,9 0,5-3,4-2,2 0,-1-1,-5 0,-7 0,-8 3,-8 0,-6 2,0 2,3 0,6 1,4 0,1 0,-1-1,-2-1,-2 0,-1 0,1 1,2 0,3 0,1 1,-1 1,0-1,-4-1,-3 1,-6 0,-12-1,-12-2,-14-1,-17-2,-16-1,-15 1,-4 0,9 1,19 2,26 0,28 0,26 1,21 0,16 1,8-4,7-3,2 0,2 0,-2 0,0-1,3 2,6-1,-1 0,0-2,-12 1,-17 1,-18 1,-14 2,-13 0,-8 2,-6 2,-3 1,0 0,-1 0,2-1,0 0,1-1,0 1,0-1,0 0,0 2,1 0,0 0,0 0,0 1,1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4:23.37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14.61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631 88,'1'0,"0"0,2 0,1 0,0 0,0 0,0 1,1 0,0 0,2-1,1 1,2-1,1 1,-2-1,0 0,-2 0,-1 0,1 0,2 0,0-1,1 1,1 0,1 0,-3 0,0 0,-1 0,-1 0,-1 0,0 0,1 0,-1 0,0 0,0 0,0 0,0 0,-1 0,-1 0,1 0,0 0,1 0,3 0,3 0,2 0,1 0,0 0,-1 0,-4-1,-2-1,-3-1,-3 1,-3-1,-2 0,0 0,-3 1,0 0,-4 1,-6 1,-2 0,-2 0,1 0,4 0,3 0,5 2,7 0,6 0,8-1,3 0,2 0,-1-1,-3 1,-5-1,-5 0,-6-1,-7 1,-6 0,-3 0,-1 0,1 0,4 0,2 1,4 1,4 1,5 1,2-1,6-1,5 0,4-1,2-1,2 0,2 0,0 0,-1 0,0-2,-3 0,-2 0,-4 1,-3 0,-3 0,-2 1,-2 0,0 0,1 0,2 0,-1 0,0 0,-1 0,4 0,0 0,-1 0,0 0,0 0,0 0,1 0,1 0,2 0,4-2,2 0,0 0,1-1,-2 0,-2 0,-3 1,-1 0,-3 0,0 1,1 1,0 0,2-2,0 0,0 0,-1-1,-2 1,-5 1,-9 0,-10 0,-12 1,-14 0,-12 0,-11 0,-9 1,-6 1,5 2,12 0,15 0,20 0,21-1,21 1,15 0,14-1,9-1,-2-1,-6 0,-8-1,-9 0,-12 0,-16-1,-19 1,-22 0,-20 1,-12 4,-3 1,11 1,15 0,19-1,20-2,22-1,20-2,17 0,13-1,8 0,3 0,-7-2,-10 0,-12 0,-10 0,-6 1,-1 0,2 1,2 1,-1 1,-4 0,-11-1,-9-1,-9 0,-17-1,-16-1,-14 1,-10 0,2 0,8 1,13 0,12 0,11 0,12 0,11 0,15 0,11 0,12 0,14 0,9-2,0-2,-8-1,-22-1,-24 2,-26 1,-21 1,-17 1,-9 0,0 1,9 1,13 0,17 0,20 2,20-2,19 1,15-1,9-1,6 1,-3-1,-7 0,-13 0,-20-1,-23 0,-24 0,-23 0,-16 0,-4 1,8 0,11-1,20 3,15 1,13 1,14 2,18 0,13-1,11-2,8-1,-1-1,-8 0,-13-2,-15-1,-10 0,-2 0,4 1,12 0,13 0,11 1,11 0,8 0,2 0,-2-3,-10-1,-15-1,-18-1,-15 1,-15 1,-18 0,-22 2,-25 0,-32 1,-32 1,-35 0,-24 0,1 0,17 0,32 0,37 0,34 0,32 0,28 0,23 0,21 1,19 0,18 0,28 0,35 0,27-1,22 0,20-3,0-6,-23-5,-43 0,-53 3,-42 3,-41 3,-44 2,-47 1,-33 2,-31 1,-24-1,-24 1,3 1,21 3,33 3,43 0,38-1,34 0,30-2,25-1,20-1,17-2,11 0,5-1,1 0,-6-3,-14-1,-20 0,-28 1,-31 2,-26 0,-20 2,-10 3,6 1,11 0,13-1,15 2,16 0,15-2,13-1,10-1,10-1,4 0,-1-1,-9 0,-17-1,-12 1,-17 0,-19 0,-20 0,-16 1,-8 3,5 0,14 0,19 0,23 1,22-2,22 0,14-1,11-1,5 0,-3-1,-11-1,-12 1,-14 0,-12 0,-17 0,-18 0,-23 0,-23 0,-29 0,-28 0,-33 0,-26 0,-24 0,-20 0,5 0,29 0,41 0,47 0,43 0,40 1,31 1,29 0,28 0,28-1,32-1,46 1,42-1,32 0,27-11,16-10,-9-4,-21 1,-39 5,-43 4,-41 4,-35 5,-27 2,-22 3,-18 1,-12 2,-9 0,-4 2,-4 0,-1 1,-3 0,-1 1,-7 1,-15 2,-15 2,-12 1,-8-1,-2 1,3-1,11-1,11 0,16-3,16-1,21-3,20-2,21 0,27-2,28-4,13-5,-4-3,-15-2,-25 1,-28 3,-24 4,-19 2,-20 2,-17 2,-21 1,-19 1,-22 0,-18 0,-9 2,5 3,12 2,24-1,26 0,22-2,21-2,19-2,17 0,12-1,8 0,9 0,5-2,5-3,-3-1,-7-1,-12 1,-15 2,-22 0,-27 6,-20 3,-8 1,2 1,9-1,12 1,18 0,16-2,15-2,15-1,15 0,12-2,7 0,6 0,1-1,-4-1,-10-2,-16 1,-21 1,-15 0,-15 1,-11 1,-6 0,-1 0,3 0,2 0,4 1,5 0,7 1,7 1,13 0,12 1,13-2,12-1,10 0,6-3,2-2,0-2,0-1,-2 0,-12-1,-10 0,-18 2,-23 2,-29 2,-34 1,-35 1,-38 0,-34 2,-43 3,-20 0,13 3,34 1,45-1,44-2,40-1,33-1,27-1,20 0,20-2,26 0,32-1,31 0,24 0,21 0,-2 0,-19-1,-37 1,-41 0,-37 0,-37 0,-42 0,-36 0,-26 0,-13 2,-22 4,-14 2,0 2,12-1,26-1,31-2,31-3,32-1,24-1,21-1,15 0,8-1,-2 0,-5-3,-10 1,-17-1,-15 1,-16 1,-20 1,-17 0,-11 1,-3 0,4 1,14 0,18 0,22 0,15-1,14 1,5-1,4 0,-7 0,-11 0,-15-1,-17 0,-16 0,-15-1,-14-1,-4 1,6 0,10 1,17 1,27 0,30 1,29 0,34 0,30 0,18-1,2 0,-12 0,-18-2,-18-3,-16-4,-14-2,-12-3,-11 3,-9 1,-10 2,-8 1,-6 3,-8 3,-8 4,-6 2,-7 2,-3 0,0-1,2 1,2-2,2-1,3-2,1 0,1-2,-5 0,-7 0,-15 0,-12-1,-10 1,-2 0,5 0,8 0,12-1,13 0,14 0,13 0,15 1,14 0,16-4,10-3,6-1,-2-2,-9-1,-20 2,-21 2,-20 3,-13 1,-7 2,-1 1,3 0,6 0,7 1,6-1,7 0,7 1,6-1,0 0,-1 0,-5-1,-9 0,-10 0,-10 0,-19 1,-19-1,-16 1,-6 0,3 2,13 2,18 1,18-1,15 0,17 0,15-2,12-1,11 0,12 0,10-1,10-1,8 1,7-5,9-3,7-3,-4 1,-12 0,-17 1,-20 2,-21 3,-18 1,-22 3,-24 2,-29 6,-39 3,-46 4,-43 8,-30 6,-8 3,18-2,44-6,49-5,50-5,50-6,43-3,30-4,18-1,14-1,7-3,8-3,1-2,-4-4,-12 1,-18 0,-18 2,-19 4,-13 1,-7 4,-2 1,5 1,15 0,19 0,29 0,24 0,9-3,-6-1,-20 0,-22-1,-24 1,-21 0,-22 1,-18 1,-17 0,-15 1,-12 0,-5 0,-9 1,-11 3,-27 2,-20 4,-11 2,6 1,19 0,29-2,30-3,26-3,22-3,18-1,17-1,15-3,14-3,9 0,11-4,13-2,17-2,13-1,6 0,0 2,-8 2,-19 1,-25 2,-24 3,-20 2,-15 2,-10 1,-4 2,0 2,1 1,3 1,3-2,6 0,7-2,7 0,7-2,3 1,1-2,-3 0,-4 0,-6-1,-6 0,-3 0,-5 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18.61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780 50,'-1'0,"4"0,11 0,13 0,17 0,16 0,16-1,7-4,0-1,-8 1,-14 1,-20 1,-28 1,-25 1,-23 3,-14 4,-5 0,3 0,10 0,12-1,15 0,16-1,19-1,22-1,20-1,16-1,2 0,-7 0,-15 0,-23 0,-30-1,-28 1,-26 0,-24 0,-17 0,-7 0,-1 1,8 1,17 0,20 1,22-1,22 2,24-1,17-1,22 0,16-2,5-2,-5-4,-12-1,-20 1,-19 2,-25 1,-23 1,-19 1,-10 1,-8 0,-3 2,8 1,12 0,12 1,14 0,11 0,7 0,-7-2,-10 0,-18-1,-16-1,-19 1,-25 1,-16 1,-4 1,5 2,22-1,25-1,29-1,30-2,30-1,24-5,13-2,11-1,0-3,-6 2,-9 0,-10 3,-12 2,-11 1,-8 1,-3 0,5 3,6 1,12 0,16 0,19-1,13 0,4-3,-9-2,-22-1,-20 1,-22-1,-17-1,-16 2,-18 1,-12 1,-11 2,-17-1,-18 1,-9 0,0 1,6 2,17 1,22 0,23 1,22-2,28 1,22-2,20-1,17-3,10-5,3-2,-9-1,-15 2,-22 2,-18 2,-22 1,-17 2,-15 1,-8 0,-1 1,4 1,7 0,9 0,8 0,10-1,13 0,10-1,14 0,12 0,3 0,-5 0,-9 1,-18 1,-13-1,-15 1,-18 1,-17 0,-21 2,-12 3,-2 2,12-1,17-1,18-2,16 0,14 0,9-2,4-1,2 0,-1-1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29.96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33.00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0,'8'4,"3"1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04.525"/>
    </inkml:context>
    <inkml:brush xml:id="br0">
      <inkml:brushProperty name="width" value="0.05" units="cm"/>
      <inkml:brushProperty name="height" value="0.05" units="cm"/>
      <inkml:brushProperty name="color" value="#FFFFFF"/>
    </inkml:brush>
  </inkml:definitions>
  <inkml:trace contextRef="#ctx0" brushRef="#br0">582 319 24575,'-273'0'0,"1018"0"0,-896-1 0,-176 2 0,290 3 0,37-4 0,-1 0 0,1 0 0,0 0 0,-1 0 0,1 0 0,-1 0 0,1 0 0,0 0 0,-1 1 0,1-1 0,-1 0 0,1 0 0,0 0 0,-1 1 0,1-1 0,0 0 0,-1 0 0,1 1 0,0-1 0,-1 0 0,1 0 0,0 1 0,0-1 0,-1 1 0,1-1 0,0 0 0,0 1 0,0-1 0,0 0 0,-1 1 0,1-1 0,0 1 0,0-1 0,0 0 0,0 1 0,0-1 0,0 1 0,0-1 0,0 1 0,12 12 0,-3-9 0,0 1 0,0-1 0,1 0 0,0-1 0,0 0 0,19 3 0,69 3 0,-75-7 0,117 2 0,-284-7 0,116 4 0,80 0 0,-18 0 0,0-2 0,36-4 0,-40-4 0,-30 9 0,1 0 0,-1-1 0,0 1 0,1 0 0,-1 0 0,1-1 0,-1 1 0,0 0 0,1 0 0,-1-1 0,0 1 0,1 0 0,-1-1 0,0 1 0,1-1 0,-1 1 0,0 0 0,0-1 0,1 1 0,-1-1 0,0 1 0,0-1 0,0 1 0,0 0 0,0-1 0,0 1 0,0-1 0,0 1 0,0-1 0,0 1 0,0-1 0,0 1 0,0-1 0,0 1 0,0-1 0,0 1 0,0-1 0,0 1 0,-1 0 0,1-1 0,0 1 0,0-1 0,-1 1 0,1 0 0,0-1 0,-1 1 0,1 0 0,0-1 0,-1 1 0,1 0 0,0-1 0,-1 1 0,1 0 0,-1 0 0,1-1 0,0 1 0,-1 0 0,0 0 0,-5-4 0,0 1 0,0 0 0,0 1 0,0-1 0,0 1 0,-1 0 0,-9-1 0,-52-4 0,46 5 0,-79-5 0,-110 7 0,359 0 0,-60 2 0,223-2 0,-795 14 0,461-12 0,29-1 0,41 0 0,70 1 0,280-4 0,-382 0 0,-20 0 0,-33-1 0,-519-7 0,299 8 0,674 3 0,-427-1 0,0 0 0,-20 4 0,24-1 0,9 1 0,15 2 0,20 1 0,1-2 0,1-1 0,71-4 0,-105 1 0,0-2 0,-1 1 0,1 0 0,0-1 0,-1 0 0,1 0 0,-1 0 0,1-1 0,-1 0 0,1 1 0,-1-2 0,0 1 0,6-5 0,-9 7 0,-1-1 0,1 1 0,-1 0 0,1-1 0,-1 1 0,0-1 0,1 1 0,-1-1 0,0 0 0,1 1 0,-1-1 0,0 1 0,0-1 0,0 0 0,1 1 0,-1-1 0,0 1 0,0-1 0,0 0 0,0 1 0,0-1 0,0 0 0,0 1 0,0-1 0,-1 1 0,1-1 0,0 0 0,-1-1 0,0 1 0,0 0 0,1 0 0,-1-1 0,0 1 0,-1 0 0,1 0 0,0 0 0,0 0 0,0 0 0,-2 0 0,-36-17 0,8 9 0,0 2 0,0 1 0,-44-3 0,-99 3 0,141 5 0,-93 3 0,130-2 0,1-1 0,0 1 0,-1-1 0,1-1 0,-1 1 0,1-1 0,-1 1 0,0-1 0,0 0 0,0-1 0,0 1 0,0-1 0,0 0 0,0 0 0,-1 0 0,0 0 0,1-1 0,-1 1 0,0-1 0,-1 0 0,1 0 0,-1 0 0,3-5 0,-3 6 0,-1-1 0,1 1 0,0-1 0,-1 0 0,0 0 0,0 1 0,0-1 0,0 0 0,-1 0 0,1 0 0,-1 0 0,0 0 0,-1 0 0,1 0 0,0 0 0,-1 0 0,0 0 0,0 0 0,0 0 0,-1 1 0,1-1 0,-1 0 0,0 1 0,0-1 0,0 1 0,0 0 0,-1 0 0,-2-3 0,-3 0 0,1 0 0,-1 1 0,-1 0 0,1 0 0,-1 1 0,0 0 0,0 1 0,0 0 0,0 0 0,-17-2 0,1 1 0,-1 1 0,-45 1 0,69 2 0,5 0 0,12 0 0,23-3 0,-10-4 0,-28 5 0,-6 0 0,-49 2 0,23 0-273,-1 2 0,1 1 0,0 2 0,-34 9 0,37-4-6553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10.515"/>
    </inkml:context>
    <inkml:brush xml:id="br0">
      <inkml:brushProperty name="width" value="0.05" units="cm"/>
      <inkml:brushProperty name="height" value="0.05" units="cm"/>
      <inkml:brushProperty name="color" value="#FFFFFF"/>
    </inkml:brush>
  </inkml:definitions>
  <inkml:trace contextRef="#ctx0" brushRef="#br0">84 102 24575,'-3'-3'0,"-7"-7"0,-5-5 0,-3-3 0,2-1 0,3 0 0,5 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22.339"/>
    </inkml:context>
    <inkml:brush xml:id="br0">
      <inkml:brushProperty name="width" value="0.05" units="cm"/>
      <inkml:brushProperty name="height" value="0.05" units="cm"/>
      <inkml:brushProperty name="color" value="#FFFFFF"/>
    </inkml:brush>
  </inkml:definitions>
  <inkml:trace contextRef="#ctx0" brushRef="#br0">436 276 24575,'-1'55'0,"3"61"0,-2-114 0,0-1 0,0 1 0,0-1 0,0 1 0,0-1 0,1 1 0,-1-1 0,1 0 0,-1 1 0,1-1 0,-1 1 0,1-1 0,0 0 0,0 0 0,0 1 0,0-1 0,0 0 0,0 0 0,0 0 0,0 0 0,0 0 0,0 0 0,0 0 0,3 1 0,-1-2 0,0 1 0,-1 0 0,1-1 0,0 0 0,0 1 0,-1-1 0,1 0 0,0-1 0,0 1 0,-1 0 0,1-1 0,4-1 0,1 0 0,-1-1 0,0 0 0,0 0 0,0-1 0,0 1 0,-1-2 0,1 1 0,-1-1 0,7-6 0,-12 9 0,1-1 0,-1 1 0,0-1 0,0 0 0,0 1 0,0-1 0,0 0 0,0-4 0,0 6 0,-1 1 0,0 0 0,0-1 0,0 1 0,0-1 0,1 1 0,-1 0 0,0-1 0,0 1 0,0-1 0,0 1 0,0-1 0,0 1 0,0-1 0,0 1 0,0-1 0,0 1 0,0 0 0,-1-1 0,1 1 0,0-1 0,0 1 0,0-1 0,0 1 0,-1 0 0,1-1 0,0 1 0,0 0 0,-1-1 0,1 1 0,0 0 0,-1-1 0,1 1 0,0 0 0,-1 0 0,1-1 0,-1 1 0,1 0 0,0 0 0,-1 0 0,1-1 0,-1 1 0,1 0 0,-1 0 0,1 0 0,-1 0 0,1 0 0,0 0 0,-1 0 0,1 0 0,-1 0 0,1 0 0,-1 0 0,1 0 0,-1 0 0,1 1 0,-1-1 0,-1 1 0,1 0 0,-1 0 0,1 0 0,-1 0 0,1 1 0,0-1 0,0 0 0,-1 1 0,1-1 0,0 1 0,0-1 0,0 1 0,1-1 0,-1 1 0,0 0 0,1 0 0,-1-1 0,1 1 0,-1 3 0,-4 38 0,4-36 0,0-7 0,0-8 0,-3-26 0,-4-45 0,8 79 0,0-1 0,0 0 0,0 1 0,0-1 0,0 0 0,0 1 0,0-1 0,-1 1 0,1-1 0,0 0 0,0 1 0,0-1 0,-1 1 0,1-1 0,0 1 0,0-1 0,-1 1 0,1-1 0,-1 1 0,1-1 0,-7 7 0,-9 31 0,10-24 0,6-11 0,-1-1 0,0 0 0,0 1 0,-1-1 0,1 0 0,0 0 0,0 0 0,-1 0 0,1 0 0,0 0 0,-1 0 0,-2 1 0,5-2 0,4-1 0,22-4 0,-1 2 0,51 1 0,-48 1 0,53-5 0,-80 5 0,0 1 0,0 0 0,0-1 0,0 0 0,0 1 0,0-1 0,0 0 0,0 0 0,3-2 0,-5 3 0,1 0 0,-1-1 0,0 1 0,0 0 0,1-1 0,-1 1 0,0 0 0,0-1 0,1 1 0,-1 0 0,0-1 0,0 1 0,0-1 0,1 1 0,-1 0 0,0-1 0,0 1 0,0-1 0,0 1 0,0-1 0,0 1 0,0 0 0,0-1 0,0 1 0,0-1 0,0 1 0,0-1 0,-1 0 0,0-1 0,0 0 0,-1 1 0,0-1 0,1 0 0,-1 0 0,0 1 0,0-1 0,0 1 0,0-1 0,0 1 0,0 0 0,0 0 0,0 0 0,-4-1 0,-10-3 0,0 0 0,-1 2 0,-32-4 0,35 6 0,0 0 0,0-2 0,0 0 0,1 0 0,-1-1 0,-17-8 0,31 12 0,-1 0 0,1 0 0,0 0 0,0 0 0,-1 0 0,1 0 0,0 0 0,0-1 0,-1 1 0,1 0 0,0 0 0,0 0 0,-1 0 0,1-1 0,0 1 0,0 0 0,0 0 0,-1 0 0,1-1 0,0 1 0,0 0 0,0 0 0,0-1 0,0 1 0,0 0 0,-1 0 0,1-1 0,0 1 0,0 0 0,0 0 0,0-1 0,0 1 0,8-4 0,15 1 0,134 5 0,-174-2 0,29 0 0,33 0 0,1619 0 0,-1639 0 0,82-3 0,-90-1 0,-17 5 0,0-1 0,0 0 0,-1 0 0,1 0 0,0 0 0,0 0 0,0 0 0,0 0 0,0 0 0,0 0 0,0 0 0,0 0 0,0 0 0,0-1 0,0 1 0,0 0 0,-1 0 0,1 0 0,0 0 0,0 0 0,0 0 0,0 0 0,0 0 0,0 0 0,0 0 0,0 0 0,0 0 0,0 0 0,0 0 0,0 0 0,0 0 0,0 0 0,0 0 0,0-1 0,0 1 0,0 0 0,0 0 0,0 0 0,0 0 0,0 0 0,0 0 0,0 0 0,0 0 0,0 0 0,0 0 0,0 0 0,0 0 0,0-1 0,0 1 0,0 0 0,0 0 0,0 0 0,0 0 0,0 0 0,0 0 0,0 0 0,0 0 0,0 0 0,0 0 0,0 0 0,0 0 0,0 0 0,0 0 0,0 0 0,0-1 0,0 1 0,0 0 0,-27-4 0,-257-1 0,144 6 0,702-1 0,-212 0 0,-440 7 0,27 0 0,-879 32 0,870-40 0,-48 4 0,108-1 0,0 0 0,-17 7 0,-20 3 0,-318 15 0,-4-26 0,162-3 0,107 3 0,-114-3 0,104-13 0,208 12 0,-93 3 0,1 0 0,-1 0 0,1-1 0,-1 1 0,0-1 0,1 0 0,-1 0 0,1 0 0,-1 0 0,0 0 0,0-1 0,0 1 0,0-1 0,0 0 0,0 0 0,0 0 0,-1-1 0,1 1 0,-1 0 0,1-1 0,-1 0 0,0 0 0,0 1 0,0-1 0,-1 0 0,2-4 0,4-2 0,-3 9 0,-1 10 0,-3-12 0,0 0 0,0 0 0,0 1 0,0-1 0,0 0 0,1 1 0,-1-1 0,1 1 0,-1-1 0,1 0 0,0 1 0,-1-1 0,1 1 0,0 0 0,0-1 0,0 1 0,0 0 0,0-1 0,1 1 0,-1 0 0,0 0 0,0 0 0,1 0 0,-1 0 0,2-1 0,5-1 0,-1 0 0,1 0 0,0 0 0,9-1 0,-11 3 0,0-1 0,0 1 0,-1-1 0,1-1 0,7-3 0,-12 6 0,-1-1 0,1 1 0,-1 0 0,0 0 0,1-1 0,-1 1 0,1 0 0,-1-1 0,0 1 0,1 0 0,-1-1 0,0 1 0,1-1 0,-1 1 0,0-1 0,0 1 0,1-1 0,-1 1 0,0-1 0,0 1 0,0-1 0,0 1 0,0-1 0,0 1 0,1-1 0,-1 1 0,0-1 0,-1 1 0,1-1 0,0 1 0,0-1 0,0 1 0,0-1 0,-1 0 0,0-1 0,0 1 0,0 0 0,0-1 0,0 1 0,-1 0 0,1 0 0,-1 0 0,1 0 0,-1 0 0,-2-1 0,-40-14 0,21 10 0,0 1 0,0 1 0,-36-2 0,48 7 0,20 2 0,25 4 0,88 7 0,-98-12 0,1-1 0,47-5 0,-54-2 0,-18 6 0,0 0 0,0-1 0,1 1 0,-1 0 0,0 0 0,0-1 0,0 1 0,0 0 0,1 0 0,-1 0 0,0-1 0,0 1 0,0 0 0,0-1 0,0 1 0,0 0 0,0 0 0,0-1 0,0 1 0,0 0 0,0 0 0,0-1 0,0 1 0,0 0 0,0-1 0,0 1 0,0 0 0,0 0 0,0-1 0,0 1 0,-1 0 0,1-1 0,-2-1 0,0 0 0,0 0 0,0 0 0,0 0 0,0 1 0,0-1 0,-1 1 0,1-1 0,0 1 0,-4-1 0,-27-11 0,-1 1 0,-1 2 0,0 1 0,-37-4 0,-76-20 0,141 30 0,-1 0 0,1 0 0,0-1 0,1 0 0,-1 0 0,0-1 0,-10-10 0,-11-7 0,26 20 0,-1 1 0,1-1 0,0 1 0,-1 0 0,1 0 0,-1 0 0,0 0 0,1 0 0,-1 0 0,0 1 0,0 0 0,1-1 0,-1 1 0,-5 0 0,1 2 0,0-1 0,0 1 0,0 0 0,-8 4 0,-25 6 0,38-12 29,0 0-1,0 0 1,-1 0-1,1 0 0,0-1 1,0 1-1,0-1 1,0 1-1,0-1 1,0 0-1,-3-1 1,5 2-71,-1 0 0,0 0 1,1-1-1,-1 1 0,1 0 1,-1-1-1,1 1 1,-1-1-1,1 1 0,-1 0 1,1-1-1,0 1 0,-1-1 1,1 1-1,0-1 1,-1 1-1,1-1 0,0 0 1,-1 1-1,1-1 0,0 1 1,0-1-1,0 0 1,0 1-1,0-1 0,-1 1 1,1-1-1,0 0 0,0 1 1,1-1-1,-1 0 1,0 1-1,0-1 0,0 1 1,0-1-1,0 0 0,1 1 1,-1-1-1,0 1 1,1-2-1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32.538"/>
    </inkml:context>
    <inkml:brush xml:id="br0">
      <inkml:brushProperty name="width" value="0.35" units="cm"/>
      <inkml:brushProperty name="height" value="0.35" units="cm"/>
      <inkml:brushProperty name="color" value="#FFFFFF"/>
    </inkml:brush>
  </inkml:definitions>
  <inkml:trace contextRef="#ctx0" brushRef="#br0">0 1 24575,'11'0'0,"1"1"0,-1 1 0,0 0 0,1 0 0,-1 1 0,12 6 0,63 30 0,-51-22 0,-21-11 0,-10-4 0,1-1 0,-1 1 0,1 0 0,-1 0 0,0 1 0,0-1 0,0 1 0,0 0 0,0 0 0,0 1 0,3 4 0,-7-8 0,0 0 0,0 1 0,0-1 0,0 1 0,-1-1 0,1 1 0,0-1 0,0 0 0,0 1 0,-1-1 0,1 1 0,0-1 0,0 0 0,-1 1 0,1-1 0,0 0 0,-1 1 0,1-1 0,-1 0 0,1 0 0,0 1 0,-1-1 0,1 0 0,-1 0 0,1 0 0,-1 0 0,1 1 0,0-1 0,-1 0 0,1 0 0,-1 0 0,1 0 0,-1 0 0,1 0 0,-1 0 0,1 0 0,-1-1 0,-22 3 0,22-2 0,-27 0 0,14 0 0,0 0 0,-20 3 0,24 0 0,8 0 0,23 4 0,434 47 0,-336-45 0,-35-2 0,102 12 0,-153-13 0,-32-4 0,-8 1 0,-10 0 0,-280 1 0,184-5 0,77 1 0,22 1 0,0 0 0,0-2 0,0 1 0,0-2 0,-24-5 0,36 5 0,9 0 0,50-4 0,86 3 0,-7 1 0,-95-3 0,-33 1 0,-14-1 0,-18-5 0,-35-4 0,-91-12 0,-66 6 0,183 18 0,235 4 0,-101-3 0,-2 2 0,127-2 0,-209-1 0,-13-1 0,-24-9 0,-14-2 0,0 1 0,-53-12 0,-75-7 0,80 17 0,24 4-1365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33.130"/>
    </inkml:context>
    <inkml:brush xml:id="br0">
      <inkml:brushProperty name="width" value="0.35" units="cm"/>
      <inkml:brushProperty name="height" value="0.35" units="cm"/>
      <inkml:brushProperty name="color" value="#FFFFFF"/>
    </inkml:brush>
  </inkml:definitions>
  <inkml:trace contextRef="#ctx0" brushRef="#br0">0 1 24575,'3'0'0,"7"0"0,11 6 0,8 2 0,4 2 0,1 0 0,-9-2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41.780"/>
    </inkml:context>
    <inkml:brush xml:id="br0">
      <inkml:brushProperty name="width" value="0.35" units="cm"/>
      <inkml:brushProperty name="height" value="0.35" units="cm"/>
      <inkml:brushProperty name="color" value="#FFFFFF"/>
    </inkml:brush>
  </inkml:definitions>
  <inkml:trace contextRef="#ctx0" brushRef="#br0">829 20 24575,'-118'-9'0,"22"0"0,-319 7 190,216 4-1745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11.10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43,'9'-18,"3"-6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48.810"/>
    </inkml:context>
    <inkml:brush xml:id="br0">
      <inkml:brushProperty name="width" value="0.35" units="cm"/>
      <inkml:brushProperty name="height" value="0.35" units="cm"/>
      <inkml:brushProperty name="color" value="#FFFFFF"/>
    </inkml:brush>
  </inkml:definitions>
  <inkml:trace contextRef="#ctx0" brushRef="#br0">0 17 24575,'41'-1'0,"-13"0"0,1 1 0,-1 2 0,1 0 0,50 12 0,-58-8 0,0-1 0,1-1 0,0-1 0,0-1 0,-1-1 0,41-3 0,-55 0-94,0 0 0,0-1-1,-1 0 1,1 0 0,0-1 0,-1 1-1,0-1 1,0-1 0,0 1 0,0-1-1,5-6 1,-9 9-140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51.046"/>
    </inkml:context>
    <inkml:brush xml:id="br0">
      <inkml:brushProperty name="width" value="0.35" units="cm"/>
      <inkml:brushProperty name="height" value="0.35" units="cm"/>
      <inkml:brushProperty name="color" value="#FFFFFF"/>
    </inkml:brush>
  </inkml:definitions>
  <inkml:trace contextRef="#ctx0" brushRef="#br0">0 1 24575,'0'6'0,"0"5"0,0 4 0,0 5 0,0 2 0,0 3 0,0 1 0,0-1 0,0-2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53.72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55.858"/>
    </inkml:context>
    <inkml:brush xml:id="br0">
      <inkml:brushProperty name="width" value="0.35" units="cm"/>
      <inkml:brushProperty name="height" value="0.35" units="cm"/>
      <inkml:brushProperty name="color" value="#FFFFFF"/>
    </inkml:brush>
  </inkml:definitions>
  <inkml:trace contextRef="#ctx0" brushRef="#br0">72 1 24575,'-1'11'0,"0"1"0,-5 21 0,-2 5 0,2 22 0,2-20 0,-9 41 0,0-34 0,9-33 0,-1 1 0,2 0 0,0-1 0,-1 31 0,4-11-1365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8:58.055"/>
    </inkml:context>
    <inkml:brush xml:id="br0">
      <inkml:brushProperty name="width" value="0.35" units="cm"/>
      <inkml:brushProperty name="height" value="0.35" units="cm"/>
      <inkml:brushProperty name="color" value="#FFFFFF"/>
    </inkml:brush>
  </inkml:definitions>
  <inkml:trace contextRef="#ctx0" brushRef="#br0">25 1 24575,'-3'3'0,"-1"4"0,0 3 0,1 4 0,1 2 0,0 2 0,2 3 0,-1 1 0,1 4 0,1 2 0,-1 0 0,0-2 0,0-2 0,0-3 0,0-1 0,-3-1 0,-1-2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01.748"/>
    </inkml:context>
    <inkml:brush xml:id="br0">
      <inkml:brushProperty name="width" value="0.35" units="cm"/>
      <inkml:brushProperty name="height" value="0.35" units="cm"/>
      <inkml:brushProperty name="color" value="#FFFFFF"/>
    </inkml:brush>
  </inkml:definitions>
  <inkml:trace contextRef="#ctx0" brushRef="#br0">35 1 24575,'2'105'0,"-4"115"0,1-215-91,1 0 0,-1 1 0,0-1 0,0 0 0,-1 0 0,1 0 0,-1 0 0,-1-1 0,1 1 0,0 0 0,-1-1 0,0 0 0,0 1 0,-6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06.780"/>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07.41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08.29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10.43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12.75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0,'13'0,"10"0,14 0,23 0,25 0,7 0,1 0,3 0,-6 0,-9 0,-13 0,-14 0,-8 5,-6 1,-6 0,1-1,-2-2,-1-1,-2 0,-1-2,-6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10.99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2.16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2.88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4.11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4.75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6.14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29.24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30.59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6:09:31.30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21.763"/>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11,'9'0,"8"-4,0-2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34.29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119 1,'18'4,"11"7,14 0,22 4,32-1,31 7,26-1,10-4,-6-4,-15-5,-28-3,-51-2,-42-2,-65 0,-75-1,-49 0,-38 0,-6 1,18-1,34 1,39 0,44 5,49 1,48 0,42-2,34 0,13-7,21-2,0-5,-2-1,-6-2,-15 0,-20 2,-40 4,-32 3,-28 1,-26 7,-10 2,-2 0,7-1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57.12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2572 108,'2'0,"9"2,12 1,13 0,9-1,14-1,5 0,3 0,-2-1,-1 0,-7 0,-8 0,-10-1,-11 1,-11-2,-11-3,-11 0,-7 0,-7 2,-4 0,-2 2,2 0,2 1,3 0,2 0,2 1,4 1,7 5,18 5,25 0,27-1,29-1,19-2,23-3,9-1,-5-3,-22 0,-29-3,-48-3,-57-1,-53 1,-40 2,-34 0,-28 1,-20 2,-8-1,-4 2,8-1,14 0,24 0,27 0,35 0,30 1,34 3,25 3,30 3,37 3,39 0,33 1,30-1,20-4,15-2,-1-3,-12-2,-30-2,-37 0,-38 0,-30-3,-34-8,-43-3,-44-6,-41-1,-51 2,-53-4,-56-4,-54 3,-27 5,-3 5,33 7,62 3,70 4,63 5,58 5,42 3,43 2,51 1,40 3,41-2,36-4,16-4,22-4,13-3,-3-1,-6-11,-34-4,-46 0,-72 3,-99 3,-103 3,-71 3,-38 1,-4 0,23 2,36 0,42-1,43 1,45 7,58 7,54 0,52-1,37-4,29-4,18-4,7-11,-6-14,-34-4,-42-1,-48 5,-38 7,-50 5,-66 1,-68 3,-52 1,-59 3,-39 1,-40 1,-35 1,9 1,45-1,73 0,76 1,66 1,51 3,37 0,26 2,15 1,13 0,0-2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36.6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552 106,'1'0,"3"0,5 0,4 0,5 0,8-1,8 0,6 0,7 0,3 1,5 0,3-1,4 1,3 0,-1 0,-5-1,-8-2,-10 0,-14-1,-13 0,-16 1,-20 1,-21 0,-19 0,-14 1,-12 0,-6 1,-1 0,9 0,18 0,18 2,17 0,14 1,10 1,7 0,6 2,10 1,9 3,15 0,19 1,19-3,21-1,18-3,9-2,-3-1,-14-1,-23 0,-24 0,-27 1,-32-1,-32 1,-29-1,-27 1,-24-2,-25 0,-15 0,-6 0,11 2,23 2,30 2,31 0,25 1,19 0,13 0,10 1,10 2,12 1,15-2,16 0,22-2,16-2,26-1,20-1,1-3,-9-3,-23-2,-27 0,-30-2,-25-1,-24 1,-22 1,-18 0,-15 2,-12 1,-2 2,-2 0,2 2,9 0,9 0,13 0,11 1,9 0,6 1,4 1,6 2,8 0,6-1,7-1,6 0,5-2,0 0,-5-1,-8-1,-11-3,-16-1,-18-2,-15 0,-13 0,-9 3,0 0,6 2,12 1,12 2,12 2,13 2,12 2,15 2,15 0,15-2,15-2,16-2,14-1,9-2,4 0,0 0,-12 0,-19-1,-22 1,-23 0,-18 0,-17 0,-18 0,-20 0,-19 0,-16 0,-15 0,-13 0,-3 0,7 0,17 0,25 0,25 0,25 1,21 1,18 0,19 0,16-1,15-1,5 0,-3-2,-13-1,-17-2,-21 0,-15 1,-18 0,-16 0,-15 2,-13-1,-12 0,-11 0,-6-1,-4 0,4 1,10 1,16 0,18 2,15 0,13 0,16 0,19 0,22 2,21 0,35 0,31-1,25 0,10-3,-9-1,-26-2,-34 1,-44 1,-32 1,-32 0,-29 2,-25-1,-21 1,-17 1,-14-1,-10 0,-7 0,-2 0,13 0,22 0,26 0,23 0,20-1,22 0,23 0,18 0,19 1,25 0,16 0,8-2,0 0,-12-1,-21-1,-24 1,-24-1,-19 0,-21 2,-20 0,-11 1,-3 1,-1 1,6 2,8 1,9 0,10 1,16-1,16-1,19-1,21-1,22 0,17-1,11 0,1 0,-7-1,-14 1,-19 0,-26 0,-21 0,-21 0,-23 0,-19 0,-24 1,-21 4,-16 1,-13 3,-3-1,5 0,10 0,15 0,23-2,22-1,22-1,18-2,22-1,17 0,23-1,21 0,22-3,15-2,3-1,-3-5,-10 0,-22 1,-26 3,-22 2,-25 1,-26 1,-25 1,-16 1,-12 0,-6 1,-2 0,-2 1,8-1,13 0,16 0,15 2,13 1,11-1,11 1,16-1,14-1,11 0,10-1,5 0,-2-2,-8 0,-16-1,-17 0,-17 1,-22 1,-21 0,-12 1,-10 0,-4 0,3 0,11 0,12 0,13 2,17 0,17 1,15 0,16-1,13-1,8 0,6-1,1-1,-9-1,-15 0,-21 0,-26 1,-28 0,-24 0,-13 1,-7 0,3 0,10 0,15 1,18 0,21 1,17 0,17 0,13-1,8-1,7-1,7-4,4-3,0-2,-2-1,-9 2,-10 0,-13 3,-14 2,-17 1,-16 2,-16 2,-12 1,-8 3,-2 1,6 1,15 2,18-2,21-1,19-2,16-1,16-2,10 0,5-1,1-1,-10 1,-21 0,-25-1,-29 1,-25 0,-16 0,-13 0,-8 0,-2 0,3 0,11 1,14 0,14 0,12 2,12-1,9 0,10 0,8-1,8-1,8 1,5-1,-2 0,-5 0,-8-1,-10 1,-14-2,-11 1,-8 1,-2-1,0 1,4 0,11 0,10 0,13 0,11 0,11 0,8 0,3 0,2 0,-2 0,-5-3,-8 0,-10-1,-10 1,-17-1,-15 0,-11 1,-8 1,-2 1,2 1,6-1,10 2,10 1,10 0,11 0,11-1,7 0,3 0,1-1,-3 0,-4 0,-6 0,-8 0,-11 0,-7 0,-10 0,-15 0,-18 0,-12 0,-9 0,2 0,8 0,15 1,18 1,16-1,16 1,17 0,16-2,15 1,12-1,8 0,7 0,-1 0,-11 0,-18 0,-23 0,-19 0,-18 0,-21 0,-22 0,-16 0,-10 0,-7 4,6 2,13 2,18-1,18 0,17-1,15-3,11 0,9-2,5-1,4 0,-1 0,-6-1,-6 0,-8-1,-11-2,-12-1,-13 1,-10 1,-7 1,-2 1,4 0,7 1,11 0,12 0,14 1,11-1,12 0,10 0,8 0,8 0,10-1,6-4,3-2,0 0,-7 1,-15 0,-15 2,-16 1,-20 2,-20 0,-17 1,-17 0,-13 0,-10 1,-3-1,7 0,12 0,21 0,27 0,23 0,21 0,19 0,16 0,10 0,5 0,-8 0,-16 0,-17 0,-18 0,-14 0,-14 0,-13 0,-13 0,-12 0,-9 0,-8 0,-1 0,6 0,13 0,16 0,19 0,20 0,19-1,17-3,11 0,4-1,-5-1,-13 1,-19 2,-22 1,-15 1,-14 0,-8 1,-2 0,3 1,5-1,8 0,8 0,9 0,14 0,13 1,12-1,10 0,11-1,5 1,4 0,2 0,0 0,-7 0,-11 0,-14 0,-13 1,-12 1,-10 0,-12 0,-14 1,-11 0,-13 2,-6-1,-6 1,2-1,6 1,9-1,14 0,13-1,12-1,17-1,18-3,12 0,15 0,7 0,1 1,-9 0,-15 0,-16 0,-19-2,-21 1,-23-1,-24 2,-25-1,-27 2,-27-1,-12 1,9 0,23 0,30 0,30 1,28 2,24 1,18 1,15-1,11-1,12-1,11-1,13 0,9-1,7 0,4 0,-3-1,-6 1,-14 0,-18 0,-17 0,-14 1,-15 0,-8 0,-10-1,-13 1,-15-1,-12 0,-10 0,-10 0,-4 0,-1 2,5 1,14 1,15 0,20-2,20 0,16-1,13 0,8-1,5 0,7-4,-1 0,-5-1,-6 0,-9 0,-4 1,1 1,6 0,0 0,-1 1,-3-1,-4 1,-9 1,-8 0,-11 0,-17 0,-19 0,-19 0,-15 1,-7-1,-2 1,6 0,19 0,21 0,20 0,17 0,15 0,10 0,6 0,3 2,9 0,7 0,7-1,8 0,4 0,0-1,-6-1,-11-1,-16 0,-14 1,-15-1,-12 2,-8-1,-1 1,0 1,1 1,4 0,9 3,11-1,13 0,9-2,8 0,4-1,6-1,1 0,-1-1,-3-1,-6-3,-5 1,-6 0,-1 0,-4 1,-5 0,-12 2,-8 0,-10 1,-16 0,-18 0,-16 0,-16 1,-8 0,-7 0,2 0,11 0,18-1,20 0,23 1,20-1,19 0,16 0,14 0,9 0,11 0,4-1,0 1,-3 0,-11 0,-14 0,-15 0,-11 2,-10 1,-8 1,-10 1,-8-1,-8 0,-4-1,-3 0,2 0,6 0,8 0,10 0,10-1,11 0,13-4,13-1,11-2,3-2,-1 0,-6 0,-17 0,-18 1,-22 1,-19 3,-19 0,-12 1,-5 1,0 0,7 1,14-1,16 0,16 0,17 0,11 0,12-1,11-2,9-4,6-1,5 1,-1 0,-5 1,-9 1,-11 2,-8 1,-7 0,-6 1,-5 0,1 2,4 0,7 1,9 3,12 1,9-1,8-1,1-2,-2-1,-7 0,-10-1,-12 0,-9 0,-8 0,-15 0,-19-1,-21 1,-23 0,-38 2,-32 1,-26 2,-8 2,13 0,31 1,36-1,35-2,26-2,24 0,19-1,13-1,6-1,5 1,7-1,9 0,10-1,8 1,9 0,6 0,1 0,-9-1,-13-1,-19 1,-17-1,-19 1,-21 0,-19 0,-18 1,-20 0,-16 0,-9 0,6 0,15 0,19 1,25 2,30 3,31 0,30 0,28-2,19-1,10-1,0-1,-8-1,-12-1,-23-1,-24-1,-25-1,-30 1,-22 0,-23 2,-20 0,-14 0,-11 1,-12 0,-7 0,-2 0,1 0,12 2,19 0,23 1,22-1,17 0,17 0,13-1,11-1,9 0,7 0,9-1,7-2,9-3,9-1,6 0,1 0,-2 1,-8 1,-11 1,-15 2,-13 0,-14 2,-10 0,-9 0,-8 0,-6 1,-4 0,1 1,2 0,4 0,7 1,11 0,14-1,13 0,11-1,8-1,4 0,-4 0,-7 0,-10 0,-9 0,-11 0,-12 0,-14 3,-8 1,-7 0,-1 1,4-1,6 0,6-1,11-1,11 0,8-2,5 1,2-2,1 1,-3-1,-2-1,-3 0,-9-2,-9 0,-11 0,-10 0,-15 1,-11 1,-4 1,-1 0,8 1,11 0,14 1,11 1,14 0,15 0,15 0,16-1,8-1,2 0,2 0,-3-2,-7-2,-11-1,-14 0,-17 0,-23 0,-17 2,-16 2,-19 0,-14 0,-14 1,-7 0,0 1,14-1,22 0,24 0,23 0,21 0,18 0,13 0,10 0,6 0,6 0,1 0,3-1,-3-3,-7 0,-11-2,-14 3,-13 1,-14 4,-9 1,-5 1,-3 1,2 0,0-1,6 1,4-1,8 0,11-1,10-1,7 0,4-2,3 0,-3 0,-4 0,-8 0,-8-1,-10 1,-12 0,-9 0,-3 0,1 0,1 0,3 0,4 0,1 0,2 0,-3 0,-5 0,-9-1,-10 0,-18 0,-27 1,-35-1,-41 1,-61 0,-59 0,-58 0,-51 0,-43 0,-14 0,16 0,32 0,48-2,53 0,55-4,54-2,44 0,32-1,19 2,14-1,5 0,-1-1,-1 2,-3 0,-2 1,4 1,8 0,12 0,11-2,12 1,9 0,10 2,7 2,7 3,9 2,10 3,8 3,6 2,6-1,1-1,0 1,-6-1,-8-1,-8-1,-7-2,-6-1,-5-1,-4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9T13:18:20.372"/>
    </inkml:context>
    <inkml:brush xml:id="br0">
      <inkml:brushProperty name="width" value="0.05" units="cm"/>
      <inkml:brushProperty name="height" value="0.05" units="cm"/>
      <inkml:brushProperty name="ignorePressure" value="1"/>
    </inkml:brush>
  </inkml:definitions>
  <inkml:trace contextRef="#ctx0" brushRef="#br0">1 1,'15045'0,"-6409"0,-6945 0,-1673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43.71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1230 72,'1'-1,"0"-1,-8-2,-4-1,-5 0,-6-2,-7 1,-4 0,1 1,3 1,5 1,8 0,19 4,23 4,28 3,27 1,20 1,11 1,-4-3,-18-1,-23-3,-25 0,-31-2,-33-1,-39-1,-52 0,-57-1,-47 1,-32 7,-1 3,27 3,49 1,54-3,47-2,38-1,38-1,37 0,33 0,40-3,42-1,43-1,52-2,27-3,0-6,-29-6,-49-2,-57 1,-53 4,-43 2,-37 0,-30 1,-28 1,-22 0,-21 1,-26 2,-20 2,-2 1,17 2,28 3,28 0,31 2,22 1,22 1,23 1,23 0,21-1,22-1,15-3,2-1,-10-1,-22 0,-23-2,-29 1,-35-1,-36 0,-29-1,-17 2,-4-1,11 0,18 1,28 2,20 0,31 9,33 3,28-1,22-2,15-3,3-3,-11-3,-16-1,-25-1,-23 0,-22-1,-26 1,-21-1,-20 1,-17 0,-16 0,-10 0,2 0,23 0,23 0,27 0,33 0,28 0,20 0,16 0,9 0,3 0,-3-1,-14-1,-16-1,-17-2,-16 1,-12 1,-3 0,9 2,14 0,17 1,17 0,11 0,4 0,-10 0,-18 1,-20-3,-18-1,-16 1,-15-1,-18 0,-16-3,-18-2,-22 1,-29 2,-35 1,-23 2,6 1,23 1,33 0,34 0,30 1,23 0,16 1,12 1,9 1,6 0,9 0,10-2,12 0,19-1,17-1,12-3,4-5,-7-2,-19 0,-28 2,-32 3,-37 1,-36 2,-35 1,-38 1,-24 3,-1 0,18 2,31 0,34 1,31-1,25 0,19-2,21-1,18-1,16-1,24-3,30-6,22-7,4-4,-6 0,-19 3,-31 4,-32 4,-28 3,-18 3,-11 1,-3 0,1 2,8-1,13 1,16 1,14-1,14 0,1 0,-6 0,-11 0,-15 0,-21 0,-23 0,-27 0,-21 3,-26 4,-30 5,-12 5,3 1,21-1,28-2,29-3,26-3,31-2,30-1,23-2,16-2,11-1,2-1,-6-2,-11-2,-17 0,-19 0,-17 1,-14 1,-8 1,2 1,15 0,14 0,9 0,5 0,-1-2,-7-1,-9 0,-9-1,-12 2,-14 0,-17 1,-26-1,-42 0,-39 0,-33 0,-19 1,13 1,34 0,42 0,38 1,31 2,29 0,35 0,29-2,24 1,18-2,8 1,-2-3,-7-7,-21-1,-33 1,-36 2,-36 2,-29 2,-27 2,-26 0,-9 5,6 1,21 1,25-1,27 1,30 0,37-2,42 0,43-2,32-1,14-1,-7 0,-22 0,-33 0,-37-3,-41 0,-45 0,-45 1,-39 0,-31 1,-33 0,-21 1,-9 0,12 0,25 0,39 0,42 1,35-1,27 0,14 1,-1 0,-10 0,-20 0,-20-1,-31 0,-24 0,-18 0,-2 2,9 1,23 1,28-1,25 1,22 0,19 0,15 0,18-1,18-1,16 0,22-1,23-1,13 0,6 0,-8 0,-16 0,-24-1,-24 1,-21 1,-24 0,-26 0,-37 0,-44-1,-38 1,-30-1,-7 1,12 3,28 0,36 0,34 0,31 2,30 0,24-1,18 0,13-2,10-2,10 0,8 0,8-1,3-2,-3-2,-16 0,-22-1,-22 1,-24 1,-31 0,-25 2,-17-1,-6 2,7 0,16 0,26 0,30 0,31 0,27 0,21 0,10 0,-2 0,-16 0,-19 0,-19 0,-18 0,-13-1,-12-2,-19-1,-17-1,-14 2,-16 0,-12 1,-10 1,-4 0,-3 1,8 0,17 1,21-1,18 0,15 0,11-1,7 0,4-1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8:31:04.343"/>
    </inkml:context>
    <inkml:brush xml:id="br0">
      <inkml:brushProperty name="width" value="0.05" units="cm"/>
      <inkml:brushProperty name="height" value="0.05" units="cm"/>
      <inkml:brushProperty name="ignorePressure" value="1"/>
    </inkml:brush>
  </inkml:definitions>
  <inkml:trace contextRef="#ctx0" brushRef="#br0">0 128,'0'-127,"0"133,0-6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72435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64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15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8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ebaa7b3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ebaa7b3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8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03781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53881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05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298418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52.xml"/><Relationship Id="rId13" Type="http://schemas.openxmlformats.org/officeDocument/2006/relationships/image" Target="../media/image400.png"/><Relationship Id="rId18" Type="http://schemas.openxmlformats.org/officeDocument/2006/relationships/customXml" Target="../ink/ink57.xml"/><Relationship Id="rId3" Type="http://schemas.openxmlformats.org/officeDocument/2006/relationships/image" Target="../media/image350.png"/><Relationship Id="rId21" Type="http://schemas.openxmlformats.org/officeDocument/2006/relationships/image" Target="../media/image440.png"/><Relationship Id="rId7" Type="http://schemas.openxmlformats.org/officeDocument/2006/relationships/image" Target="../media/image370.png"/><Relationship Id="rId12" Type="http://schemas.openxmlformats.org/officeDocument/2006/relationships/customXml" Target="../ink/ink54.xml"/><Relationship Id="rId17" Type="http://schemas.openxmlformats.org/officeDocument/2006/relationships/image" Target="../media/image420.png"/><Relationship Id="rId2" Type="http://schemas.openxmlformats.org/officeDocument/2006/relationships/customXml" Target="../ink/ink49.xml"/><Relationship Id="rId16" Type="http://schemas.openxmlformats.org/officeDocument/2006/relationships/customXml" Target="../ink/ink56.xml"/><Relationship Id="rId20" Type="http://schemas.openxmlformats.org/officeDocument/2006/relationships/customXml" Target="../ink/ink58.xml"/><Relationship Id="rId1" Type="http://schemas.openxmlformats.org/officeDocument/2006/relationships/slideLayout" Target="../slideLayouts/slideLayout3.xml"/><Relationship Id="rId6" Type="http://schemas.openxmlformats.org/officeDocument/2006/relationships/customXml" Target="../ink/ink51.xml"/><Relationship Id="rId11" Type="http://schemas.openxmlformats.org/officeDocument/2006/relationships/image" Target="../media/image390.png"/><Relationship Id="rId5" Type="http://schemas.openxmlformats.org/officeDocument/2006/relationships/image" Target="../media/image360.png"/><Relationship Id="rId15" Type="http://schemas.openxmlformats.org/officeDocument/2006/relationships/image" Target="../media/image410.png"/><Relationship Id="rId23" Type="http://schemas.openxmlformats.org/officeDocument/2006/relationships/image" Target="../media/image51.png"/><Relationship Id="rId10" Type="http://schemas.openxmlformats.org/officeDocument/2006/relationships/customXml" Target="../ink/ink53.xml"/><Relationship Id="rId19" Type="http://schemas.openxmlformats.org/officeDocument/2006/relationships/image" Target="../media/image430.png"/><Relationship Id="rId4" Type="http://schemas.openxmlformats.org/officeDocument/2006/relationships/customXml" Target="../ink/ink50.xml"/><Relationship Id="rId9" Type="http://schemas.openxmlformats.org/officeDocument/2006/relationships/image" Target="../media/image380.png"/><Relationship Id="rId14" Type="http://schemas.openxmlformats.org/officeDocument/2006/relationships/customXml" Target="../ink/ink55.xml"/><Relationship Id="rId22" Type="http://schemas.openxmlformats.org/officeDocument/2006/relationships/image" Target="../media/image50.png"/></Relationships>
</file>

<file path=ppt/slides/_rels/slide13.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customXml" Target="../ink/ink64.xml"/><Relationship Id="rId18" Type="http://schemas.openxmlformats.org/officeDocument/2006/relationships/image" Target="../media/image55.png"/><Relationship Id="rId21" Type="http://schemas.openxmlformats.org/officeDocument/2006/relationships/customXml" Target="../ink/ink68.xml"/><Relationship Id="rId7" Type="http://schemas.openxmlformats.org/officeDocument/2006/relationships/customXml" Target="../ink/ink61.xml"/><Relationship Id="rId12" Type="http://schemas.openxmlformats.org/officeDocument/2006/relationships/image" Target="../media/image52.png"/><Relationship Id="rId17" Type="http://schemas.openxmlformats.org/officeDocument/2006/relationships/customXml" Target="../ink/ink66.xml"/><Relationship Id="rId2" Type="http://schemas.openxmlformats.org/officeDocument/2006/relationships/customXml" Target="../ink/ink59.xml"/><Relationship Id="rId16" Type="http://schemas.openxmlformats.org/officeDocument/2006/relationships/image" Target="../media/image54.png"/><Relationship Id="rId20"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490.png"/><Relationship Id="rId11" Type="http://schemas.openxmlformats.org/officeDocument/2006/relationships/customXml" Target="../ink/ink63.xml"/><Relationship Id="rId24" Type="http://schemas.openxmlformats.org/officeDocument/2006/relationships/image" Target="../media/image59.png"/><Relationship Id="rId5" Type="http://schemas.openxmlformats.org/officeDocument/2006/relationships/customXml" Target="../ink/ink60.xml"/><Relationship Id="rId15" Type="http://schemas.openxmlformats.org/officeDocument/2006/relationships/customXml" Target="../ink/ink65.xml"/><Relationship Id="rId23" Type="http://schemas.openxmlformats.org/officeDocument/2006/relationships/image" Target="../media/image58.png"/><Relationship Id="rId10" Type="http://schemas.openxmlformats.org/officeDocument/2006/relationships/image" Target="../media/image510.png"/><Relationship Id="rId19" Type="http://schemas.openxmlformats.org/officeDocument/2006/relationships/customXml" Target="../ink/ink67.xml"/><Relationship Id="rId4" Type="http://schemas.openxmlformats.org/officeDocument/2006/relationships/image" Target="../media/image480.png"/><Relationship Id="rId9" Type="http://schemas.openxmlformats.org/officeDocument/2006/relationships/customXml" Target="../ink/ink62.xml"/><Relationship Id="rId14" Type="http://schemas.openxmlformats.org/officeDocument/2006/relationships/image" Target="../media/image53.png"/><Relationship Id="rId22"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400.png"/><Relationship Id="rId18" Type="http://schemas.openxmlformats.org/officeDocument/2006/relationships/customXml" Target="../ink/ink77.xml"/><Relationship Id="rId3" Type="http://schemas.openxmlformats.org/officeDocument/2006/relationships/image" Target="../media/image350.png"/><Relationship Id="rId21" Type="http://schemas.openxmlformats.org/officeDocument/2006/relationships/image" Target="../media/image440.png"/><Relationship Id="rId7" Type="http://schemas.openxmlformats.org/officeDocument/2006/relationships/image" Target="../media/image370.png"/><Relationship Id="rId12" Type="http://schemas.openxmlformats.org/officeDocument/2006/relationships/customXml" Target="../ink/ink74.xml"/><Relationship Id="rId17" Type="http://schemas.openxmlformats.org/officeDocument/2006/relationships/image" Target="../media/image420.png"/><Relationship Id="rId2" Type="http://schemas.openxmlformats.org/officeDocument/2006/relationships/customXml" Target="../ink/ink69.xml"/><Relationship Id="rId16" Type="http://schemas.openxmlformats.org/officeDocument/2006/relationships/customXml" Target="../ink/ink76.xml"/><Relationship Id="rId20" Type="http://schemas.openxmlformats.org/officeDocument/2006/relationships/customXml" Target="../ink/ink78.xml"/><Relationship Id="rId1" Type="http://schemas.openxmlformats.org/officeDocument/2006/relationships/slideLayout" Target="../slideLayouts/slideLayout3.xml"/><Relationship Id="rId6" Type="http://schemas.openxmlformats.org/officeDocument/2006/relationships/customXml" Target="../ink/ink71.xml"/><Relationship Id="rId11" Type="http://schemas.openxmlformats.org/officeDocument/2006/relationships/image" Target="../media/image390.png"/><Relationship Id="rId5" Type="http://schemas.openxmlformats.org/officeDocument/2006/relationships/image" Target="../media/image360.png"/><Relationship Id="rId15" Type="http://schemas.openxmlformats.org/officeDocument/2006/relationships/image" Target="../media/image410.png"/><Relationship Id="rId10" Type="http://schemas.openxmlformats.org/officeDocument/2006/relationships/customXml" Target="../ink/ink73.xml"/><Relationship Id="rId19" Type="http://schemas.openxmlformats.org/officeDocument/2006/relationships/image" Target="../media/image430.png"/><Relationship Id="rId4" Type="http://schemas.openxmlformats.org/officeDocument/2006/relationships/customXml" Target="../ink/ink70.xml"/><Relationship Id="rId9" Type="http://schemas.openxmlformats.org/officeDocument/2006/relationships/image" Target="../media/image380.png"/><Relationship Id="rId14" Type="http://schemas.openxmlformats.org/officeDocument/2006/relationships/customXml" Target="../ink/ink75.xml"/><Relationship Id="rId22"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customXml" Target="../ink/ink82.xml"/><Relationship Id="rId13" Type="http://schemas.openxmlformats.org/officeDocument/2006/relationships/image" Target="../media/image400.png"/><Relationship Id="rId18" Type="http://schemas.openxmlformats.org/officeDocument/2006/relationships/customXml" Target="../ink/ink87.xml"/><Relationship Id="rId3" Type="http://schemas.openxmlformats.org/officeDocument/2006/relationships/image" Target="../media/image350.png"/><Relationship Id="rId21" Type="http://schemas.openxmlformats.org/officeDocument/2006/relationships/image" Target="../media/image440.png"/><Relationship Id="rId7" Type="http://schemas.openxmlformats.org/officeDocument/2006/relationships/image" Target="../media/image370.png"/><Relationship Id="rId12" Type="http://schemas.openxmlformats.org/officeDocument/2006/relationships/customXml" Target="../ink/ink84.xml"/><Relationship Id="rId17" Type="http://schemas.openxmlformats.org/officeDocument/2006/relationships/image" Target="../media/image420.png"/><Relationship Id="rId2" Type="http://schemas.openxmlformats.org/officeDocument/2006/relationships/customXml" Target="../ink/ink79.xml"/><Relationship Id="rId16" Type="http://schemas.openxmlformats.org/officeDocument/2006/relationships/customXml" Target="../ink/ink86.xml"/><Relationship Id="rId20" Type="http://schemas.openxmlformats.org/officeDocument/2006/relationships/customXml" Target="../ink/ink88.xml"/><Relationship Id="rId1" Type="http://schemas.openxmlformats.org/officeDocument/2006/relationships/slideLayout" Target="../slideLayouts/slideLayout3.xml"/><Relationship Id="rId6" Type="http://schemas.openxmlformats.org/officeDocument/2006/relationships/customXml" Target="../ink/ink81.xml"/><Relationship Id="rId11" Type="http://schemas.openxmlformats.org/officeDocument/2006/relationships/image" Target="../media/image390.png"/><Relationship Id="rId5" Type="http://schemas.openxmlformats.org/officeDocument/2006/relationships/image" Target="../media/image360.png"/><Relationship Id="rId15" Type="http://schemas.openxmlformats.org/officeDocument/2006/relationships/image" Target="../media/image410.png"/><Relationship Id="rId10" Type="http://schemas.openxmlformats.org/officeDocument/2006/relationships/customXml" Target="../ink/ink83.xml"/><Relationship Id="rId19" Type="http://schemas.openxmlformats.org/officeDocument/2006/relationships/image" Target="../media/image430.png"/><Relationship Id="rId4" Type="http://schemas.openxmlformats.org/officeDocument/2006/relationships/customXml" Target="../ink/ink80.xml"/><Relationship Id="rId9" Type="http://schemas.openxmlformats.org/officeDocument/2006/relationships/image" Target="../media/image380.png"/><Relationship Id="rId14" Type="http://schemas.openxmlformats.org/officeDocument/2006/relationships/customXml" Target="../ink/ink85.xml"/><Relationship Id="rId22"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customXml" Target="../ink/ink8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customXml" Target="../ink/ink9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6" Type="http://schemas.openxmlformats.org/officeDocument/2006/relationships/image" Target="../media/image24.png"/><Relationship Id="rId21" Type="http://schemas.openxmlformats.org/officeDocument/2006/relationships/customXml" Target="../ink/ink12.xml"/><Relationship Id="rId42" Type="http://schemas.openxmlformats.org/officeDocument/2006/relationships/image" Target="../media/image32.png"/><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image" Target="../media/image44.png"/><Relationship Id="rId16" Type="http://schemas.openxmlformats.org/officeDocument/2006/relationships/image" Target="../media/image19.png"/><Relationship Id="rId11" Type="http://schemas.openxmlformats.org/officeDocument/2006/relationships/customXml" Target="../ink/ink7.xml"/><Relationship Id="rId32" Type="http://schemas.openxmlformats.org/officeDocument/2006/relationships/image" Target="../media/image27.png"/><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39.png"/><Relationship Id="rId74" Type="http://schemas.openxmlformats.org/officeDocument/2006/relationships/customXml" Target="../ink/ink41.xml"/><Relationship Id="rId79" Type="http://schemas.openxmlformats.org/officeDocument/2006/relationships/customXml" Target="../ink/ink46.xml"/><Relationship Id="rId5" Type="http://schemas.openxmlformats.org/officeDocument/2006/relationships/customXml" Target="../ink/ink4.xml"/><Relationship Id="rId61" Type="http://schemas.openxmlformats.org/officeDocument/2006/relationships/customXml" Target="../ink/ink32.xml"/><Relationship Id="rId19" Type="http://schemas.openxmlformats.org/officeDocument/2006/relationships/customXml" Target="../ink/ink11.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5.xml"/><Relationship Id="rId30" Type="http://schemas.openxmlformats.org/officeDocument/2006/relationships/image" Target="../media/image26.png"/><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34.png"/><Relationship Id="rId56" Type="http://schemas.openxmlformats.org/officeDocument/2006/relationships/image" Target="../media/image38.png"/><Relationship Id="rId64" Type="http://schemas.openxmlformats.org/officeDocument/2006/relationships/image" Target="../media/image42.png"/><Relationship Id="rId69" Type="http://schemas.openxmlformats.org/officeDocument/2006/relationships/customXml" Target="../ink/ink36.xml"/><Relationship Id="rId77" Type="http://schemas.openxmlformats.org/officeDocument/2006/relationships/customXml" Target="../ink/ink44.xml"/><Relationship Id="rId8" Type="http://schemas.openxmlformats.org/officeDocument/2006/relationships/image" Target="../media/image150.png"/><Relationship Id="rId51" Type="http://schemas.openxmlformats.org/officeDocument/2006/relationships/customXml" Target="../ink/ink27.xml"/><Relationship Id="rId72" Type="http://schemas.openxmlformats.org/officeDocument/2006/relationships/customXml" Target="../ink/ink39.xml"/><Relationship Id="rId80" Type="http://schemas.openxmlformats.org/officeDocument/2006/relationships/customXml" Target="../ink/ink47.xml"/><Relationship Id="rId3" Type="http://schemas.openxmlformats.org/officeDocument/2006/relationships/customXml" Target="../ink/ink3.xml"/><Relationship Id="rId12" Type="http://schemas.openxmlformats.org/officeDocument/2006/relationships/image" Target="../media/image17.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30.png"/><Relationship Id="rId46" Type="http://schemas.openxmlformats.org/officeDocument/2006/relationships/image" Target="../media/image15.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image" Target="../media/image21.png"/><Relationship Id="rId41" Type="http://schemas.openxmlformats.org/officeDocument/2006/relationships/customXml" Target="../ink/ink22.xml"/><Relationship Id="rId54" Type="http://schemas.openxmlformats.org/officeDocument/2006/relationships/image" Target="../media/image37.png"/><Relationship Id="rId62" Type="http://schemas.openxmlformats.org/officeDocument/2006/relationships/image" Target="../media/image41.png"/><Relationship Id="rId70" Type="http://schemas.openxmlformats.org/officeDocument/2006/relationships/customXml" Target="../ink/ink37.xml"/><Relationship Id="rId75" Type="http://schemas.openxmlformats.org/officeDocument/2006/relationships/customXml" Target="../ink/ink42.xml"/><Relationship Id="rId1" Type="http://schemas.openxmlformats.org/officeDocument/2006/relationships/slideLayout" Target="../slideLayouts/slideLayout3.xml"/><Relationship Id="rId6" Type="http://schemas.openxmlformats.org/officeDocument/2006/relationships/image" Target="../media/image140.png"/><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25.png"/><Relationship Id="rId36" Type="http://schemas.openxmlformats.org/officeDocument/2006/relationships/image" Target="../media/image29.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image" Target="../media/image16.png"/><Relationship Id="rId31" Type="http://schemas.openxmlformats.org/officeDocument/2006/relationships/customXml" Target="../ink/ink17.xml"/><Relationship Id="rId44" Type="http://schemas.openxmlformats.org/officeDocument/2006/relationships/image" Target="../media/image33.png"/><Relationship Id="rId52" Type="http://schemas.openxmlformats.org/officeDocument/2006/relationships/image" Target="../media/image36.png"/><Relationship Id="rId60" Type="http://schemas.openxmlformats.org/officeDocument/2006/relationships/image" Target="../media/image40.png"/><Relationship Id="rId65" Type="http://schemas.openxmlformats.org/officeDocument/2006/relationships/customXml" Target="../ink/ink34.xml"/><Relationship Id="rId73" Type="http://schemas.openxmlformats.org/officeDocument/2006/relationships/customXml" Target="../ink/ink40.xml"/><Relationship Id="rId78" Type="http://schemas.openxmlformats.org/officeDocument/2006/relationships/customXml" Target="../ink/ink45.xml"/><Relationship Id="rId81" Type="http://schemas.openxmlformats.org/officeDocument/2006/relationships/customXml" Target="../ink/ink48.xml"/><Relationship Id="rId4" Type="http://schemas.openxmlformats.org/officeDocument/2006/relationships/image" Target="../media/image130.png"/><Relationship Id="rId9" Type="http://schemas.openxmlformats.org/officeDocument/2006/relationships/customXml" Target="../ink/ink6.xml"/><Relationship Id="rId13" Type="http://schemas.openxmlformats.org/officeDocument/2006/relationships/customXml" Target="../ink/ink8.xml"/><Relationship Id="rId18" Type="http://schemas.openxmlformats.org/officeDocument/2006/relationships/image" Target="../media/image20.png"/><Relationship Id="rId39" Type="http://schemas.openxmlformats.org/officeDocument/2006/relationships/customXml" Target="../ink/ink21.xml"/><Relationship Id="rId34" Type="http://schemas.openxmlformats.org/officeDocument/2006/relationships/image" Target="../media/image28.png"/><Relationship Id="rId50" Type="http://schemas.openxmlformats.org/officeDocument/2006/relationships/image" Target="../media/image35.png"/><Relationship Id="rId55" Type="http://schemas.openxmlformats.org/officeDocument/2006/relationships/customXml" Target="../ink/ink29.xml"/><Relationship Id="rId76" Type="http://schemas.openxmlformats.org/officeDocument/2006/relationships/customXml" Target="../ink/ink43.xml"/><Relationship Id="rId7" Type="http://schemas.openxmlformats.org/officeDocument/2006/relationships/customXml" Target="../ink/ink5.xml"/><Relationship Id="rId71" Type="http://schemas.openxmlformats.org/officeDocument/2006/relationships/customXml" Target="../ink/ink38.xml"/><Relationship Id="rId2" Type="http://schemas.openxmlformats.org/officeDocument/2006/relationships/image" Target="../media/image14.png"/><Relationship Id="rId29" Type="http://schemas.openxmlformats.org/officeDocument/2006/relationships/customXml" Target="../ink/ink16.xml"/><Relationship Id="rId24" Type="http://schemas.openxmlformats.org/officeDocument/2006/relationships/image" Target="../media/image23.png"/><Relationship Id="rId40" Type="http://schemas.openxmlformats.org/officeDocument/2006/relationships/image" Target="../media/image31.png"/><Relationship Id="rId45" Type="http://schemas.openxmlformats.org/officeDocument/2006/relationships/customXml" Target="../ink/ink24.xml"/><Relationship Id="rId66"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A02C3-0FF2-4726-9FCC-AA711E3831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5" name="Picture 4">
            <a:extLst>
              <a:ext uri="{FF2B5EF4-FFF2-40B4-BE49-F238E27FC236}">
                <a16:creationId xmlns:a16="http://schemas.microsoft.com/office/drawing/2014/main" id="{F5746A03-9F4A-3FC3-8A0C-48D2AC8A04B2}"/>
              </a:ext>
            </a:extLst>
          </p:cNvPr>
          <p:cNvPicPr>
            <a:picLocks noChangeAspect="1"/>
          </p:cNvPicPr>
          <p:nvPr/>
        </p:nvPicPr>
        <p:blipFill>
          <a:blip r:embed="rId3"/>
          <a:stretch>
            <a:fillRect/>
          </a:stretch>
        </p:blipFill>
        <p:spPr>
          <a:xfrm>
            <a:off x="169169" y="437706"/>
            <a:ext cx="2929631" cy="578598"/>
          </a:xfrm>
          <a:prstGeom prst="rect">
            <a:avLst/>
          </a:prstGeom>
        </p:spPr>
      </p:pic>
      <p:sp>
        <p:nvSpPr>
          <p:cNvPr id="8" name="TextBox 7">
            <a:extLst>
              <a:ext uri="{FF2B5EF4-FFF2-40B4-BE49-F238E27FC236}">
                <a16:creationId xmlns:a16="http://schemas.microsoft.com/office/drawing/2014/main" id="{1720A8A9-580C-0C7B-2ED1-4B2445DD3672}"/>
              </a:ext>
            </a:extLst>
          </p:cNvPr>
          <p:cNvSpPr txBox="1"/>
          <p:nvPr/>
        </p:nvSpPr>
        <p:spPr>
          <a:xfrm>
            <a:off x="3098800" y="305412"/>
            <a:ext cx="6921870" cy="646331"/>
          </a:xfrm>
          <a:prstGeom prst="rect">
            <a:avLst/>
          </a:prstGeom>
          <a:noFill/>
        </p:spPr>
        <p:txBody>
          <a:bodyPr wrap="square" rtlCol="0">
            <a:spAutoFit/>
          </a:bodyPr>
          <a:lstStyle/>
          <a:p>
            <a:r>
              <a:rPr lang="en-IN" sz="3600" dirty="0">
                <a:latin typeface="Cooper Black" panose="0208090404030B020404" pitchFamily="18" charset="0"/>
              </a:rPr>
              <a:t>Products review analysis</a:t>
            </a:r>
          </a:p>
        </p:txBody>
      </p:sp>
      <p:pic>
        <p:nvPicPr>
          <p:cNvPr id="10" name="Picture 9">
            <a:extLst>
              <a:ext uri="{FF2B5EF4-FFF2-40B4-BE49-F238E27FC236}">
                <a16:creationId xmlns:a16="http://schemas.microsoft.com/office/drawing/2014/main" id="{AAC13180-4191-B141-B3B5-7F343468C5B2}"/>
              </a:ext>
            </a:extLst>
          </p:cNvPr>
          <p:cNvPicPr>
            <a:picLocks noChangeAspect="1"/>
          </p:cNvPicPr>
          <p:nvPr/>
        </p:nvPicPr>
        <p:blipFill>
          <a:blip r:embed="rId4"/>
          <a:stretch>
            <a:fillRect/>
          </a:stretch>
        </p:blipFill>
        <p:spPr>
          <a:xfrm>
            <a:off x="7288567" y="2074157"/>
            <a:ext cx="1364072" cy="123399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5FAEE879-6A21-F903-8E22-133873299C17}"/>
                  </a:ext>
                </a:extLst>
              </p14:cNvPr>
              <p14:cNvContentPartPr/>
              <p14:nvPr/>
            </p14:nvContentPartPr>
            <p14:xfrm>
              <a:off x="5342293" y="1633760"/>
              <a:ext cx="360" cy="360"/>
            </p14:xfrm>
          </p:contentPart>
        </mc:Choice>
        <mc:Fallback xmlns="">
          <p:pic>
            <p:nvPicPr>
              <p:cNvPr id="11" name="Ink 10">
                <a:extLst>
                  <a:ext uri="{FF2B5EF4-FFF2-40B4-BE49-F238E27FC236}">
                    <a16:creationId xmlns:a16="http://schemas.microsoft.com/office/drawing/2014/main" id="{5FAEE879-6A21-F903-8E22-133873299C17}"/>
                  </a:ext>
                </a:extLst>
              </p:cNvPr>
              <p:cNvPicPr/>
              <p:nvPr/>
            </p:nvPicPr>
            <p:blipFill>
              <a:blip r:embed="rId6"/>
              <a:stretch>
                <a:fillRect/>
              </a:stretch>
            </p:blipFill>
            <p:spPr>
              <a:xfrm>
                <a:off x="5279293" y="125576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ABB3017A-A04E-3DE9-0A7C-E92364AECB7E}"/>
                  </a:ext>
                </a:extLst>
              </p14:cNvPr>
              <p14:cNvContentPartPr/>
              <p14:nvPr/>
            </p14:nvContentPartPr>
            <p14:xfrm>
              <a:off x="2802493" y="711080"/>
              <a:ext cx="360" cy="360"/>
            </p14:xfrm>
          </p:contentPart>
        </mc:Choice>
        <mc:Fallback xmlns="">
          <p:pic>
            <p:nvPicPr>
              <p:cNvPr id="12" name="Ink 11">
                <a:extLst>
                  <a:ext uri="{FF2B5EF4-FFF2-40B4-BE49-F238E27FC236}">
                    <a16:creationId xmlns:a16="http://schemas.microsoft.com/office/drawing/2014/main" id="{ABB3017A-A04E-3DE9-0A7C-E92364AECB7E}"/>
                  </a:ext>
                </a:extLst>
              </p:cNvPr>
              <p:cNvPicPr/>
              <p:nvPr/>
            </p:nvPicPr>
            <p:blipFill>
              <a:blip r:embed="rId8"/>
              <a:stretch>
                <a:fillRect/>
              </a:stretch>
            </p:blipFill>
            <p:spPr>
              <a:xfrm>
                <a:off x="2739493" y="333440"/>
                <a:ext cx="126000" cy="756000"/>
              </a:xfrm>
              <a:prstGeom prst="rect">
                <a:avLst/>
              </a:prstGeom>
            </p:spPr>
          </p:pic>
        </mc:Fallback>
      </mc:AlternateContent>
      <p:sp>
        <p:nvSpPr>
          <p:cNvPr id="13" name="TextBox 12">
            <a:extLst>
              <a:ext uri="{FF2B5EF4-FFF2-40B4-BE49-F238E27FC236}">
                <a16:creationId xmlns:a16="http://schemas.microsoft.com/office/drawing/2014/main" id="{12048D82-2201-AF00-DE6A-45D993936D3F}"/>
              </a:ext>
            </a:extLst>
          </p:cNvPr>
          <p:cNvSpPr txBox="1"/>
          <p:nvPr/>
        </p:nvSpPr>
        <p:spPr>
          <a:xfrm>
            <a:off x="3784601" y="1043710"/>
            <a:ext cx="4064000" cy="1200329"/>
          </a:xfrm>
          <a:prstGeom prst="rect">
            <a:avLst/>
          </a:prstGeom>
          <a:noFill/>
        </p:spPr>
        <p:txBody>
          <a:bodyPr wrap="square" rtlCol="0">
            <a:spAutoFit/>
          </a:bodyPr>
          <a:lstStyle/>
          <a:p>
            <a:r>
              <a:rPr lang="en-IN" sz="2400" b="1" dirty="0">
                <a:latin typeface="Cooper Black" panose="0208090404030B020404" pitchFamily="18" charset="0"/>
              </a:rPr>
              <a:t>Categories :</a:t>
            </a:r>
          </a:p>
          <a:p>
            <a:r>
              <a:rPr lang="en-IN" sz="2400" b="1" dirty="0">
                <a:solidFill>
                  <a:schemeClr val="accent6">
                    <a:lumMod val="75000"/>
                  </a:schemeClr>
                </a:solidFill>
                <a:latin typeface="Cooper Black" panose="0208090404030B020404" pitchFamily="18" charset="0"/>
              </a:rPr>
              <a:t>1) Musical Instruments</a:t>
            </a:r>
          </a:p>
          <a:p>
            <a:r>
              <a:rPr lang="en-IN" sz="2400" b="1" dirty="0">
                <a:solidFill>
                  <a:schemeClr val="accent6">
                    <a:lumMod val="75000"/>
                  </a:schemeClr>
                </a:solidFill>
                <a:latin typeface="Cooper Black" panose="0208090404030B020404" pitchFamily="18" charset="0"/>
              </a:rPr>
              <a:t>2) Digital Music</a:t>
            </a:r>
          </a:p>
        </p:txBody>
      </p:sp>
    </p:spTree>
    <p:extLst>
      <p:ext uri="{BB962C8B-B14F-4D97-AF65-F5344CB8AC3E}">
        <p14:creationId xmlns:p14="http://schemas.microsoft.com/office/powerpoint/2010/main" val="292843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4944-DFF2-3860-7AA1-03F321FFB742}"/>
              </a:ext>
            </a:extLst>
          </p:cNvPr>
          <p:cNvSpPr>
            <a:spLocks noGrp="1"/>
          </p:cNvSpPr>
          <p:nvPr>
            <p:ph type="title"/>
          </p:nvPr>
        </p:nvSpPr>
        <p:spPr>
          <a:xfrm>
            <a:off x="814275" y="498112"/>
            <a:ext cx="5258400" cy="766200"/>
          </a:xfrm>
        </p:spPr>
        <p:txBody>
          <a:bodyPr/>
          <a:lstStyle/>
          <a:p>
            <a:pPr algn="ctr"/>
            <a:r>
              <a:rPr lang="en-IN" sz="2000" b="1" dirty="0">
                <a:solidFill>
                  <a:schemeClr val="bg1"/>
                </a:solidFill>
                <a:effectLst/>
                <a:latin typeface="Times New Roman" panose="02020603050405020304" pitchFamily="18" charset="0"/>
                <a:cs typeface="Times New Roman" panose="02020603050405020304" pitchFamily="18" charset="0"/>
              </a:rPr>
              <a:t>TOP  PRODUCTS OF VARIOUS </a:t>
            </a:r>
            <a:r>
              <a:rPr lang="en-IN" dirty="0">
                <a:solidFill>
                  <a:schemeClr val="bg1"/>
                </a:solidFill>
                <a:latin typeface="Times New Roman" panose="02020603050405020304" pitchFamily="18" charset="0"/>
                <a:cs typeface="Times New Roman" panose="02020603050405020304" pitchFamily="18" charset="0"/>
              </a:rPr>
              <a:t>BRANDS</a:t>
            </a:r>
            <a:br>
              <a:rPr lang="en-IN" sz="2000" dirty="0">
                <a:solidFill>
                  <a:srgbClr val="FFFF00"/>
                </a:solidFill>
                <a:latin typeface="Times New Roman" panose="02020603050405020304" pitchFamily="18" charset="0"/>
                <a:cs typeface="Times New Roman" panose="02020603050405020304" pitchFamily="18" charset="0"/>
              </a:rPr>
            </a:br>
            <a:endParaRPr lang="en-US" dirty="0"/>
          </a:p>
        </p:txBody>
      </p:sp>
      <p:sp>
        <p:nvSpPr>
          <p:cNvPr id="5" name="Slide Number Placeholder 4">
            <a:extLst>
              <a:ext uri="{FF2B5EF4-FFF2-40B4-BE49-F238E27FC236}">
                <a16:creationId xmlns:a16="http://schemas.microsoft.com/office/drawing/2014/main" id="{8A038D82-39C5-7B82-D07D-CDA3AA3E7E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6" name="Group 5">
            <a:extLst>
              <a:ext uri="{FF2B5EF4-FFF2-40B4-BE49-F238E27FC236}">
                <a16:creationId xmlns:a16="http://schemas.microsoft.com/office/drawing/2014/main" id="{13B16D10-D42B-722D-2C6F-6DCECE8D25CE}"/>
              </a:ext>
            </a:extLst>
          </p:cNvPr>
          <p:cNvGrpSpPr/>
          <p:nvPr/>
        </p:nvGrpSpPr>
        <p:grpSpPr>
          <a:xfrm>
            <a:off x="814275" y="1511300"/>
            <a:ext cx="2606517" cy="3440800"/>
            <a:chOff x="-65430" y="-296450"/>
            <a:chExt cx="3936449" cy="8424450"/>
          </a:xfrm>
        </p:grpSpPr>
        <p:sp>
          <p:nvSpPr>
            <p:cNvPr id="7" name="Rounded Rectangle 12">
              <a:extLst>
                <a:ext uri="{FF2B5EF4-FFF2-40B4-BE49-F238E27FC236}">
                  <a16:creationId xmlns:a16="http://schemas.microsoft.com/office/drawing/2014/main" id="{E80BCEAF-D88B-BCD7-4A29-C2D7F3E91C35}"/>
                </a:ext>
              </a:extLst>
            </p:cNvPr>
            <p:cNvSpPr/>
            <p:nvPr/>
          </p:nvSpPr>
          <p:spPr>
            <a:xfrm>
              <a:off x="1488" y="0"/>
              <a:ext cx="3869531"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Rounded Rectangle 4">
              <a:extLst>
                <a:ext uri="{FF2B5EF4-FFF2-40B4-BE49-F238E27FC236}">
                  <a16:creationId xmlns:a16="http://schemas.microsoft.com/office/drawing/2014/main" id="{1DBBA5DF-C928-3BA7-F07F-7BD14B073BA7}"/>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1800" b="1" kern="1200" dirty="0">
                  <a:latin typeface="+mj-lt"/>
                  <a:cs typeface="Times New Roman" panose="02020603050405020304" pitchFamily="18" charset="0"/>
                </a:rPr>
                <a:t>Digital Music</a:t>
              </a:r>
            </a:p>
          </p:txBody>
        </p:sp>
      </p:grpSp>
      <p:grpSp>
        <p:nvGrpSpPr>
          <p:cNvPr id="11" name="Group 10">
            <a:extLst>
              <a:ext uri="{FF2B5EF4-FFF2-40B4-BE49-F238E27FC236}">
                <a16:creationId xmlns:a16="http://schemas.microsoft.com/office/drawing/2014/main" id="{363DD25D-7375-B28A-BFE4-10825B5DA049}"/>
              </a:ext>
            </a:extLst>
          </p:cNvPr>
          <p:cNvGrpSpPr/>
          <p:nvPr/>
        </p:nvGrpSpPr>
        <p:grpSpPr>
          <a:xfrm>
            <a:off x="4159604" y="1511300"/>
            <a:ext cx="2651593" cy="3440800"/>
            <a:chOff x="-132347" y="-296450"/>
            <a:chExt cx="3936448" cy="8424450"/>
          </a:xfrm>
        </p:grpSpPr>
        <p:sp>
          <p:nvSpPr>
            <p:cNvPr id="12" name="Rounded Rectangle 12">
              <a:extLst>
                <a:ext uri="{FF2B5EF4-FFF2-40B4-BE49-F238E27FC236}">
                  <a16:creationId xmlns:a16="http://schemas.microsoft.com/office/drawing/2014/main" id="{5E97D002-54CB-9A1B-D47B-D0665BA2923F}"/>
                </a:ext>
              </a:extLst>
            </p:cNvPr>
            <p:cNvSpPr/>
            <p:nvPr/>
          </p:nvSpPr>
          <p:spPr>
            <a:xfrm>
              <a:off x="-132347" y="0"/>
              <a:ext cx="3869532"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Rounded Rectangle 4">
              <a:extLst>
                <a:ext uri="{FF2B5EF4-FFF2-40B4-BE49-F238E27FC236}">
                  <a16:creationId xmlns:a16="http://schemas.microsoft.com/office/drawing/2014/main" id="{E01B484D-C21D-4616-196B-A558E464321A}"/>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1800" b="1" kern="1200" dirty="0">
                  <a:latin typeface="+mj-lt"/>
                  <a:cs typeface="Times New Roman" panose="02020603050405020304" pitchFamily="18" charset="0"/>
                </a:rPr>
                <a:t>Musical Instruments</a:t>
              </a:r>
            </a:p>
          </p:txBody>
        </p:sp>
      </p:grpSp>
      <p:pic>
        <p:nvPicPr>
          <p:cNvPr id="17" name="Picture 16">
            <a:extLst>
              <a:ext uri="{FF2B5EF4-FFF2-40B4-BE49-F238E27FC236}">
                <a16:creationId xmlns:a16="http://schemas.microsoft.com/office/drawing/2014/main" id="{CCB7B439-D8F5-FCF2-1BC6-5EF4C7704490}"/>
              </a:ext>
            </a:extLst>
          </p:cNvPr>
          <p:cNvPicPr>
            <a:picLocks noChangeAspect="1"/>
          </p:cNvPicPr>
          <p:nvPr/>
        </p:nvPicPr>
        <p:blipFill>
          <a:blip r:embed="rId2"/>
          <a:stretch>
            <a:fillRect/>
          </a:stretch>
        </p:blipFill>
        <p:spPr>
          <a:xfrm>
            <a:off x="4341181" y="2268301"/>
            <a:ext cx="2281561" cy="2481252"/>
          </a:xfrm>
          <a:prstGeom prst="rect">
            <a:avLst/>
          </a:prstGeom>
        </p:spPr>
      </p:pic>
      <p:pic>
        <p:nvPicPr>
          <p:cNvPr id="9" name="Picture 8">
            <a:extLst>
              <a:ext uri="{FF2B5EF4-FFF2-40B4-BE49-F238E27FC236}">
                <a16:creationId xmlns:a16="http://schemas.microsoft.com/office/drawing/2014/main" id="{8499E656-523D-2B0F-4FC8-6EB74E31D286}"/>
              </a:ext>
            </a:extLst>
          </p:cNvPr>
          <p:cNvPicPr>
            <a:picLocks noChangeAspect="1"/>
          </p:cNvPicPr>
          <p:nvPr/>
        </p:nvPicPr>
        <p:blipFill>
          <a:blip r:embed="rId3"/>
          <a:stretch>
            <a:fillRect/>
          </a:stretch>
        </p:blipFill>
        <p:spPr>
          <a:xfrm>
            <a:off x="1020932" y="2268301"/>
            <a:ext cx="2210539" cy="2481252"/>
          </a:xfrm>
          <a:prstGeom prst="rect">
            <a:avLst/>
          </a:prstGeom>
        </p:spPr>
      </p:pic>
    </p:spTree>
    <p:extLst>
      <p:ext uri="{BB962C8B-B14F-4D97-AF65-F5344CB8AC3E}">
        <p14:creationId xmlns:p14="http://schemas.microsoft.com/office/powerpoint/2010/main" val="248290986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4944-DFF2-3860-7AA1-03F321FFB742}"/>
              </a:ext>
            </a:extLst>
          </p:cNvPr>
          <p:cNvSpPr>
            <a:spLocks noGrp="1"/>
          </p:cNvSpPr>
          <p:nvPr>
            <p:ph type="title"/>
          </p:nvPr>
        </p:nvSpPr>
        <p:spPr>
          <a:xfrm>
            <a:off x="814275" y="498112"/>
            <a:ext cx="5258400" cy="766200"/>
          </a:xfrm>
        </p:spPr>
        <p:txBody>
          <a:bodyPr/>
          <a:lstStyle/>
          <a:p>
            <a:pPr algn="ctr"/>
            <a:r>
              <a:rPr lang="en-IN" sz="1800" b="1" dirty="0">
                <a:solidFill>
                  <a:schemeClr val="bg1"/>
                </a:solidFill>
                <a:effectLst/>
                <a:latin typeface="Times New Roman" panose="02020603050405020304" pitchFamily="18" charset="0"/>
                <a:cs typeface="Times New Roman" panose="02020603050405020304" pitchFamily="18" charset="0"/>
              </a:rPr>
              <a:t>BOTTOM  PRODUCTS OF VARIOUS </a:t>
            </a:r>
            <a:r>
              <a:rPr lang="en-IN" sz="1800" dirty="0">
                <a:solidFill>
                  <a:schemeClr val="bg1"/>
                </a:solidFill>
                <a:latin typeface="Times New Roman" panose="02020603050405020304" pitchFamily="18" charset="0"/>
                <a:cs typeface="Times New Roman" panose="02020603050405020304" pitchFamily="18" charset="0"/>
              </a:rPr>
              <a:t>BRANDS</a:t>
            </a:r>
            <a:br>
              <a:rPr lang="en-IN" sz="1800" dirty="0">
                <a:solidFill>
                  <a:srgbClr val="FFFF00"/>
                </a:solidFill>
                <a:latin typeface="Times New Roman" panose="02020603050405020304" pitchFamily="18" charset="0"/>
                <a:cs typeface="Times New Roman" panose="02020603050405020304" pitchFamily="18" charset="0"/>
              </a:rPr>
            </a:br>
            <a:endParaRPr lang="en-US" sz="1800" dirty="0"/>
          </a:p>
        </p:txBody>
      </p:sp>
      <p:sp>
        <p:nvSpPr>
          <p:cNvPr id="5" name="Slide Number Placeholder 4">
            <a:extLst>
              <a:ext uri="{FF2B5EF4-FFF2-40B4-BE49-F238E27FC236}">
                <a16:creationId xmlns:a16="http://schemas.microsoft.com/office/drawing/2014/main" id="{8A038D82-39C5-7B82-D07D-CDA3AA3E7E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6" name="Group 5">
            <a:extLst>
              <a:ext uri="{FF2B5EF4-FFF2-40B4-BE49-F238E27FC236}">
                <a16:creationId xmlns:a16="http://schemas.microsoft.com/office/drawing/2014/main" id="{13B16D10-D42B-722D-2C6F-6DCECE8D25CE}"/>
              </a:ext>
            </a:extLst>
          </p:cNvPr>
          <p:cNvGrpSpPr/>
          <p:nvPr/>
        </p:nvGrpSpPr>
        <p:grpSpPr>
          <a:xfrm>
            <a:off x="814275" y="1511300"/>
            <a:ext cx="2606517" cy="3440800"/>
            <a:chOff x="-65430" y="-296450"/>
            <a:chExt cx="3936449" cy="8424450"/>
          </a:xfrm>
        </p:grpSpPr>
        <p:sp>
          <p:nvSpPr>
            <p:cNvPr id="7" name="Rounded Rectangle 12">
              <a:extLst>
                <a:ext uri="{FF2B5EF4-FFF2-40B4-BE49-F238E27FC236}">
                  <a16:creationId xmlns:a16="http://schemas.microsoft.com/office/drawing/2014/main" id="{E80BCEAF-D88B-BCD7-4A29-C2D7F3E91C35}"/>
                </a:ext>
              </a:extLst>
            </p:cNvPr>
            <p:cNvSpPr/>
            <p:nvPr/>
          </p:nvSpPr>
          <p:spPr>
            <a:xfrm>
              <a:off x="1488" y="0"/>
              <a:ext cx="3869531"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Rounded Rectangle 4">
              <a:extLst>
                <a:ext uri="{FF2B5EF4-FFF2-40B4-BE49-F238E27FC236}">
                  <a16:creationId xmlns:a16="http://schemas.microsoft.com/office/drawing/2014/main" id="{1DBBA5DF-C928-3BA7-F07F-7BD14B073BA7}"/>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1800" b="1" kern="1200" dirty="0">
                  <a:latin typeface="+mj-lt"/>
                  <a:cs typeface="Times New Roman" panose="02020603050405020304" pitchFamily="18" charset="0"/>
                </a:rPr>
                <a:t>Digital Music</a:t>
              </a:r>
            </a:p>
          </p:txBody>
        </p:sp>
      </p:grpSp>
      <p:grpSp>
        <p:nvGrpSpPr>
          <p:cNvPr id="11" name="Group 10">
            <a:extLst>
              <a:ext uri="{FF2B5EF4-FFF2-40B4-BE49-F238E27FC236}">
                <a16:creationId xmlns:a16="http://schemas.microsoft.com/office/drawing/2014/main" id="{363DD25D-7375-B28A-BFE4-10825B5DA049}"/>
              </a:ext>
            </a:extLst>
          </p:cNvPr>
          <p:cNvGrpSpPr/>
          <p:nvPr/>
        </p:nvGrpSpPr>
        <p:grpSpPr>
          <a:xfrm>
            <a:off x="4159604" y="1511300"/>
            <a:ext cx="2651593" cy="3440800"/>
            <a:chOff x="-132347" y="-296450"/>
            <a:chExt cx="3936448" cy="8424450"/>
          </a:xfrm>
        </p:grpSpPr>
        <p:sp>
          <p:nvSpPr>
            <p:cNvPr id="12" name="Rounded Rectangle 12">
              <a:extLst>
                <a:ext uri="{FF2B5EF4-FFF2-40B4-BE49-F238E27FC236}">
                  <a16:creationId xmlns:a16="http://schemas.microsoft.com/office/drawing/2014/main" id="{5E97D002-54CB-9A1B-D47B-D0665BA2923F}"/>
                </a:ext>
              </a:extLst>
            </p:cNvPr>
            <p:cNvSpPr/>
            <p:nvPr/>
          </p:nvSpPr>
          <p:spPr>
            <a:xfrm>
              <a:off x="-132347" y="0"/>
              <a:ext cx="3869532"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Rounded Rectangle 4">
              <a:extLst>
                <a:ext uri="{FF2B5EF4-FFF2-40B4-BE49-F238E27FC236}">
                  <a16:creationId xmlns:a16="http://schemas.microsoft.com/office/drawing/2014/main" id="{E01B484D-C21D-4616-196B-A558E464321A}"/>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1800" b="1" kern="1200" dirty="0">
                  <a:latin typeface="+mj-lt"/>
                  <a:cs typeface="Times New Roman" panose="02020603050405020304" pitchFamily="18" charset="0"/>
                </a:rPr>
                <a:t>Musical Instruments</a:t>
              </a:r>
            </a:p>
          </p:txBody>
        </p:sp>
      </p:grpSp>
      <p:pic>
        <p:nvPicPr>
          <p:cNvPr id="14" name="Picture 13">
            <a:extLst>
              <a:ext uri="{FF2B5EF4-FFF2-40B4-BE49-F238E27FC236}">
                <a16:creationId xmlns:a16="http://schemas.microsoft.com/office/drawing/2014/main" id="{9C76B391-DA5F-1716-74CB-B3B45CC937C5}"/>
              </a:ext>
            </a:extLst>
          </p:cNvPr>
          <p:cNvPicPr>
            <a:picLocks noChangeAspect="1"/>
          </p:cNvPicPr>
          <p:nvPr/>
        </p:nvPicPr>
        <p:blipFill>
          <a:blip r:embed="rId2"/>
          <a:stretch>
            <a:fillRect/>
          </a:stretch>
        </p:blipFill>
        <p:spPr>
          <a:xfrm>
            <a:off x="4341181" y="2223084"/>
            <a:ext cx="2228295" cy="2517592"/>
          </a:xfrm>
          <a:prstGeom prst="rect">
            <a:avLst/>
          </a:prstGeom>
        </p:spPr>
      </p:pic>
      <p:pic>
        <p:nvPicPr>
          <p:cNvPr id="16" name="Picture 15">
            <a:extLst>
              <a:ext uri="{FF2B5EF4-FFF2-40B4-BE49-F238E27FC236}">
                <a16:creationId xmlns:a16="http://schemas.microsoft.com/office/drawing/2014/main" id="{F0A149AF-ECAE-1CEB-065A-B38A7F4FF244}"/>
              </a:ext>
            </a:extLst>
          </p:cNvPr>
          <p:cNvPicPr>
            <a:picLocks noChangeAspect="1"/>
          </p:cNvPicPr>
          <p:nvPr/>
        </p:nvPicPr>
        <p:blipFill>
          <a:blip r:embed="rId3"/>
          <a:stretch>
            <a:fillRect/>
          </a:stretch>
        </p:blipFill>
        <p:spPr>
          <a:xfrm>
            <a:off x="1003177" y="2223084"/>
            <a:ext cx="2286794" cy="2517592"/>
          </a:xfrm>
          <a:prstGeom prst="rect">
            <a:avLst/>
          </a:prstGeom>
        </p:spPr>
      </p:pic>
    </p:spTree>
    <p:extLst>
      <p:ext uri="{BB962C8B-B14F-4D97-AF65-F5344CB8AC3E}">
        <p14:creationId xmlns:p14="http://schemas.microsoft.com/office/powerpoint/2010/main" val="86890634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p:txBody>
          <a:bodyPr/>
          <a:lstStyle/>
          <a:p>
            <a:r>
              <a:rPr lang="en-US" sz="3200" dirty="0">
                <a:latin typeface="Bell MT" panose="02020503060305020303" pitchFamily="18" charset="0"/>
              </a:rPr>
              <a:t>Overall rating shares</a:t>
            </a:r>
            <a:endParaRPr lang="en-IN" sz="32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sp>
        <p:nvSpPr>
          <p:cNvPr id="26" name="TextBox 25">
            <a:extLst>
              <a:ext uri="{FF2B5EF4-FFF2-40B4-BE49-F238E27FC236}">
                <a16:creationId xmlns:a16="http://schemas.microsoft.com/office/drawing/2014/main" id="{B711A6B0-6221-211D-A862-7599A6149D64}"/>
              </a:ext>
            </a:extLst>
          </p:cNvPr>
          <p:cNvSpPr txBox="1"/>
          <p:nvPr/>
        </p:nvSpPr>
        <p:spPr>
          <a:xfrm>
            <a:off x="4555097" y="1371593"/>
            <a:ext cx="3048580" cy="461665"/>
          </a:xfrm>
          <a:prstGeom prst="rect">
            <a:avLst/>
          </a:prstGeom>
          <a:noFill/>
        </p:spPr>
        <p:txBody>
          <a:bodyPr wrap="square" rtlCol="0">
            <a:spAutoFit/>
          </a:bodyPr>
          <a:lstStyle/>
          <a:p>
            <a:r>
              <a:rPr lang="en-IN" sz="2400" b="1" dirty="0">
                <a:solidFill>
                  <a:schemeClr val="accent3">
                    <a:lumMod val="50000"/>
                  </a:schemeClr>
                </a:solidFill>
                <a:latin typeface="+mj-lt"/>
              </a:rPr>
              <a:t>Musical Instrument</a:t>
            </a:r>
          </a:p>
        </p:txBody>
      </p:sp>
      <p:sp>
        <p:nvSpPr>
          <p:cNvPr id="27" name="TextBox 26">
            <a:extLst>
              <a:ext uri="{FF2B5EF4-FFF2-40B4-BE49-F238E27FC236}">
                <a16:creationId xmlns:a16="http://schemas.microsoft.com/office/drawing/2014/main" id="{4E460C3F-20C5-94A2-0E95-8120E6100E6C}"/>
              </a:ext>
            </a:extLst>
          </p:cNvPr>
          <p:cNvSpPr txBox="1"/>
          <p:nvPr/>
        </p:nvSpPr>
        <p:spPr>
          <a:xfrm>
            <a:off x="1093944" y="1383152"/>
            <a:ext cx="2518207" cy="461665"/>
          </a:xfrm>
          <a:prstGeom prst="rect">
            <a:avLst/>
          </a:prstGeom>
          <a:noFill/>
        </p:spPr>
        <p:txBody>
          <a:bodyPr wrap="square" rtlCol="0">
            <a:spAutoFit/>
          </a:bodyPr>
          <a:lstStyle/>
          <a:p>
            <a:r>
              <a:rPr lang="en-IN" sz="2400" b="1" dirty="0">
                <a:solidFill>
                  <a:schemeClr val="accent3">
                    <a:lumMod val="50000"/>
                  </a:schemeClr>
                </a:solidFill>
                <a:latin typeface="+mj-lt"/>
              </a:rPr>
              <a:t>Digital Music</a:t>
            </a:r>
          </a:p>
        </p:txBody>
      </p:sp>
      <p:pic>
        <p:nvPicPr>
          <p:cNvPr id="5" name="Picture 4">
            <a:extLst>
              <a:ext uri="{FF2B5EF4-FFF2-40B4-BE49-F238E27FC236}">
                <a16:creationId xmlns:a16="http://schemas.microsoft.com/office/drawing/2014/main" id="{174A21F3-4A24-F5AF-D5EE-CEEB211CE258}"/>
              </a:ext>
            </a:extLst>
          </p:cNvPr>
          <p:cNvPicPr>
            <a:picLocks noChangeAspect="1"/>
          </p:cNvPicPr>
          <p:nvPr/>
        </p:nvPicPr>
        <p:blipFill>
          <a:blip r:embed="rId22"/>
          <a:stretch>
            <a:fillRect/>
          </a:stretch>
        </p:blipFill>
        <p:spPr>
          <a:xfrm>
            <a:off x="692458" y="1994070"/>
            <a:ext cx="3099415" cy="2670216"/>
          </a:xfrm>
          <a:prstGeom prst="rect">
            <a:avLst/>
          </a:prstGeom>
        </p:spPr>
      </p:pic>
      <p:pic>
        <p:nvPicPr>
          <p:cNvPr id="18" name="Picture 17">
            <a:extLst>
              <a:ext uri="{FF2B5EF4-FFF2-40B4-BE49-F238E27FC236}">
                <a16:creationId xmlns:a16="http://schemas.microsoft.com/office/drawing/2014/main" id="{EE1892B0-B747-6E31-1F7F-F3B3BD1DAE84}"/>
              </a:ext>
            </a:extLst>
          </p:cNvPr>
          <p:cNvPicPr>
            <a:picLocks noChangeAspect="1"/>
          </p:cNvPicPr>
          <p:nvPr/>
        </p:nvPicPr>
        <p:blipFill>
          <a:blip r:embed="rId23"/>
          <a:stretch>
            <a:fillRect/>
          </a:stretch>
        </p:blipFill>
        <p:spPr>
          <a:xfrm>
            <a:off x="4193359" y="1760840"/>
            <a:ext cx="3856697" cy="2875660"/>
          </a:xfrm>
          <a:prstGeom prst="rect">
            <a:avLst/>
          </a:prstGeom>
        </p:spPr>
      </p:pic>
    </p:spTree>
    <p:extLst>
      <p:ext uri="{BB962C8B-B14F-4D97-AF65-F5344CB8AC3E}">
        <p14:creationId xmlns:p14="http://schemas.microsoft.com/office/powerpoint/2010/main" val="322311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p:txBody>
          <a:bodyPr/>
          <a:lstStyle/>
          <a:p>
            <a:r>
              <a:rPr lang="en-US" sz="3200" dirty="0">
                <a:latin typeface="Bell MT" panose="02020503060305020303" pitchFamily="18" charset="0"/>
              </a:rPr>
              <a:t>Reviews Sentiment</a:t>
            </a:r>
            <a:endParaRPr lang="en-IN" sz="32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4"/>
              <a:stretch>
                <a:fillRect/>
              </a:stretch>
            </p:blipFill>
            <p:spPr>
              <a:xfrm>
                <a:off x="155401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6"/>
              <a:stretch>
                <a:fillRect/>
              </a:stretch>
            </p:blipFill>
            <p:spPr>
              <a:xfrm>
                <a:off x="471789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8"/>
              <a:stretch>
                <a:fillRect/>
              </a:stretch>
            </p:blipFill>
            <p:spPr>
              <a:xfrm>
                <a:off x="6293615" y="164775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10"/>
              <a:stretch>
                <a:fillRect/>
              </a:stretch>
            </p:blipFill>
            <p:spPr>
              <a:xfrm>
                <a:off x="5772335" y="163047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2"/>
                <a:stretch>
                  <a:fillRect/>
                </a:stretch>
              </p:blipFill>
              <p:spPr>
                <a:xfrm>
                  <a:off x="6592055" y="161967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4"/>
                <a:stretch>
                  <a:fillRect/>
                </a:stretch>
              </p:blipFill>
              <p:spPr>
                <a:xfrm>
                  <a:off x="4477775" y="162507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6"/>
                <a:stretch>
                  <a:fillRect/>
                </a:stretch>
              </p:blipFill>
              <p:spPr>
                <a:xfrm>
                  <a:off x="612837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8"/>
                <a:stretch>
                  <a:fillRect/>
                </a:stretch>
              </p:blipFill>
              <p:spPr>
                <a:xfrm>
                  <a:off x="5567495" y="1640550"/>
                  <a:ext cx="815400"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20"/>
              <a:stretch>
                <a:fillRect/>
              </a:stretch>
            </p:blipFill>
            <p:spPr>
              <a:xfrm>
                <a:off x="6179855" y="1616430"/>
                <a:ext cx="763200"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2"/>
              <a:stretch>
                <a:fillRect/>
              </a:stretch>
            </p:blipFill>
            <p:spPr>
              <a:xfrm>
                <a:off x="5174822" y="962430"/>
                <a:ext cx="126000" cy="756000"/>
              </a:xfrm>
              <a:prstGeom prst="rect">
                <a:avLst/>
              </a:prstGeom>
            </p:spPr>
          </p:pic>
        </mc:Fallback>
      </mc:AlternateContent>
      <p:sp>
        <p:nvSpPr>
          <p:cNvPr id="26" name="TextBox 25">
            <a:extLst>
              <a:ext uri="{FF2B5EF4-FFF2-40B4-BE49-F238E27FC236}">
                <a16:creationId xmlns:a16="http://schemas.microsoft.com/office/drawing/2014/main" id="{B711A6B0-6221-211D-A862-7599A6149D64}"/>
              </a:ext>
            </a:extLst>
          </p:cNvPr>
          <p:cNvSpPr txBox="1"/>
          <p:nvPr/>
        </p:nvSpPr>
        <p:spPr>
          <a:xfrm>
            <a:off x="4750405" y="1371593"/>
            <a:ext cx="3048580" cy="461665"/>
          </a:xfrm>
          <a:prstGeom prst="rect">
            <a:avLst/>
          </a:prstGeom>
          <a:noFill/>
        </p:spPr>
        <p:txBody>
          <a:bodyPr wrap="square" rtlCol="0">
            <a:spAutoFit/>
          </a:bodyPr>
          <a:lstStyle/>
          <a:p>
            <a:r>
              <a:rPr lang="en-IN" sz="2400" b="1" dirty="0">
                <a:solidFill>
                  <a:schemeClr val="accent3">
                    <a:lumMod val="50000"/>
                  </a:schemeClr>
                </a:solidFill>
                <a:latin typeface="+mj-lt"/>
              </a:rPr>
              <a:t>Musical Instrument</a:t>
            </a:r>
          </a:p>
        </p:txBody>
      </p:sp>
      <p:sp>
        <p:nvSpPr>
          <p:cNvPr id="27" name="TextBox 26">
            <a:extLst>
              <a:ext uri="{FF2B5EF4-FFF2-40B4-BE49-F238E27FC236}">
                <a16:creationId xmlns:a16="http://schemas.microsoft.com/office/drawing/2014/main" id="{4E460C3F-20C5-94A2-0E95-8120E6100E6C}"/>
              </a:ext>
            </a:extLst>
          </p:cNvPr>
          <p:cNvSpPr txBox="1"/>
          <p:nvPr/>
        </p:nvSpPr>
        <p:spPr>
          <a:xfrm>
            <a:off x="1093944" y="1383152"/>
            <a:ext cx="2518207" cy="461665"/>
          </a:xfrm>
          <a:prstGeom prst="rect">
            <a:avLst/>
          </a:prstGeom>
          <a:noFill/>
        </p:spPr>
        <p:txBody>
          <a:bodyPr wrap="square" rtlCol="0">
            <a:spAutoFit/>
          </a:bodyPr>
          <a:lstStyle/>
          <a:p>
            <a:r>
              <a:rPr lang="en-IN" sz="2400" b="1" dirty="0">
                <a:solidFill>
                  <a:schemeClr val="accent3">
                    <a:lumMod val="50000"/>
                  </a:schemeClr>
                </a:solidFill>
                <a:latin typeface="+mj-lt"/>
              </a:rPr>
              <a:t>Digital Music</a:t>
            </a:r>
          </a:p>
        </p:txBody>
      </p:sp>
      <p:pic>
        <p:nvPicPr>
          <p:cNvPr id="29" name="Picture 28">
            <a:extLst>
              <a:ext uri="{FF2B5EF4-FFF2-40B4-BE49-F238E27FC236}">
                <a16:creationId xmlns:a16="http://schemas.microsoft.com/office/drawing/2014/main" id="{24DDDF7C-D25A-9A5F-038A-AB352CF1D9F7}"/>
              </a:ext>
            </a:extLst>
          </p:cNvPr>
          <p:cNvPicPr>
            <a:picLocks noChangeAspect="1"/>
          </p:cNvPicPr>
          <p:nvPr/>
        </p:nvPicPr>
        <p:blipFill>
          <a:blip r:embed="rId23"/>
          <a:stretch>
            <a:fillRect/>
          </a:stretch>
        </p:blipFill>
        <p:spPr>
          <a:xfrm>
            <a:off x="498461" y="1844816"/>
            <a:ext cx="3077226" cy="2867309"/>
          </a:xfrm>
          <a:prstGeom prst="rect">
            <a:avLst/>
          </a:prstGeom>
        </p:spPr>
      </p:pic>
      <p:pic>
        <p:nvPicPr>
          <p:cNvPr id="8" name="Picture 7">
            <a:extLst>
              <a:ext uri="{FF2B5EF4-FFF2-40B4-BE49-F238E27FC236}">
                <a16:creationId xmlns:a16="http://schemas.microsoft.com/office/drawing/2014/main" id="{EBD67843-E81A-4977-0A1C-7A8030157C68}"/>
              </a:ext>
            </a:extLst>
          </p:cNvPr>
          <p:cNvPicPr>
            <a:picLocks noChangeAspect="1"/>
          </p:cNvPicPr>
          <p:nvPr/>
        </p:nvPicPr>
        <p:blipFill>
          <a:blip r:embed="rId24"/>
          <a:stretch>
            <a:fillRect/>
          </a:stretch>
        </p:blipFill>
        <p:spPr>
          <a:xfrm>
            <a:off x="4695475" y="2049810"/>
            <a:ext cx="2754400" cy="2434022"/>
          </a:xfrm>
          <a:prstGeom prst="rect">
            <a:avLst/>
          </a:prstGeom>
        </p:spPr>
      </p:pic>
    </p:spTree>
    <p:extLst>
      <p:ext uri="{BB962C8B-B14F-4D97-AF65-F5344CB8AC3E}">
        <p14:creationId xmlns:p14="http://schemas.microsoft.com/office/powerpoint/2010/main" val="179392092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a:xfrm>
            <a:off x="371735" y="383697"/>
            <a:ext cx="5258400" cy="766200"/>
          </a:xfrm>
        </p:spPr>
        <p:txBody>
          <a:bodyPr/>
          <a:lstStyle/>
          <a:p>
            <a:r>
              <a:rPr lang="en-US" sz="2400" dirty="0">
                <a:latin typeface="Bell MT" panose="02020503060305020303" pitchFamily="18" charset="0"/>
              </a:rPr>
              <a:t>Over years Highest reviews</a:t>
            </a:r>
            <a:br>
              <a:rPr lang="en-US" sz="2400" dirty="0">
                <a:latin typeface="Bell MT" panose="02020503060305020303" pitchFamily="18" charset="0"/>
              </a:rPr>
            </a:br>
            <a:r>
              <a:rPr lang="en-US" sz="2400" dirty="0">
                <a:latin typeface="Bell MT" panose="02020503060305020303" pitchFamily="18" charset="0"/>
              </a:rPr>
              <a:t>Digital Music with forecasting</a:t>
            </a:r>
            <a:endParaRPr lang="en-IN" sz="24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pic>
        <p:nvPicPr>
          <p:cNvPr id="5" name="Picture 4">
            <a:extLst>
              <a:ext uri="{FF2B5EF4-FFF2-40B4-BE49-F238E27FC236}">
                <a16:creationId xmlns:a16="http://schemas.microsoft.com/office/drawing/2014/main" id="{DB7BCAAE-04EF-F877-71A7-124316A30EB1}"/>
              </a:ext>
            </a:extLst>
          </p:cNvPr>
          <p:cNvPicPr>
            <a:picLocks noChangeAspect="1"/>
          </p:cNvPicPr>
          <p:nvPr/>
        </p:nvPicPr>
        <p:blipFill>
          <a:blip r:embed="rId22"/>
          <a:stretch>
            <a:fillRect/>
          </a:stretch>
        </p:blipFill>
        <p:spPr>
          <a:xfrm>
            <a:off x="1" y="1430024"/>
            <a:ext cx="9144000" cy="2999933"/>
          </a:xfrm>
          <a:prstGeom prst="rect">
            <a:avLst/>
          </a:prstGeom>
        </p:spPr>
      </p:pic>
    </p:spTree>
    <p:extLst>
      <p:ext uri="{BB962C8B-B14F-4D97-AF65-F5344CB8AC3E}">
        <p14:creationId xmlns:p14="http://schemas.microsoft.com/office/powerpoint/2010/main" val="220852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a:xfrm>
            <a:off x="371735" y="383697"/>
            <a:ext cx="5258400" cy="766200"/>
          </a:xfrm>
        </p:spPr>
        <p:txBody>
          <a:bodyPr/>
          <a:lstStyle/>
          <a:p>
            <a:r>
              <a:rPr lang="en-US" dirty="0">
                <a:latin typeface="Bell MT" panose="02020503060305020303" pitchFamily="18" charset="0"/>
              </a:rPr>
              <a:t>Over years Highest reviews</a:t>
            </a:r>
            <a:br>
              <a:rPr lang="en-US" dirty="0">
                <a:latin typeface="Bell MT" panose="02020503060305020303" pitchFamily="18" charset="0"/>
              </a:rPr>
            </a:br>
            <a:r>
              <a:rPr lang="en-US" dirty="0">
                <a:latin typeface="Bell MT" panose="02020503060305020303" pitchFamily="18" charset="0"/>
              </a:rPr>
              <a:t>Musical Instruments with Forecasting</a:t>
            </a:r>
            <a:endParaRPr lang="en-IN"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pic>
        <p:nvPicPr>
          <p:cNvPr id="13" name="Picture 12">
            <a:extLst>
              <a:ext uri="{FF2B5EF4-FFF2-40B4-BE49-F238E27FC236}">
                <a16:creationId xmlns:a16="http://schemas.microsoft.com/office/drawing/2014/main" id="{DAA54AFD-1B75-894E-C20E-2A01551AC5D0}"/>
              </a:ext>
            </a:extLst>
          </p:cNvPr>
          <p:cNvPicPr>
            <a:picLocks noChangeAspect="1"/>
          </p:cNvPicPr>
          <p:nvPr/>
        </p:nvPicPr>
        <p:blipFill>
          <a:blip r:embed="rId22"/>
          <a:stretch>
            <a:fillRect/>
          </a:stretch>
        </p:blipFill>
        <p:spPr>
          <a:xfrm>
            <a:off x="0" y="1340430"/>
            <a:ext cx="9144000" cy="3196059"/>
          </a:xfrm>
          <a:prstGeom prst="rect">
            <a:avLst/>
          </a:prstGeom>
        </p:spPr>
      </p:pic>
    </p:spTree>
    <p:extLst>
      <p:ext uri="{BB962C8B-B14F-4D97-AF65-F5344CB8AC3E}">
        <p14:creationId xmlns:p14="http://schemas.microsoft.com/office/powerpoint/2010/main" val="107057139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390617" y="1358283"/>
            <a:ext cx="6316599" cy="2197267"/>
          </a:xfrm>
        </p:spPr>
        <p:txBody>
          <a:bodyPr/>
          <a:lstStyle/>
          <a:p>
            <a:pPr marL="0" lvl="0" indent="0" algn="l" rtl="0">
              <a:spcBef>
                <a:spcPts val="600"/>
              </a:spcBef>
              <a:spcAft>
                <a:spcPts val="0"/>
              </a:spcAft>
              <a:buNone/>
            </a:pPr>
            <a:r>
              <a:rPr lang="en-US" sz="5400" b="1" i="1" dirty="0">
                <a:latin typeface="Bell MT" panose="02020503060305020303" pitchFamily="18" charset="0"/>
              </a:rPr>
              <a:t>Sentiment Analysis using NLP</a:t>
            </a:r>
          </a:p>
        </p:txBody>
      </p:sp>
      <p:sp>
        <p:nvSpPr>
          <p:cNvPr id="3" name="Slide Number Placeholder 2">
            <a:extLst>
              <a:ext uri="{FF2B5EF4-FFF2-40B4-BE49-F238E27FC236}">
                <a16:creationId xmlns:a16="http://schemas.microsoft.com/office/drawing/2014/main" id="{92A84442-8C80-295C-9B38-5473245045F2}"/>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b="1" smtClean="0">
                <a:solidFill>
                  <a:schemeClr val="accent3">
                    <a:lumMod val="50000"/>
                  </a:schemeClr>
                </a:solidFill>
              </a:rPr>
              <a:pPr algn="r"/>
              <a:t>16</a:t>
            </a:fld>
            <a:endParaRPr lang="en" b="1" dirty="0">
              <a:solidFill>
                <a:schemeClr val="accent3">
                  <a:lumMod val="50000"/>
                </a:schemeClr>
              </a:solidFill>
            </a:endParaRPr>
          </a:p>
        </p:txBody>
      </p:sp>
    </p:spTree>
    <p:extLst>
      <p:ext uri="{BB962C8B-B14F-4D97-AF65-F5344CB8AC3E}">
        <p14:creationId xmlns:p14="http://schemas.microsoft.com/office/powerpoint/2010/main" val="250858459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E2AE-7E81-8A9B-FD8D-5C42B55799B0}"/>
              </a:ext>
            </a:extLst>
          </p:cNvPr>
          <p:cNvSpPr>
            <a:spLocks noGrp="1"/>
          </p:cNvSpPr>
          <p:nvPr>
            <p:ph type="title"/>
          </p:nvPr>
        </p:nvSpPr>
        <p:spPr/>
        <p:txBody>
          <a:bodyPr/>
          <a:lstStyle/>
          <a:p>
            <a:r>
              <a:rPr lang="en-US" sz="2800" dirty="0">
                <a:latin typeface="+mj-lt"/>
              </a:rPr>
              <a:t>Sentiment Analysis</a:t>
            </a:r>
          </a:p>
        </p:txBody>
      </p:sp>
      <p:sp>
        <p:nvSpPr>
          <p:cNvPr id="3" name="Text Placeholder 2">
            <a:extLst>
              <a:ext uri="{FF2B5EF4-FFF2-40B4-BE49-F238E27FC236}">
                <a16:creationId xmlns:a16="http://schemas.microsoft.com/office/drawing/2014/main" id="{3D31C861-191E-A745-D73B-D141E912136B}"/>
              </a:ext>
            </a:extLst>
          </p:cNvPr>
          <p:cNvSpPr>
            <a:spLocks noGrp="1"/>
          </p:cNvSpPr>
          <p:nvPr>
            <p:ph type="body" idx="1"/>
          </p:nvPr>
        </p:nvSpPr>
        <p:spPr>
          <a:xfrm>
            <a:off x="565785" y="1385887"/>
            <a:ext cx="8012430" cy="3043237"/>
          </a:xfrm>
        </p:spPr>
        <p:txBody>
          <a:bodyPr/>
          <a:lstStyle/>
          <a:p>
            <a:pPr marL="76200" indent="0">
              <a:buNone/>
            </a:pPr>
            <a:r>
              <a:rPr lang="en-US" sz="1800" b="1" dirty="0">
                <a:solidFill>
                  <a:schemeClr val="tx1"/>
                </a:solidFill>
                <a:latin typeface="+mj-lt"/>
                <a:cs typeface="Times New Roman" panose="02020603050405020304" pitchFamily="18" charset="0"/>
              </a:rPr>
              <a:t>Sentiment Analysis </a:t>
            </a:r>
            <a:r>
              <a:rPr lang="en-US" sz="1800" dirty="0">
                <a:solidFill>
                  <a:schemeClr val="tx1"/>
                </a:solidFill>
                <a:latin typeface="+mj-lt"/>
                <a:cs typeface="Times New Roman" panose="02020603050405020304" pitchFamily="18" charset="0"/>
              </a:rPr>
              <a:t>is the most common text classification tool that analyses an incoming message and tells whether the underlying sentiment is positive, negative, or neutral.</a:t>
            </a:r>
          </a:p>
          <a:p>
            <a:pPr>
              <a:buFont typeface="Wingdings" panose="05000000000000000000" pitchFamily="2" charset="2"/>
              <a:buChar char="Ø"/>
            </a:pPr>
            <a:r>
              <a:rPr lang="en-US" sz="1800" dirty="0">
                <a:solidFill>
                  <a:schemeClr val="accent2"/>
                </a:solidFill>
                <a:latin typeface="+mj-lt"/>
                <a:cs typeface="Times New Roman" panose="02020603050405020304" pitchFamily="18" charset="0"/>
              </a:rPr>
              <a:t>To make the data more understandable the reviews of the customers are converted into Sentiments using </a:t>
            </a:r>
            <a:r>
              <a:rPr lang="en-US" sz="1800" dirty="0">
                <a:solidFill>
                  <a:schemeClr val="accent6"/>
                </a:solidFill>
                <a:latin typeface="+mj-lt"/>
                <a:cs typeface="Times New Roman" panose="02020603050405020304" pitchFamily="18" charset="0"/>
              </a:rPr>
              <a:t>VADER</a:t>
            </a:r>
            <a:r>
              <a:rPr lang="en-US" sz="1800" dirty="0">
                <a:solidFill>
                  <a:schemeClr val="accent2"/>
                </a:solidFill>
                <a:latin typeface="+mj-lt"/>
                <a:cs typeface="Times New Roman" panose="02020603050405020304" pitchFamily="18" charset="0"/>
              </a:rPr>
              <a:t> (Valence Aware Dictionary for Sentiment Reasoning)</a:t>
            </a:r>
            <a:r>
              <a:rPr lang="en-US" sz="1800" dirty="0">
                <a:solidFill>
                  <a:srgbClr val="FFFFF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Using </a:t>
            </a:r>
            <a:r>
              <a:rPr lang="en-US" sz="1800" b="1" dirty="0">
                <a:solidFill>
                  <a:schemeClr val="tx1"/>
                </a:solidFill>
                <a:latin typeface="Times New Roman" panose="02020603050405020304" pitchFamily="18" charset="0"/>
                <a:cs typeface="Times New Roman" panose="02020603050405020304" pitchFamily="18" charset="0"/>
              </a:rPr>
              <a:t>TFIDF</a:t>
            </a:r>
            <a:r>
              <a:rPr lang="en-US" sz="1800" dirty="0">
                <a:solidFill>
                  <a:schemeClr val="tx1"/>
                </a:solidFill>
                <a:latin typeface="Times New Roman" panose="02020603050405020304" pitchFamily="18" charset="0"/>
                <a:cs typeface="Times New Roman" panose="02020603050405020304" pitchFamily="18" charset="0"/>
              </a:rPr>
              <a:t> (Term Frequency Inverse Document Frequency) for converting text into numbers.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sentiment scores from the VADER Sentiment analysis were used to train Multinomial Naive Bayes and One Vs Rest models. These models were used to predict the sentiment of new reviews.</a:t>
            </a:r>
          </a:p>
        </p:txBody>
      </p:sp>
      <p:sp>
        <p:nvSpPr>
          <p:cNvPr id="4" name="Slide Number Placeholder 3">
            <a:extLst>
              <a:ext uri="{FF2B5EF4-FFF2-40B4-BE49-F238E27FC236}">
                <a16:creationId xmlns:a16="http://schemas.microsoft.com/office/drawing/2014/main" id="{1AB1FEDD-36EF-99FB-DE2F-123C0447C2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44797101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77742F-608F-FC23-FDD1-9C1BFC9CFF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TextBox 3">
            <a:extLst>
              <a:ext uri="{FF2B5EF4-FFF2-40B4-BE49-F238E27FC236}">
                <a16:creationId xmlns:a16="http://schemas.microsoft.com/office/drawing/2014/main" id="{664E0F8B-741E-CE1D-E0CB-8F957FAFB523}"/>
              </a:ext>
            </a:extLst>
          </p:cNvPr>
          <p:cNvSpPr txBox="1"/>
          <p:nvPr/>
        </p:nvSpPr>
        <p:spPr>
          <a:xfrm>
            <a:off x="319595" y="793546"/>
            <a:ext cx="8682361" cy="1631216"/>
          </a:xfrm>
          <a:prstGeom prst="rect">
            <a:avLst/>
          </a:prstGeom>
          <a:noFill/>
        </p:spPr>
        <p:txBody>
          <a:bodyPr wrap="square" rtlCol="0">
            <a:spAutoFit/>
          </a:bodyPr>
          <a:lstStyle/>
          <a:p>
            <a:r>
              <a:rPr lang="en-IN" sz="2000" b="1" dirty="0">
                <a:solidFill>
                  <a:schemeClr val="accent5">
                    <a:lumMod val="75000"/>
                  </a:schemeClr>
                </a:solidFill>
                <a:latin typeface="+mj-lt"/>
              </a:rPr>
              <a:t>Top 5 Products which received positive reviews:</a:t>
            </a:r>
          </a:p>
          <a:p>
            <a:pPr marL="285750" indent="-285750">
              <a:buFont typeface="Wingdings" panose="05000000000000000000" pitchFamily="2" charset="2"/>
              <a:buChar char="Ø"/>
            </a:pPr>
            <a:r>
              <a:rPr lang="en-IN" sz="1600" dirty="0">
                <a:solidFill>
                  <a:schemeClr val="accent3">
                    <a:lumMod val="50000"/>
                  </a:schemeClr>
                </a:solidFill>
                <a:latin typeface="+mj-lt"/>
              </a:rPr>
              <a:t>1. Elixir string 80/20 brown acoustic Guitar string with poly web coating ,Extra light.</a:t>
            </a:r>
          </a:p>
          <a:p>
            <a:pPr marL="285750" indent="-285750">
              <a:buFont typeface="Wingdings" panose="05000000000000000000" pitchFamily="2" charset="2"/>
              <a:buChar char="Ø"/>
            </a:pPr>
            <a:r>
              <a:rPr lang="en-IN" sz="1600" dirty="0">
                <a:solidFill>
                  <a:schemeClr val="accent3">
                    <a:lumMod val="50000"/>
                  </a:schemeClr>
                </a:solidFill>
                <a:latin typeface="+mj-lt"/>
              </a:rPr>
              <a:t>2. </a:t>
            </a:r>
            <a:r>
              <a:rPr lang="en-IN" sz="1600" dirty="0" err="1">
                <a:solidFill>
                  <a:schemeClr val="accent3">
                    <a:lumMod val="50000"/>
                  </a:schemeClr>
                </a:solidFill>
                <a:latin typeface="+mj-lt"/>
              </a:rPr>
              <a:t>D’Addario</a:t>
            </a:r>
            <a:r>
              <a:rPr lang="en-IN" sz="1600" dirty="0">
                <a:solidFill>
                  <a:schemeClr val="accent3">
                    <a:lumMod val="50000"/>
                  </a:schemeClr>
                </a:solidFill>
                <a:latin typeface="+mj-lt"/>
              </a:rPr>
              <a:t> EJ26 phosphor bronze acoustic Guitar string, custom light.</a:t>
            </a:r>
          </a:p>
          <a:p>
            <a:pPr marL="285750" indent="-285750">
              <a:buFont typeface="Wingdings" panose="05000000000000000000" pitchFamily="2" charset="2"/>
              <a:buChar char="Ø"/>
            </a:pPr>
            <a:r>
              <a:rPr lang="en-IN" sz="1600" dirty="0">
                <a:solidFill>
                  <a:schemeClr val="accent3">
                    <a:lumMod val="50000"/>
                  </a:schemeClr>
                </a:solidFill>
                <a:latin typeface="+mj-lt"/>
              </a:rPr>
              <a:t>3. Onstage XCG4 Black Tripod Guitar stand, single.</a:t>
            </a:r>
          </a:p>
          <a:p>
            <a:pPr marL="285750" indent="-285750">
              <a:buFont typeface="Wingdings" panose="05000000000000000000" pitchFamily="2" charset="2"/>
              <a:buChar char="Ø"/>
            </a:pPr>
            <a:r>
              <a:rPr lang="en-IN" sz="1600" dirty="0">
                <a:solidFill>
                  <a:schemeClr val="accent3">
                    <a:lumMod val="50000"/>
                  </a:schemeClr>
                </a:solidFill>
                <a:latin typeface="+mj-lt"/>
              </a:rPr>
              <a:t>4. M-Audio SP-2| Universal sustain pedal with piano style action for electronic keyboard.</a:t>
            </a:r>
          </a:p>
          <a:p>
            <a:pPr marL="285750" indent="-285750">
              <a:buFont typeface="Wingdings" panose="05000000000000000000" pitchFamily="2" charset="2"/>
              <a:buChar char="Ø"/>
            </a:pPr>
            <a:r>
              <a:rPr lang="en-IN" sz="1600" dirty="0">
                <a:solidFill>
                  <a:schemeClr val="accent3">
                    <a:lumMod val="50000"/>
                  </a:schemeClr>
                </a:solidFill>
                <a:latin typeface="+mj-lt"/>
              </a:rPr>
              <a:t>5. </a:t>
            </a:r>
            <a:r>
              <a:rPr lang="en-IN" sz="1600" dirty="0" err="1">
                <a:solidFill>
                  <a:schemeClr val="accent3">
                    <a:lumMod val="50000"/>
                  </a:schemeClr>
                </a:solidFill>
                <a:latin typeface="+mj-lt"/>
              </a:rPr>
              <a:t>D’Addario</a:t>
            </a:r>
            <a:r>
              <a:rPr lang="en-IN" sz="1600" dirty="0">
                <a:solidFill>
                  <a:schemeClr val="accent3">
                    <a:lumMod val="50000"/>
                  </a:schemeClr>
                </a:solidFill>
                <a:latin typeface="+mj-lt"/>
              </a:rPr>
              <a:t> EXL12-7 Nickel wound 7-String electric Guitar Strings, Super light.</a:t>
            </a:r>
          </a:p>
        </p:txBody>
      </p:sp>
      <p:sp>
        <p:nvSpPr>
          <p:cNvPr id="5" name="TextBox 4">
            <a:extLst>
              <a:ext uri="{FF2B5EF4-FFF2-40B4-BE49-F238E27FC236}">
                <a16:creationId xmlns:a16="http://schemas.microsoft.com/office/drawing/2014/main" id="{C0FE5535-601F-3628-E634-58682C038355}"/>
              </a:ext>
            </a:extLst>
          </p:cNvPr>
          <p:cNvSpPr txBox="1"/>
          <p:nvPr/>
        </p:nvSpPr>
        <p:spPr>
          <a:xfrm>
            <a:off x="319595" y="2738663"/>
            <a:ext cx="8682362" cy="1631216"/>
          </a:xfrm>
          <a:prstGeom prst="rect">
            <a:avLst/>
          </a:prstGeom>
          <a:noFill/>
        </p:spPr>
        <p:txBody>
          <a:bodyPr wrap="square" rtlCol="0">
            <a:spAutoFit/>
          </a:bodyPr>
          <a:lstStyle/>
          <a:p>
            <a:r>
              <a:rPr lang="en-IN" sz="2000" b="1" dirty="0">
                <a:solidFill>
                  <a:schemeClr val="accent5">
                    <a:lumMod val="75000"/>
                  </a:schemeClr>
                </a:solidFill>
                <a:latin typeface="+mj-lt"/>
              </a:rPr>
              <a:t>Top 5 Products which received negative reviews:</a:t>
            </a:r>
          </a:p>
          <a:p>
            <a:pPr marL="285750" indent="-285750">
              <a:buFont typeface="Wingdings" panose="05000000000000000000" pitchFamily="2" charset="2"/>
              <a:buChar char="Ø"/>
            </a:pPr>
            <a:r>
              <a:rPr lang="en-IN" sz="1600" dirty="0">
                <a:solidFill>
                  <a:schemeClr val="accent3">
                    <a:lumMod val="50000"/>
                  </a:schemeClr>
                </a:solidFill>
                <a:latin typeface="+mj-lt"/>
              </a:rPr>
              <a:t>1. Onstage XCG4 Black Tripod Guitar stand, single.</a:t>
            </a:r>
          </a:p>
          <a:p>
            <a:pPr marL="285750" indent="-285750">
              <a:buFont typeface="Wingdings" panose="05000000000000000000" pitchFamily="2" charset="2"/>
              <a:buChar char="Ø"/>
            </a:pPr>
            <a:r>
              <a:rPr lang="en-IN" sz="1600" dirty="0">
                <a:solidFill>
                  <a:schemeClr val="accent3">
                    <a:lumMod val="50000"/>
                  </a:schemeClr>
                </a:solidFill>
                <a:latin typeface="+mj-lt"/>
              </a:rPr>
              <a:t>2. </a:t>
            </a:r>
            <a:r>
              <a:rPr lang="en-IN" sz="1600" dirty="0" err="1">
                <a:solidFill>
                  <a:schemeClr val="accent3">
                    <a:lumMod val="50000"/>
                  </a:schemeClr>
                </a:solidFill>
                <a:latin typeface="+mj-lt"/>
              </a:rPr>
              <a:t>D’Addario</a:t>
            </a:r>
            <a:r>
              <a:rPr lang="en-IN" sz="1600" dirty="0">
                <a:solidFill>
                  <a:schemeClr val="accent3">
                    <a:lumMod val="50000"/>
                  </a:schemeClr>
                </a:solidFill>
                <a:latin typeface="+mj-lt"/>
              </a:rPr>
              <a:t> Accessories pro winder Guitar String winder and cutter.</a:t>
            </a:r>
          </a:p>
          <a:p>
            <a:pPr marL="285750" indent="-285750">
              <a:buFont typeface="Wingdings" panose="05000000000000000000" pitchFamily="2" charset="2"/>
              <a:buChar char="Ø"/>
            </a:pPr>
            <a:r>
              <a:rPr lang="en-IN" sz="1600" dirty="0">
                <a:solidFill>
                  <a:schemeClr val="accent3">
                    <a:lumMod val="50000"/>
                  </a:schemeClr>
                </a:solidFill>
                <a:latin typeface="+mj-lt"/>
              </a:rPr>
              <a:t>3. Crescent 4/4 student violin starter </a:t>
            </a:r>
            <a:r>
              <a:rPr lang="en-IN" sz="1600" dirty="0" err="1">
                <a:solidFill>
                  <a:schemeClr val="accent3">
                    <a:lumMod val="50000"/>
                  </a:schemeClr>
                </a:solidFill>
                <a:latin typeface="+mj-lt"/>
              </a:rPr>
              <a:t>kit,Green</a:t>
            </a:r>
            <a:r>
              <a:rPr lang="en-IN" sz="1600" dirty="0">
                <a:solidFill>
                  <a:schemeClr val="accent3">
                    <a:lumMod val="50000"/>
                  </a:schemeClr>
                </a:solidFill>
                <a:latin typeface="+mj-lt"/>
              </a:rPr>
              <a:t> colour.</a:t>
            </a:r>
          </a:p>
          <a:p>
            <a:pPr marL="285750" indent="-285750">
              <a:buFont typeface="Wingdings" panose="05000000000000000000" pitchFamily="2" charset="2"/>
              <a:buChar char="Ø"/>
            </a:pPr>
            <a:r>
              <a:rPr lang="en-IN" sz="1600" dirty="0">
                <a:solidFill>
                  <a:schemeClr val="accent3">
                    <a:lumMod val="50000"/>
                  </a:schemeClr>
                </a:solidFill>
                <a:latin typeface="+mj-lt"/>
              </a:rPr>
              <a:t>4. </a:t>
            </a:r>
            <a:r>
              <a:rPr lang="en-IN" sz="1600" dirty="0" err="1">
                <a:solidFill>
                  <a:schemeClr val="accent3">
                    <a:lumMod val="50000"/>
                  </a:schemeClr>
                </a:solidFill>
                <a:latin typeface="+mj-lt"/>
              </a:rPr>
              <a:t>D’Addario</a:t>
            </a:r>
            <a:r>
              <a:rPr lang="en-IN" sz="1600" dirty="0">
                <a:solidFill>
                  <a:schemeClr val="accent3">
                    <a:lumMod val="50000"/>
                  </a:schemeClr>
                </a:solidFill>
                <a:latin typeface="+mj-lt"/>
              </a:rPr>
              <a:t> EJ26 phosphor bronze acoustic Guitar string, custom light.</a:t>
            </a:r>
          </a:p>
          <a:p>
            <a:pPr marL="285750" indent="-285750">
              <a:buFont typeface="Wingdings" panose="05000000000000000000" pitchFamily="2" charset="2"/>
              <a:buChar char="Ø"/>
            </a:pPr>
            <a:r>
              <a:rPr lang="en-IN" sz="1600" dirty="0">
                <a:solidFill>
                  <a:schemeClr val="accent3">
                    <a:lumMod val="50000"/>
                  </a:schemeClr>
                </a:solidFill>
                <a:latin typeface="+mj-lt"/>
              </a:rPr>
              <a:t>5. Chord buddy Guitar learning system for right handed guitar.</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CBF0652-AD71-8E9C-C6B6-9FE05A11AD14}"/>
                  </a:ext>
                </a:extLst>
              </p14:cNvPr>
              <p14:cNvContentPartPr/>
              <p14:nvPr/>
            </p14:nvContentPartPr>
            <p14:xfrm>
              <a:off x="36144" y="2632536"/>
              <a:ext cx="9141120" cy="360"/>
            </p14:xfrm>
          </p:contentPart>
        </mc:Choice>
        <mc:Fallback xmlns="">
          <p:pic>
            <p:nvPicPr>
              <p:cNvPr id="6" name="Ink 5">
                <a:extLst>
                  <a:ext uri="{FF2B5EF4-FFF2-40B4-BE49-F238E27FC236}">
                    <a16:creationId xmlns:a16="http://schemas.microsoft.com/office/drawing/2014/main" id="{9CBF0652-AD71-8E9C-C6B6-9FE05A11AD14}"/>
                  </a:ext>
                </a:extLst>
              </p:cNvPr>
              <p:cNvPicPr/>
              <p:nvPr/>
            </p:nvPicPr>
            <p:blipFill>
              <a:blip r:embed="rId3"/>
              <a:stretch>
                <a:fillRect/>
              </a:stretch>
            </p:blipFill>
            <p:spPr>
              <a:xfrm>
                <a:off x="27144" y="2623896"/>
                <a:ext cx="9158760" cy="18000"/>
              </a:xfrm>
              <a:prstGeom prst="rect">
                <a:avLst/>
              </a:prstGeom>
            </p:spPr>
          </p:pic>
        </mc:Fallback>
      </mc:AlternateContent>
    </p:spTree>
    <p:extLst>
      <p:ext uri="{BB962C8B-B14F-4D97-AF65-F5344CB8AC3E}">
        <p14:creationId xmlns:p14="http://schemas.microsoft.com/office/powerpoint/2010/main" val="5096003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24DD-DB8D-45DD-B784-E513731817E9}"/>
              </a:ext>
            </a:extLst>
          </p:cNvPr>
          <p:cNvSpPr>
            <a:spLocks noGrp="1"/>
          </p:cNvSpPr>
          <p:nvPr>
            <p:ph type="title"/>
          </p:nvPr>
        </p:nvSpPr>
        <p:spPr/>
        <p:txBody>
          <a:bodyPr/>
          <a:lstStyle/>
          <a:p>
            <a:r>
              <a:rPr lang="en-US" sz="2800" dirty="0">
                <a:latin typeface="Bell MT"/>
              </a:rPr>
              <a:t>Text Classification of Positive, Neutral &amp; Negative Reviews</a:t>
            </a:r>
            <a:endParaRPr lang="en-US" sz="2800" dirty="0"/>
          </a:p>
        </p:txBody>
      </p:sp>
      <p:sp>
        <p:nvSpPr>
          <p:cNvPr id="5" name="Slide Number Placeholder 4">
            <a:extLst>
              <a:ext uri="{FF2B5EF4-FFF2-40B4-BE49-F238E27FC236}">
                <a16:creationId xmlns:a16="http://schemas.microsoft.com/office/drawing/2014/main" id="{5D922F88-3D3C-44AD-90F7-7E9B9C4B39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26" name="Google Shape;239;p16">
            <a:extLst>
              <a:ext uri="{FF2B5EF4-FFF2-40B4-BE49-F238E27FC236}">
                <a16:creationId xmlns:a16="http://schemas.microsoft.com/office/drawing/2014/main" id="{9461B905-9242-4978-8E69-114E1036DBC0}"/>
              </a:ext>
            </a:extLst>
          </p:cNvPr>
          <p:cNvGrpSpPr/>
          <p:nvPr/>
        </p:nvGrpSpPr>
        <p:grpSpPr>
          <a:xfrm>
            <a:off x="307181" y="557215"/>
            <a:ext cx="371476" cy="321470"/>
            <a:chOff x="2594050" y="1631825"/>
            <a:chExt cx="439625" cy="439625"/>
          </a:xfrm>
        </p:grpSpPr>
        <p:sp>
          <p:nvSpPr>
            <p:cNvPr id="27" name="Google Shape;240;p16">
              <a:extLst>
                <a:ext uri="{FF2B5EF4-FFF2-40B4-BE49-F238E27FC236}">
                  <a16:creationId xmlns:a16="http://schemas.microsoft.com/office/drawing/2014/main" id="{0EB062AA-0713-4843-B1B5-F30DA2BC82F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p16">
              <a:extLst>
                <a:ext uri="{FF2B5EF4-FFF2-40B4-BE49-F238E27FC236}">
                  <a16:creationId xmlns:a16="http://schemas.microsoft.com/office/drawing/2014/main" id="{60E972F2-7250-4E26-8EA1-B948E050138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2;p16">
              <a:extLst>
                <a:ext uri="{FF2B5EF4-FFF2-40B4-BE49-F238E27FC236}">
                  <a16:creationId xmlns:a16="http://schemas.microsoft.com/office/drawing/2014/main" id="{A1A5D00C-1972-4CDA-81A6-48B32CDE9EC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43;p16">
              <a:extLst>
                <a:ext uri="{FF2B5EF4-FFF2-40B4-BE49-F238E27FC236}">
                  <a16:creationId xmlns:a16="http://schemas.microsoft.com/office/drawing/2014/main" id="{033AFCEB-5DED-4683-8C69-85D5E32C842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E84E9C9-21E1-987A-3E17-9C6ABBCCAF69}"/>
                  </a:ext>
                </a:extLst>
              </p14:cNvPr>
              <p14:cNvContentPartPr/>
              <p14:nvPr/>
            </p14:nvContentPartPr>
            <p14:xfrm flipV="1">
              <a:off x="9507845" y="4351974"/>
              <a:ext cx="360" cy="45719"/>
            </p14:xfrm>
          </p:contentPart>
        </mc:Choice>
        <mc:Fallback xmlns="">
          <p:pic>
            <p:nvPicPr>
              <p:cNvPr id="8" name="Ink 7">
                <a:extLst>
                  <a:ext uri="{FF2B5EF4-FFF2-40B4-BE49-F238E27FC236}">
                    <a16:creationId xmlns:a16="http://schemas.microsoft.com/office/drawing/2014/main" id="{EE84E9C9-21E1-987A-3E17-9C6ABBCCAF69}"/>
                  </a:ext>
                </a:extLst>
              </p:cNvPr>
              <p:cNvPicPr/>
              <p:nvPr/>
            </p:nvPicPr>
            <p:blipFill>
              <a:blip r:embed="rId3"/>
              <a:stretch>
                <a:fillRect/>
              </a:stretch>
            </p:blipFill>
            <p:spPr>
              <a:xfrm flipV="1">
                <a:off x="9498845" y="4343045"/>
                <a:ext cx="18000" cy="63221"/>
              </a:xfrm>
              <a:prstGeom prst="rect">
                <a:avLst/>
              </a:prstGeom>
            </p:spPr>
          </p:pic>
        </mc:Fallback>
      </mc:AlternateContent>
      <p:pic>
        <p:nvPicPr>
          <p:cNvPr id="33" name="Picture 32">
            <a:extLst>
              <a:ext uri="{FF2B5EF4-FFF2-40B4-BE49-F238E27FC236}">
                <a16:creationId xmlns:a16="http://schemas.microsoft.com/office/drawing/2014/main" id="{628C6922-D74A-CAE7-05C7-50FA6B14C81C}"/>
              </a:ext>
            </a:extLst>
          </p:cNvPr>
          <p:cNvPicPr>
            <a:picLocks noChangeAspect="1"/>
          </p:cNvPicPr>
          <p:nvPr/>
        </p:nvPicPr>
        <p:blipFill>
          <a:blip r:embed="rId4"/>
          <a:stretch>
            <a:fillRect/>
          </a:stretch>
        </p:blipFill>
        <p:spPr>
          <a:xfrm>
            <a:off x="2645547" y="1882067"/>
            <a:ext cx="2627789" cy="2623799"/>
          </a:xfrm>
          <a:prstGeom prst="rect">
            <a:avLst/>
          </a:prstGeom>
        </p:spPr>
      </p:pic>
      <p:pic>
        <p:nvPicPr>
          <p:cNvPr id="37" name="Picture 36">
            <a:extLst>
              <a:ext uri="{FF2B5EF4-FFF2-40B4-BE49-F238E27FC236}">
                <a16:creationId xmlns:a16="http://schemas.microsoft.com/office/drawing/2014/main" id="{69A5AA71-0F0A-0719-B806-83990E5D9EDE}"/>
              </a:ext>
            </a:extLst>
          </p:cNvPr>
          <p:cNvPicPr>
            <a:picLocks noChangeAspect="1"/>
          </p:cNvPicPr>
          <p:nvPr/>
        </p:nvPicPr>
        <p:blipFill>
          <a:blip r:embed="rId5"/>
          <a:stretch>
            <a:fillRect/>
          </a:stretch>
        </p:blipFill>
        <p:spPr>
          <a:xfrm>
            <a:off x="88780" y="1882781"/>
            <a:ext cx="2457927" cy="2623799"/>
          </a:xfrm>
          <a:prstGeom prst="rect">
            <a:avLst/>
          </a:prstGeom>
        </p:spPr>
      </p:pic>
      <p:sp>
        <p:nvSpPr>
          <p:cNvPr id="3" name="TextBox 2">
            <a:extLst>
              <a:ext uri="{FF2B5EF4-FFF2-40B4-BE49-F238E27FC236}">
                <a16:creationId xmlns:a16="http://schemas.microsoft.com/office/drawing/2014/main" id="{BB2D691C-20CC-7A8E-0E06-22E0F7AF657A}"/>
              </a:ext>
            </a:extLst>
          </p:cNvPr>
          <p:cNvSpPr txBox="1"/>
          <p:nvPr/>
        </p:nvSpPr>
        <p:spPr>
          <a:xfrm>
            <a:off x="550563" y="1417710"/>
            <a:ext cx="1996144" cy="400110"/>
          </a:xfrm>
          <a:prstGeom prst="rect">
            <a:avLst/>
          </a:prstGeom>
          <a:noFill/>
        </p:spPr>
        <p:txBody>
          <a:bodyPr wrap="square" rtlCol="0">
            <a:spAutoFit/>
          </a:bodyPr>
          <a:lstStyle/>
          <a:p>
            <a:r>
              <a:rPr lang="en-US" sz="2000" b="1" dirty="0">
                <a:latin typeface="+mj-lt"/>
              </a:rPr>
              <a:t>Positive words</a:t>
            </a:r>
            <a:endParaRPr lang="en-IN" sz="2000" b="1" dirty="0">
              <a:latin typeface="+mj-lt"/>
            </a:endParaRPr>
          </a:p>
        </p:txBody>
      </p:sp>
      <p:sp>
        <p:nvSpPr>
          <p:cNvPr id="4" name="TextBox 3">
            <a:extLst>
              <a:ext uri="{FF2B5EF4-FFF2-40B4-BE49-F238E27FC236}">
                <a16:creationId xmlns:a16="http://schemas.microsoft.com/office/drawing/2014/main" id="{73CDA165-9027-75AA-A6A5-4BBF2D894B58}"/>
              </a:ext>
            </a:extLst>
          </p:cNvPr>
          <p:cNvSpPr txBox="1"/>
          <p:nvPr/>
        </p:nvSpPr>
        <p:spPr>
          <a:xfrm>
            <a:off x="3573928" y="1418424"/>
            <a:ext cx="1996144" cy="400110"/>
          </a:xfrm>
          <a:prstGeom prst="rect">
            <a:avLst/>
          </a:prstGeom>
          <a:noFill/>
        </p:spPr>
        <p:txBody>
          <a:bodyPr wrap="square" rtlCol="0">
            <a:spAutoFit/>
          </a:bodyPr>
          <a:lstStyle/>
          <a:p>
            <a:r>
              <a:rPr lang="en-US" sz="2000" b="1" dirty="0">
                <a:latin typeface="+mj-lt"/>
              </a:rPr>
              <a:t>Neutral words</a:t>
            </a:r>
            <a:endParaRPr lang="en-IN" sz="2000" b="1" dirty="0">
              <a:latin typeface="+mj-lt"/>
            </a:endParaRPr>
          </a:p>
        </p:txBody>
      </p:sp>
      <p:sp>
        <p:nvSpPr>
          <p:cNvPr id="6" name="TextBox 5">
            <a:extLst>
              <a:ext uri="{FF2B5EF4-FFF2-40B4-BE49-F238E27FC236}">
                <a16:creationId xmlns:a16="http://schemas.microsoft.com/office/drawing/2014/main" id="{34AC78B4-8BBE-D087-563B-DCFF379317A1}"/>
              </a:ext>
            </a:extLst>
          </p:cNvPr>
          <p:cNvSpPr txBox="1"/>
          <p:nvPr/>
        </p:nvSpPr>
        <p:spPr>
          <a:xfrm>
            <a:off x="6587675" y="1417710"/>
            <a:ext cx="1996144" cy="400110"/>
          </a:xfrm>
          <a:prstGeom prst="rect">
            <a:avLst/>
          </a:prstGeom>
          <a:noFill/>
        </p:spPr>
        <p:txBody>
          <a:bodyPr wrap="square" rtlCol="0">
            <a:spAutoFit/>
          </a:bodyPr>
          <a:lstStyle/>
          <a:p>
            <a:r>
              <a:rPr lang="en-US" sz="2000" b="1" dirty="0">
                <a:latin typeface="+mj-lt"/>
              </a:rPr>
              <a:t>Negative words</a:t>
            </a:r>
            <a:endParaRPr lang="en-IN" sz="2000" b="1" dirty="0">
              <a:latin typeface="+mj-lt"/>
            </a:endParaRPr>
          </a:p>
        </p:txBody>
      </p:sp>
      <p:pic>
        <p:nvPicPr>
          <p:cNvPr id="12" name="Picture 11">
            <a:extLst>
              <a:ext uri="{FF2B5EF4-FFF2-40B4-BE49-F238E27FC236}">
                <a16:creationId xmlns:a16="http://schemas.microsoft.com/office/drawing/2014/main" id="{D1EB202F-95D1-0A39-F704-496147D9BBF0}"/>
              </a:ext>
            </a:extLst>
          </p:cNvPr>
          <p:cNvPicPr>
            <a:picLocks noChangeAspect="1"/>
          </p:cNvPicPr>
          <p:nvPr/>
        </p:nvPicPr>
        <p:blipFill>
          <a:blip r:embed="rId6"/>
          <a:stretch>
            <a:fillRect/>
          </a:stretch>
        </p:blipFill>
        <p:spPr>
          <a:xfrm>
            <a:off x="5372176" y="1882066"/>
            <a:ext cx="3683044" cy="2623800"/>
          </a:xfrm>
          <a:prstGeom prst="rect">
            <a:avLst/>
          </a:prstGeom>
        </p:spPr>
      </p:pic>
    </p:spTree>
    <p:extLst>
      <p:ext uri="{BB962C8B-B14F-4D97-AF65-F5344CB8AC3E}">
        <p14:creationId xmlns:p14="http://schemas.microsoft.com/office/powerpoint/2010/main" val="251325150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Rectangle: Rounded Corners 2">
            <a:extLst>
              <a:ext uri="{FF2B5EF4-FFF2-40B4-BE49-F238E27FC236}">
                <a16:creationId xmlns:a16="http://schemas.microsoft.com/office/drawing/2014/main" id="{4217A97E-AE1C-463B-B47B-715C0343DD68}"/>
              </a:ext>
            </a:extLst>
          </p:cNvPr>
          <p:cNvSpPr/>
          <p:nvPr/>
        </p:nvSpPr>
        <p:spPr>
          <a:xfrm>
            <a:off x="2427899" y="1030744"/>
            <a:ext cx="4288202" cy="3746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solidFill>
                  <a:srgbClr val="FF9900"/>
                </a:solidFill>
                <a:latin typeface="Bell MT" panose="02020503060305020303" pitchFamily="18" charset="0"/>
              </a:rPr>
              <a:t>Presenters:</a:t>
            </a:r>
          </a:p>
          <a:p>
            <a:pPr algn="ctr"/>
            <a:endParaRPr lang="en-US" sz="2000" dirty="0">
              <a:latin typeface="Bell MT" panose="02020503060305020303" pitchFamily="18" charset="0"/>
            </a:endParaRPr>
          </a:p>
          <a:p>
            <a:pPr algn="ctr"/>
            <a:r>
              <a:rPr lang="en-US" sz="2000" dirty="0">
                <a:latin typeface="Bell MT" panose="02020503060305020303" pitchFamily="18" charset="0"/>
              </a:rPr>
              <a:t>Aniket </a:t>
            </a:r>
            <a:r>
              <a:rPr lang="en-US" sz="2000" dirty="0" err="1">
                <a:latin typeface="Bell MT" panose="02020503060305020303" pitchFamily="18" charset="0"/>
              </a:rPr>
              <a:t>Bhayde</a:t>
            </a:r>
            <a:endParaRPr lang="en-US" sz="2000" dirty="0">
              <a:latin typeface="Bell MT" panose="02020503060305020303" pitchFamily="18" charset="0"/>
            </a:endParaRPr>
          </a:p>
          <a:p>
            <a:pPr algn="ctr"/>
            <a:r>
              <a:rPr lang="en-US" sz="2000" dirty="0" err="1">
                <a:latin typeface="Bell MT" panose="02020503060305020303" pitchFamily="18" charset="0"/>
              </a:rPr>
              <a:t>Agniva</a:t>
            </a:r>
            <a:r>
              <a:rPr lang="en-US" sz="2000" dirty="0">
                <a:latin typeface="Bell MT" panose="02020503060305020303" pitchFamily="18" charset="0"/>
              </a:rPr>
              <a:t> Das</a:t>
            </a:r>
          </a:p>
          <a:p>
            <a:pPr algn="ctr"/>
            <a:r>
              <a:rPr lang="en-US" sz="2000" dirty="0">
                <a:latin typeface="Bell MT" panose="02020503060305020303" pitchFamily="18" charset="0"/>
              </a:rPr>
              <a:t>Nikhil </a:t>
            </a:r>
            <a:r>
              <a:rPr lang="en-US" sz="2000" dirty="0" err="1">
                <a:latin typeface="Bell MT" panose="02020503060305020303" pitchFamily="18" charset="0"/>
              </a:rPr>
              <a:t>Saibewar</a:t>
            </a:r>
            <a:endParaRPr lang="en-US" sz="2000" dirty="0">
              <a:latin typeface="Bell MT" panose="02020503060305020303" pitchFamily="18" charset="0"/>
            </a:endParaRPr>
          </a:p>
          <a:p>
            <a:pPr algn="ctr"/>
            <a:r>
              <a:rPr lang="en-US" sz="2000" dirty="0">
                <a:latin typeface="Bell MT" panose="02020503060305020303" pitchFamily="18" charset="0"/>
              </a:rPr>
              <a:t>Kushagra Sindhi</a:t>
            </a:r>
          </a:p>
          <a:p>
            <a:pPr algn="ctr"/>
            <a:endParaRPr lang="en-US" sz="2000" dirty="0">
              <a:latin typeface="Bell MT" panose="02020503060305020303" pitchFamily="18" charset="0"/>
            </a:endParaRPr>
          </a:p>
          <a:p>
            <a:pPr algn="ctr"/>
            <a:endParaRPr lang="en-US" sz="2000" dirty="0">
              <a:latin typeface="Bell MT" panose="02020503060305020303" pitchFamily="18" charset="0"/>
            </a:endParaRPr>
          </a:p>
          <a:p>
            <a:pPr algn="ctr"/>
            <a:r>
              <a:rPr lang="en-US" sz="2000" dirty="0">
                <a:latin typeface="Bell MT" panose="02020503060305020303" pitchFamily="18" charset="0"/>
              </a:rPr>
              <a:t>Advance PGP in Data Science and Machine Learning </a:t>
            </a:r>
          </a:p>
        </p:txBody>
      </p:sp>
      <p:sp>
        <p:nvSpPr>
          <p:cNvPr id="5" name="Rectangle 4">
            <a:extLst>
              <a:ext uri="{FF2B5EF4-FFF2-40B4-BE49-F238E27FC236}">
                <a16:creationId xmlns:a16="http://schemas.microsoft.com/office/drawing/2014/main" id="{2D6B8C73-8BCB-4BD6-9778-40CF5AC01A2F}"/>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852B683-9436-5B7C-1A82-F01266D1C221}"/>
              </a:ext>
            </a:extLst>
          </p:cNvPr>
          <p:cNvPicPr>
            <a:picLocks noChangeAspect="1"/>
          </p:cNvPicPr>
          <p:nvPr/>
        </p:nvPicPr>
        <p:blipFill>
          <a:blip r:embed="rId3"/>
          <a:stretch>
            <a:fillRect/>
          </a:stretch>
        </p:blipFill>
        <p:spPr>
          <a:xfrm>
            <a:off x="121920" y="53340"/>
            <a:ext cx="2305979" cy="1419022"/>
          </a:xfrm>
          <a:prstGeom prst="rect">
            <a:avLst/>
          </a:prstGeom>
        </p:spPr>
      </p:pic>
      <p:sp>
        <p:nvSpPr>
          <p:cNvPr id="4" name="Slide Number Placeholder 2">
            <a:extLst>
              <a:ext uri="{FF2B5EF4-FFF2-40B4-BE49-F238E27FC236}">
                <a16:creationId xmlns:a16="http://schemas.microsoft.com/office/drawing/2014/main" id="{33EE2601-800F-3B9A-6EB2-9DA80AB233D1}"/>
              </a:ext>
            </a:extLst>
          </p:cNvPr>
          <p:cNvSpPr txBox="1">
            <a:spLocks/>
          </p:cNvSpPr>
          <p:nvPr/>
        </p:nvSpPr>
        <p:spPr>
          <a:xfrm>
            <a:off x="7498104" y="4637154"/>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r>
              <a:rPr lang="en" dirty="0">
                <a:solidFill>
                  <a:schemeClr val="bg2">
                    <a:lumMod val="50000"/>
                  </a:schemeClr>
                </a:solidFill>
              </a:rPr>
              <a:t>2</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319596" y="1411550"/>
            <a:ext cx="6316599" cy="1953088"/>
          </a:xfrm>
        </p:spPr>
        <p:txBody>
          <a:bodyPr/>
          <a:lstStyle/>
          <a:p>
            <a:pPr marL="0" lvl="0" indent="0" algn="l" rtl="0">
              <a:spcBef>
                <a:spcPts val="600"/>
              </a:spcBef>
              <a:spcAft>
                <a:spcPts val="0"/>
              </a:spcAft>
              <a:buNone/>
            </a:pPr>
            <a:r>
              <a:rPr lang="en-US" sz="4000" b="1" i="1" dirty="0">
                <a:latin typeface="Bell MT" panose="02020503060305020303" pitchFamily="18" charset="0"/>
              </a:rPr>
              <a:t>Classification of Customers using ML algorithms</a:t>
            </a:r>
          </a:p>
        </p:txBody>
      </p:sp>
      <p:sp>
        <p:nvSpPr>
          <p:cNvPr id="3" name="Slide Number Placeholder 2">
            <a:extLst>
              <a:ext uri="{FF2B5EF4-FFF2-40B4-BE49-F238E27FC236}">
                <a16:creationId xmlns:a16="http://schemas.microsoft.com/office/drawing/2014/main" id="{07E81CD0-A973-377C-82B9-E8A4001B741A}"/>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b="1" smtClean="0">
                <a:solidFill>
                  <a:schemeClr val="accent3">
                    <a:lumMod val="50000"/>
                  </a:schemeClr>
                </a:solidFill>
              </a:rPr>
              <a:pPr algn="r"/>
              <a:t>20</a:t>
            </a:fld>
            <a:endParaRPr lang="en" b="1" dirty="0">
              <a:solidFill>
                <a:schemeClr val="accent3">
                  <a:lumMod val="50000"/>
                </a:schemeClr>
              </a:solidFill>
            </a:endParaRPr>
          </a:p>
        </p:txBody>
      </p:sp>
    </p:spTree>
    <p:extLst>
      <p:ext uri="{BB962C8B-B14F-4D97-AF65-F5344CB8AC3E}">
        <p14:creationId xmlns:p14="http://schemas.microsoft.com/office/powerpoint/2010/main" val="1084276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DCA0-EF8B-66B3-BA10-964ACFDF567D}"/>
              </a:ext>
            </a:extLst>
          </p:cNvPr>
          <p:cNvSpPr>
            <a:spLocks noGrp="1"/>
          </p:cNvSpPr>
          <p:nvPr>
            <p:ph type="title"/>
          </p:nvPr>
        </p:nvSpPr>
        <p:spPr/>
        <p:txBody>
          <a:bodyPr/>
          <a:lstStyle/>
          <a:p>
            <a:r>
              <a:rPr lang="en-US" sz="2800" dirty="0">
                <a:latin typeface="+mj-lt"/>
              </a:rPr>
              <a:t>Customer Classification</a:t>
            </a:r>
          </a:p>
        </p:txBody>
      </p:sp>
      <p:sp>
        <p:nvSpPr>
          <p:cNvPr id="3" name="Slide Number Placeholder 2">
            <a:extLst>
              <a:ext uri="{FF2B5EF4-FFF2-40B4-BE49-F238E27FC236}">
                <a16:creationId xmlns:a16="http://schemas.microsoft.com/office/drawing/2014/main" id="{2308502E-CBA2-E73D-39A5-429C1F62C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TextBox 6">
            <a:extLst>
              <a:ext uri="{FF2B5EF4-FFF2-40B4-BE49-F238E27FC236}">
                <a16:creationId xmlns:a16="http://schemas.microsoft.com/office/drawing/2014/main" id="{5D77B1EF-C5A7-B6FD-81CD-0446787C87A5}"/>
              </a:ext>
            </a:extLst>
          </p:cNvPr>
          <p:cNvSpPr txBox="1"/>
          <p:nvPr/>
        </p:nvSpPr>
        <p:spPr>
          <a:xfrm>
            <a:off x="302800" y="1536260"/>
            <a:ext cx="7315200" cy="2862322"/>
          </a:xfrm>
          <a:prstGeom prst="rect">
            <a:avLst/>
          </a:prstGeom>
          <a:noFill/>
        </p:spPr>
        <p:txBody>
          <a:bodyPr wrap="square">
            <a:spAutoFit/>
          </a:bodyPr>
          <a:lstStyle/>
          <a:p>
            <a:pPr marL="895349" lvl="1" indent="-571500">
              <a:buFont typeface="Wingdings" panose="05000000000000000000" pitchFamily="2" charset="2"/>
              <a:buChar char="Ø"/>
            </a:pPr>
            <a:r>
              <a:rPr lang="en-US" sz="1800" dirty="0">
                <a:solidFill>
                  <a:schemeClr val="accent2">
                    <a:lumMod val="75000"/>
                  </a:schemeClr>
                </a:solidFill>
                <a:latin typeface="+mj-lt"/>
                <a:cs typeface="Times New Roman" panose="02020603050405020304" pitchFamily="18" charset="0"/>
              </a:rPr>
              <a:t>Classification of the customer to understand who would most likely to purchase product in future.</a:t>
            </a:r>
          </a:p>
          <a:p>
            <a:pPr marL="323849" lvl="1"/>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dirty="0">
                <a:solidFill>
                  <a:schemeClr val="accent2">
                    <a:lumMod val="75000"/>
                  </a:schemeClr>
                </a:solidFill>
                <a:latin typeface="+mj-lt"/>
                <a:cs typeface="Times New Roman" panose="02020603050405020304" pitchFamily="18" charset="0"/>
              </a:rPr>
              <a:t>Using </a:t>
            </a:r>
            <a:r>
              <a:rPr lang="en-US" sz="1800" dirty="0">
                <a:solidFill>
                  <a:schemeClr val="accent6"/>
                </a:solidFill>
                <a:latin typeface="+mj-lt"/>
                <a:cs typeface="Times New Roman" panose="02020603050405020304" pitchFamily="18" charset="0"/>
              </a:rPr>
              <a:t>TFIDF</a:t>
            </a:r>
            <a:r>
              <a:rPr lang="en-US" sz="1800" dirty="0">
                <a:solidFill>
                  <a:schemeClr val="accent2">
                    <a:lumMod val="75000"/>
                  </a:schemeClr>
                </a:solidFill>
                <a:latin typeface="+mj-lt"/>
                <a:cs typeface="Times New Roman" panose="02020603050405020304" pitchFamily="18" charset="0"/>
              </a:rPr>
              <a:t> (Term Frequency Inverse Document Frequency) for converting text into numbers.</a:t>
            </a:r>
          </a:p>
          <a:p>
            <a:pPr marL="895349" lvl="1" indent="-571500">
              <a:buFont typeface="Wingdings" panose="05000000000000000000" pitchFamily="2" charset="2"/>
              <a:buChar char="Ø"/>
            </a:pPr>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u="sng" dirty="0">
                <a:solidFill>
                  <a:schemeClr val="accent2">
                    <a:lumMod val="75000"/>
                  </a:schemeClr>
                </a:solidFill>
                <a:latin typeface="+mj-lt"/>
                <a:cs typeface="Times New Roman" panose="02020603050405020304" pitchFamily="18" charset="0"/>
              </a:rPr>
              <a:t>Classification models used</a:t>
            </a:r>
            <a:r>
              <a:rPr lang="en-US" sz="1800" dirty="0">
                <a:solidFill>
                  <a:schemeClr val="accent2">
                    <a:lumMod val="75000"/>
                  </a:schemeClr>
                </a:solidFill>
                <a:latin typeface="+mj-lt"/>
                <a:cs typeface="Times New Roman" panose="02020603050405020304" pitchFamily="18" charset="0"/>
              </a:rPr>
              <a:t>: Logistic Regression , Decision Tree,                       			            Random forest , KNN.</a:t>
            </a:r>
          </a:p>
          <a:p>
            <a:pPr marL="895349" lvl="1" indent="-571500">
              <a:buFont typeface="Wingdings" panose="05000000000000000000" pitchFamily="2" charset="2"/>
              <a:buChar char="Ø"/>
            </a:pPr>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u="sng" dirty="0">
                <a:solidFill>
                  <a:schemeClr val="accent2">
                    <a:lumMod val="75000"/>
                  </a:schemeClr>
                </a:solidFill>
                <a:latin typeface="+mj-lt"/>
                <a:cs typeface="Times New Roman" panose="02020603050405020304" pitchFamily="18" charset="0"/>
              </a:rPr>
              <a:t>Best performing models</a:t>
            </a:r>
            <a:r>
              <a:rPr lang="en-US" sz="1800" dirty="0">
                <a:solidFill>
                  <a:schemeClr val="accent2">
                    <a:lumMod val="75000"/>
                  </a:schemeClr>
                </a:solidFill>
                <a:latin typeface="+mj-lt"/>
                <a:cs typeface="Times New Roman" panose="02020603050405020304" pitchFamily="18" charset="0"/>
              </a:rPr>
              <a:t>: </a:t>
            </a:r>
            <a:r>
              <a:rPr lang="en-US" sz="1800" dirty="0">
                <a:solidFill>
                  <a:schemeClr val="accent5">
                    <a:lumMod val="75000"/>
                  </a:schemeClr>
                </a:solidFill>
                <a:latin typeface="+mj-lt"/>
                <a:cs typeface="Times New Roman" panose="02020603050405020304" pitchFamily="18" charset="0"/>
              </a:rPr>
              <a:t>Logistic Regression .</a:t>
            </a:r>
          </a:p>
        </p:txBody>
      </p:sp>
    </p:spTree>
    <p:extLst>
      <p:ext uri="{BB962C8B-B14F-4D97-AF65-F5344CB8AC3E}">
        <p14:creationId xmlns:p14="http://schemas.microsoft.com/office/powerpoint/2010/main" val="240003352"/>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24DD-DB8D-45DD-B784-E513731817E9}"/>
              </a:ext>
            </a:extLst>
          </p:cNvPr>
          <p:cNvSpPr>
            <a:spLocks noGrp="1"/>
          </p:cNvSpPr>
          <p:nvPr>
            <p:ph type="title"/>
          </p:nvPr>
        </p:nvSpPr>
        <p:spPr/>
        <p:txBody>
          <a:bodyPr/>
          <a:lstStyle/>
          <a:p>
            <a:r>
              <a:rPr lang="en-US" sz="2300" dirty="0">
                <a:latin typeface="Bell MT"/>
              </a:rPr>
              <a:t>Comparing model Performances</a:t>
            </a:r>
            <a:endParaRPr lang="en-US" dirty="0"/>
          </a:p>
        </p:txBody>
      </p:sp>
      <p:sp>
        <p:nvSpPr>
          <p:cNvPr id="5" name="Slide Number Placeholder 4">
            <a:extLst>
              <a:ext uri="{FF2B5EF4-FFF2-40B4-BE49-F238E27FC236}">
                <a16:creationId xmlns:a16="http://schemas.microsoft.com/office/drawing/2014/main" id="{5D922F88-3D3C-44AD-90F7-7E9B9C4B39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26" name="Google Shape;239;p16">
            <a:extLst>
              <a:ext uri="{FF2B5EF4-FFF2-40B4-BE49-F238E27FC236}">
                <a16:creationId xmlns:a16="http://schemas.microsoft.com/office/drawing/2014/main" id="{9461B905-9242-4978-8E69-114E1036DBC0}"/>
              </a:ext>
            </a:extLst>
          </p:cNvPr>
          <p:cNvGrpSpPr/>
          <p:nvPr/>
        </p:nvGrpSpPr>
        <p:grpSpPr>
          <a:xfrm>
            <a:off x="307181" y="619361"/>
            <a:ext cx="371476" cy="321470"/>
            <a:chOff x="2594050" y="1631825"/>
            <a:chExt cx="439625" cy="439625"/>
          </a:xfrm>
        </p:grpSpPr>
        <p:sp>
          <p:nvSpPr>
            <p:cNvPr id="27" name="Google Shape;240;p16">
              <a:extLst>
                <a:ext uri="{FF2B5EF4-FFF2-40B4-BE49-F238E27FC236}">
                  <a16:creationId xmlns:a16="http://schemas.microsoft.com/office/drawing/2014/main" id="{0EB062AA-0713-4843-B1B5-F30DA2BC82F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p16">
              <a:extLst>
                <a:ext uri="{FF2B5EF4-FFF2-40B4-BE49-F238E27FC236}">
                  <a16:creationId xmlns:a16="http://schemas.microsoft.com/office/drawing/2014/main" id="{60E972F2-7250-4E26-8EA1-B948E050138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2;p16">
              <a:extLst>
                <a:ext uri="{FF2B5EF4-FFF2-40B4-BE49-F238E27FC236}">
                  <a16:creationId xmlns:a16="http://schemas.microsoft.com/office/drawing/2014/main" id="{A1A5D00C-1972-4CDA-81A6-48B32CDE9EC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43;p16">
              <a:extLst>
                <a:ext uri="{FF2B5EF4-FFF2-40B4-BE49-F238E27FC236}">
                  <a16:creationId xmlns:a16="http://schemas.microsoft.com/office/drawing/2014/main" id="{033AFCEB-5DED-4683-8C69-85D5E32C842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CB8C43FC-C2E3-6B8A-4B44-C7D911789516}"/>
              </a:ext>
            </a:extLst>
          </p:cNvPr>
          <p:cNvSpPr txBox="1"/>
          <p:nvPr/>
        </p:nvSpPr>
        <p:spPr>
          <a:xfrm>
            <a:off x="908267" y="1393794"/>
            <a:ext cx="3061465" cy="461665"/>
          </a:xfrm>
          <a:prstGeom prst="rect">
            <a:avLst/>
          </a:prstGeom>
          <a:noFill/>
        </p:spPr>
        <p:txBody>
          <a:bodyPr wrap="square" rtlCol="0">
            <a:spAutoFit/>
          </a:bodyPr>
          <a:lstStyle/>
          <a:p>
            <a:r>
              <a:rPr lang="en-IN" sz="2400" b="1" dirty="0">
                <a:solidFill>
                  <a:schemeClr val="accent3">
                    <a:lumMod val="50000"/>
                  </a:schemeClr>
                </a:solidFill>
                <a:latin typeface="+mj-lt"/>
              </a:rPr>
              <a:t>Musical Instruments</a:t>
            </a:r>
          </a:p>
        </p:txBody>
      </p:sp>
      <p:sp>
        <p:nvSpPr>
          <p:cNvPr id="15" name="TextBox 14">
            <a:extLst>
              <a:ext uri="{FF2B5EF4-FFF2-40B4-BE49-F238E27FC236}">
                <a16:creationId xmlns:a16="http://schemas.microsoft.com/office/drawing/2014/main" id="{7277653E-8465-8275-A1B6-0B29811C788F}"/>
              </a:ext>
            </a:extLst>
          </p:cNvPr>
          <p:cNvSpPr txBox="1"/>
          <p:nvPr/>
        </p:nvSpPr>
        <p:spPr>
          <a:xfrm>
            <a:off x="5621304" y="1393794"/>
            <a:ext cx="3133817" cy="461665"/>
          </a:xfrm>
          <a:prstGeom prst="rect">
            <a:avLst/>
          </a:prstGeom>
          <a:noFill/>
        </p:spPr>
        <p:txBody>
          <a:bodyPr wrap="square" rtlCol="0">
            <a:spAutoFit/>
          </a:bodyPr>
          <a:lstStyle/>
          <a:p>
            <a:r>
              <a:rPr lang="en-IN" sz="2400" b="1" dirty="0">
                <a:solidFill>
                  <a:schemeClr val="accent3">
                    <a:lumMod val="50000"/>
                  </a:schemeClr>
                </a:solidFill>
                <a:latin typeface="+mj-lt"/>
              </a:rPr>
              <a:t>Digital Music</a:t>
            </a:r>
          </a:p>
        </p:txBody>
      </p:sp>
      <p:sp>
        <p:nvSpPr>
          <p:cNvPr id="7" name="Rectangle 6">
            <a:extLst>
              <a:ext uri="{FF2B5EF4-FFF2-40B4-BE49-F238E27FC236}">
                <a16:creationId xmlns:a16="http://schemas.microsoft.com/office/drawing/2014/main" id="{834EDF0F-5955-2C20-47C8-BC15DE2AB02F}"/>
              </a:ext>
            </a:extLst>
          </p:cNvPr>
          <p:cNvSpPr/>
          <p:nvPr/>
        </p:nvSpPr>
        <p:spPr>
          <a:xfrm>
            <a:off x="226500" y="2026024"/>
            <a:ext cx="4264819" cy="2314227"/>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F3BBE0C-D36C-E65C-6D52-DE7865CD7FAF}"/>
              </a:ext>
            </a:extLst>
          </p:cNvPr>
          <p:cNvSpPr/>
          <p:nvPr/>
        </p:nvSpPr>
        <p:spPr>
          <a:xfrm>
            <a:off x="4672991" y="2026023"/>
            <a:ext cx="4244510" cy="2314227"/>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79C222-837B-C2CC-1920-91E73D332099}"/>
              </a:ext>
            </a:extLst>
          </p:cNvPr>
          <p:cNvSpPr txBox="1"/>
          <p:nvPr/>
        </p:nvSpPr>
        <p:spPr>
          <a:xfrm>
            <a:off x="4769224" y="2078837"/>
            <a:ext cx="4054285" cy="2246769"/>
          </a:xfrm>
          <a:prstGeom prst="rect">
            <a:avLst/>
          </a:prstGeom>
          <a:noFill/>
        </p:spPr>
        <p:txBody>
          <a:bodyPr wrap="square" rtlCol="0">
            <a:spAutoFit/>
          </a:bodyPr>
          <a:lstStyle/>
          <a:p>
            <a:r>
              <a:rPr lang="en-US" b="1" dirty="0">
                <a:latin typeface="+mj-lt"/>
              </a:rPr>
              <a:t>Report of Logistic Regression:</a:t>
            </a:r>
          </a:p>
          <a:p>
            <a:r>
              <a:rPr lang="en-US" b="1" dirty="0">
                <a:latin typeface="+mj-lt"/>
              </a:rPr>
              <a:t>Train set accuracy 91.3911 %</a:t>
            </a:r>
          </a:p>
          <a:p>
            <a:r>
              <a:rPr lang="en-US" b="1" dirty="0">
                <a:latin typeface="+mj-lt"/>
              </a:rPr>
              <a:t>Test set accuracy : 90.1701 %</a:t>
            </a:r>
          </a:p>
          <a:p>
            <a:r>
              <a:rPr lang="en-US" b="1" dirty="0">
                <a:latin typeface="+mj-lt"/>
              </a:rPr>
              <a:t>                     precision    recall  f1-score   support</a:t>
            </a:r>
          </a:p>
          <a:p>
            <a:r>
              <a:rPr lang="en-US" b="1" dirty="0">
                <a:latin typeface="+mj-lt"/>
              </a:rPr>
              <a:t>     negative      0.68         0.36      0.47         2617</a:t>
            </a:r>
          </a:p>
          <a:p>
            <a:r>
              <a:rPr lang="en-US" b="1" dirty="0">
                <a:latin typeface="+mj-lt"/>
              </a:rPr>
              <a:t>      neutral       0.40         0.07      0.12         2322</a:t>
            </a:r>
          </a:p>
          <a:p>
            <a:r>
              <a:rPr lang="en-US" b="1" dirty="0">
                <a:latin typeface="+mj-lt"/>
              </a:rPr>
              <a:t>      positive      0.91         0.99      0.95       38154</a:t>
            </a:r>
          </a:p>
          <a:p>
            <a:r>
              <a:rPr lang="en-US" b="1" dirty="0">
                <a:latin typeface="+mj-lt"/>
              </a:rPr>
              <a:t>    </a:t>
            </a:r>
            <a:r>
              <a:rPr lang="en-US" b="1">
                <a:latin typeface="+mj-lt"/>
              </a:rPr>
              <a:t>accuracy                                   </a:t>
            </a:r>
            <a:r>
              <a:rPr lang="en-US" b="1" dirty="0">
                <a:latin typeface="+mj-lt"/>
              </a:rPr>
              <a:t>0.90       43093</a:t>
            </a:r>
          </a:p>
          <a:p>
            <a:r>
              <a:rPr lang="en-US" b="1" dirty="0">
                <a:latin typeface="+mj-lt"/>
              </a:rPr>
              <a:t>   macro avg     0.66        0.47       0.51       43093</a:t>
            </a:r>
          </a:p>
          <a:p>
            <a:r>
              <a:rPr lang="en-US" b="1" dirty="0">
                <a:latin typeface="+mj-lt"/>
              </a:rPr>
              <a:t>weighted avg   0.87        0.90       0.88       43093</a:t>
            </a:r>
            <a:endParaRPr lang="en-IN" b="1" dirty="0">
              <a:latin typeface="+mj-lt"/>
            </a:endParaRPr>
          </a:p>
        </p:txBody>
      </p:sp>
      <p:sp>
        <p:nvSpPr>
          <p:cNvPr id="16" name="TextBox 15">
            <a:extLst>
              <a:ext uri="{FF2B5EF4-FFF2-40B4-BE49-F238E27FC236}">
                <a16:creationId xmlns:a16="http://schemas.microsoft.com/office/drawing/2014/main" id="{2F147A18-5D02-6502-AD77-92B83FE5E6AB}"/>
              </a:ext>
            </a:extLst>
          </p:cNvPr>
          <p:cNvSpPr txBox="1"/>
          <p:nvPr/>
        </p:nvSpPr>
        <p:spPr>
          <a:xfrm>
            <a:off x="331766" y="2090478"/>
            <a:ext cx="4054285" cy="2246769"/>
          </a:xfrm>
          <a:prstGeom prst="rect">
            <a:avLst/>
          </a:prstGeom>
          <a:noFill/>
        </p:spPr>
        <p:txBody>
          <a:bodyPr wrap="square" rtlCol="0">
            <a:spAutoFit/>
          </a:bodyPr>
          <a:lstStyle/>
          <a:p>
            <a:r>
              <a:rPr lang="en-US" b="1" dirty="0">
                <a:latin typeface="+mj-lt"/>
              </a:rPr>
              <a:t>Report of Logistic Regression:</a:t>
            </a:r>
          </a:p>
          <a:p>
            <a:r>
              <a:rPr lang="en-US" b="1" dirty="0">
                <a:latin typeface="+mj-lt"/>
              </a:rPr>
              <a:t>Train set accuracy 94.7243 %</a:t>
            </a:r>
          </a:p>
          <a:p>
            <a:r>
              <a:rPr lang="en-US" b="1" dirty="0">
                <a:latin typeface="+mj-lt"/>
              </a:rPr>
              <a:t>Test set accuracy : 91.5871 %</a:t>
            </a:r>
          </a:p>
          <a:p>
            <a:r>
              <a:rPr lang="en-US" b="1" dirty="0">
                <a:latin typeface="+mj-lt"/>
              </a:rPr>
              <a:t>                     precision    recall  f1-score   support</a:t>
            </a:r>
          </a:p>
          <a:p>
            <a:r>
              <a:rPr lang="en-US" b="1" dirty="0">
                <a:latin typeface="+mj-lt"/>
              </a:rPr>
              <a:t>     negative      0.73         0.50      0.59         4002</a:t>
            </a:r>
          </a:p>
          <a:p>
            <a:r>
              <a:rPr lang="en-US" b="1" dirty="0">
                <a:latin typeface="+mj-lt"/>
              </a:rPr>
              <a:t>      neutral       0.82         0.70      0.75         3053</a:t>
            </a:r>
          </a:p>
          <a:p>
            <a:r>
              <a:rPr lang="en-US" b="1" dirty="0">
                <a:latin typeface="+mj-lt"/>
              </a:rPr>
              <a:t>      positive      0.93         0.98      0.96       38625</a:t>
            </a:r>
          </a:p>
          <a:p>
            <a:r>
              <a:rPr lang="en-US" b="1" dirty="0">
                <a:latin typeface="+mj-lt"/>
              </a:rPr>
              <a:t>    accuracy                                   0.92       45680</a:t>
            </a:r>
          </a:p>
          <a:p>
            <a:r>
              <a:rPr lang="en-US" b="1" dirty="0">
                <a:latin typeface="+mj-lt"/>
              </a:rPr>
              <a:t>   macro avg     0.83        0.72       0.77       45680</a:t>
            </a:r>
          </a:p>
          <a:p>
            <a:r>
              <a:rPr lang="en-US" b="1" dirty="0">
                <a:latin typeface="+mj-lt"/>
              </a:rPr>
              <a:t>weighted avg   0.91        0.92       0.91       45680</a:t>
            </a:r>
            <a:endParaRPr lang="en-IN" b="1" dirty="0">
              <a:latin typeface="+mj-lt"/>
            </a:endParaRPr>
          </a:p>
        </p:txBody>
      </p:sp>
    </p:spTree>
    <p:extLst>
      <p:ext uri="{BB962C8B-B14F-4D97-AF65-F5344CB8AC3E}">
        <p14:creationId xmlns:p14="http://schemas.microsoft.com/office/powerpoint/2010/main" val="27130128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319596" y="1411550"/>
            <a:ext cx="6316599" cy="1953088"/>
          </a:xfrm>
        </p:spPr>
        <p:txBody>
          <a:bodyPr/>
          <a:lstStyle/>
          <a:p>
            <a:pPr marL="0" lvl="0" indent="0" algn="l" rtl="0">
              <a:spcBef>
                <a:spcPts val="600"/>
              </a:spcBef>
              <a:spcAft>
                <a:spcPts val="0"/>
              </a:spcAft>
              <a:buNone/>
            </a:pPr>
            <a:r>
              <a:rPr lang="en-US" sz="4000" b="1" i="1" dirty="0">
                <a:latin typeface="Bell MT" panose="02020503060305020303" pitchFamily="18" charset="0"/>
              </a:rPr>
              <a:t>Clustering of customers using Unsupervised ML</a:t>
            </a:r>
          </a:p>
        </p:txBody>
      </p:sp>
      <p:sp>
        <p:nvSpPr>
          <p:cNvPr id="3" name="Slide Number Placeholder 2">
            <a:extLst>
              <a:ext uri="{FF2B5EF4-FFF2-40B4-BE49-F238E27FC236}">
                <a16:creationId xmlns:a16="http://schemas.microsoft.com/office/drawing/2014/main" id="{A42DA196-004B-118A-BB61-7AB89896A5E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b="1" smtClean="0">
                <a:latin typeface="Roboto" panose="02000000000000000000" pitchFamily="2" charset="0"/>
                <a:ea typeface="Roboto" panose="02000000000000000000" pitchFamily="2" charset="0"/>
                <a:cs typeface="Roboto" panose="02000000000000000000" pitchFamily="2" charset="0"/>
              </a:rPr>
              <a:pPr algn="r"/>
              <a:t>23</a:t>
            </a:fld>
            <a:endParaRPr lang="en"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6083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95E-0514-D36D-880E-E1841C5A726A}"/>
              </a:ext>
            </a:extLst>
          </p:cNvPr>
          <p:cNvSpPr>
            <a:spLocks noGrp="1"/>
          </p:cNvSpPr>
          <p:nvPr>
            <p:ph type="title"/>
          </p:nvPr>
        </p:nvSpPr>
        <p:spPr/>
        <p:txBody>
          <a:bodyPr/>
          <a:lstStyle/>
          <a:p>
            <a:r>
              <a:rPr lang="en-US" sz="2800" dirty="0">
                <a:latin typeface="+mj-lt"/>
              </a:rPr>
              <a:t>Customer Segmentation</a:t>
            </a:r>
          </a:p>
        </p:txBody>
      </p:sp>
      <p:sp>
        <p:nvSpPr>
          <p:cNvPr id="3" name="Slide Number Placeholder 2">
            <a:extLst>
              <a:ext uri="{FF2B5EF4-FFF2-40B4-BE49-F238E27FC236}">
                <a16:creationId xmlns:a16="http://schemas.microsoft.com/office/drawing/2014/main" id="{3335E074-2A24-2E1E-3361-E961A1450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400" smtClean="0"/>
              <a:t>24</a:t>
            </a:fld>
            <a:endParaRPr lang="en" sz="1400" dirty="0"/>
          </a:p>
        </p:txBody>
      </p:sp>
      <p:sp>
        <p:nvSpPr>
          <p:cNvPr id="4" name="TextBox 3">
            <a:extLst>
              <a:ext uri="{FF2B5EF4-FFF2-40B4-BE49-F238E27FC236}">
                <a16:creationId xmlns:a16="http://schemas.microsoft.com/office/drawing/2014/main" id="{A249686C-7328-6836-5BFF-420DD50E2FDF}"/>
              </a:ext>
            </a:extLst>
          </p:cNvPr>
          <p:cNvSpPr txBox="1"/>
          <p:nvPr/>
        </p:nvSpPr>
        <p:spPr>
          <a:xfrm>
            <a:off x="116273" y="1459695"/>
            <a:ext cx="8512822" cy="30777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solidFill>
                  <a:schemeClr val="tx1"/>
                </a:solidFill>
                <a:effectLst/>
                <a:latin typeface="+mj-lt"/>
              </a:rPr>
              <a:t>Clustering involves grouping data points based on their similarity and dissimilarity.</a:t>
            </a:r>
            <a:endParaRPr lang="en-US" b="1" dirty="0">
              <a:solidFill>
                <a:schemeClr val="tx1"/>
              </a:solidFill>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3677921C-8393-C781-23F2-CFE37BEECE0B}"/>
              </a:ext>
            </a:extLst>
          </p:cNvPr>
          <p:cNvSpPr txBox="1"/>
          <p:nvPr/>
        </p:nvSpPr>
        <p:spPr>
          <a:xfrm>
            <a:off x="4996149" y="1857256"/>
            <a:ext cx="3692247" cy="830997"/>
          </a:xfrm>
          <a:prstGeom prst="rect">
            <a:avLst/>
          </a:prstGeom>
          <a:noFill/>
        </p:spPr>
        <p:txBody>
          <a:bodyPr wrap="square" rtlCol="0">
            <a:spAutoFit/>
          </a:bodyPr>
          <a:lstStyle/>
          <a:p>
            <a:pPr algn="ctr"/>
            <a:r>
              <a:rPr lang="en-IN" sz="1600" b="1" dirty="0">
                <a:solidFill>
                  <a:schemeClr val="accent3">
                    <a:lumMod val="50000"/>
                  </a:schemeClr>
                </a:solidFill>
                <a:latin typeface="+mj-lt"/>
              </a:rPr>
              <a:t>Digital music Customer Segmentation Visualization</a:t>
            </a:r>
          </a:p>
          <a:p>
            <a:pPr algn="ctr"/>
            <a:endParaRPr lang="en-IN" sz="1600" dirty="0">
              <a:solidFill>
                <a:schemeClr val="accent3">
                  <a:lumMod val="50000"/>
                </a:schemeClr>
              </a:solidFill>
            </a:endParaRPr>
          </a:p>
        </p:txBody>
      </p:sp>
      <p:sp>
        <p:nvSpPr>
          <p:cNvPr id="9" name="TextBox 8">
            <a:extLst>
              <a:ext uri="{FF2B5EF4-FFF2-40B4-BE49-F238E27FC236}">
                <a16:creationId xmlns:a16="http://schemas.microsoft.com/office/drawing/2014/main" id="{67DAD3FD-76C1-E1D9-E9EE-5998E7339D51}"/>
              </a:ext>
            </a:extLst>
          </p:cNvPr>
          <p:cNvSpPr txBox="1"/>
          <p:nvPr/>
        </p:nvSpPr>
        <p:spPr>
          <a:xfrm>
            <a:off x="-88777" y="1857256"/>
            <a:ext cx="4153886" cy="584775"/>
          </a:xfrm>
          <a:prstGeom prst="rect">
            <a:avLst/>
          </a:prstGeom>
          <a:noFill/>
        </p:spPr>
        <p:txBody>
          <a:bodyPr wrap="square" rtlCol="0">
            <a:spAutoFit/>
          </a:bodyPr>
          <a:lstStyle/>
          <a:p>
            <a:pPr algn="ctr"/>
            <a:r>
              <a:rPr lang="en-IN" sz="1600" b="1" dirty="0">
                <a:solidFill>
                  <a:schemeClr val="accent3">
                    <a:lumMod val="50000"/>
                  </a:schemeClr>
                </a:solidFill>
                <a:latin typeface="+mj-lt"/>
              </a:rPr>
              <a:t> Musical Instruments Customer Segmentation  Visualization.</a:t>
            </a:r>
          </a:p>
        </p:txBody>
      </p:sp>
      <p:pic>
        <p:nvPicPr>
          <p:cNvPr id="10" name="Picture 9">
            <a:extLst>
              <a:ext uri="{FF2B5EF4-FFF2-40B4-BE49-F238E27FC236}">
                <a16:creationId xmlns:a16="http://schemas.microsoft.com/office/drawing/2014/main" id="{FB4DD21B-BAC1-857C-D84C-09F384F6C4C6}"/>
              </a:ext>
            </a:extLst>
          </p:cNvPr>
          <p:cNvPicPr>
            <a:picLocks noChangeAspect="1"/>
          </p:cNvPicPr>
          <p:nvPr/>
        </p:nvPicPr>
        <p:blipFill>
          <a:blip r:embed="rId2"/>
          <a:stretch>
            <a:fillRect/>
          </a:stretch>
        </p:blipFill>
        <p:spPr>
          <a:xfrm>
            <a:off x="4333165" y="2442031"/>
            <a:ext cx="4810835" cy="2194469"/>
          </a:xfrm>
          <a:prstGeom prst="rect">
            <a:avLst/>
          </a:prstGeom>
        </p:spPr>
      </p:pic>
      <p:pic>
        <p:nvPicPr>
          <p:cNvPr id="1030" name="Picture 6">
            <a:extLst>
              <a:ext uri="{FF2B5EF4-FFF2-40B4-BE49-F238E27FC236}">
                <a16:creationId xmlns:a16="http://schemas.microsoft.com/office/drawing/2014/main" id="{A5DDF02E-9D6B-366B-4C8C-90F797C60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1" y="2442031"/>
            <a:ext cx="4287914" cy="219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319596" y="1411550"/>
            <a:ext cx="6316599" cy="1953088"/>
          </a:xfrm>
        </p:spPr>
        <p:txBody>
          <a:bodyPr/>
          <a:lstStyle/>
          <a:p>
            <a:pPr marL="0" lvl="0" indent="0" algn="l" rtl="0">
              <a:spcBef>
                <a:spcPts val="600"/>
              </a:spcBef>
              <a:spcAft>
                <a:spcPts val="0"/>
              </a:spcAft>
              <a:buNone/>
            </a:pPr>
            <a:r>
              <a:rPr lang="en-US" sz="4000" b="1" i="1" dirty="0">
                <a:latin typeface="Bell MT" panose="02020503060305020303" pitchFamily="18" charset="0"/>
              </a:rPr>
              <a:t>Time Series Analysis and future forecasting</a:t>
            </a:r>
          </a:p>
        </p:txBody>
      </p:sp>
      <p:sp>
        <p:nvSpPr>
          <p:cNvPr id="3" name="Slide Number Placeholder 2">
            <a:extLst>
              <a:ext uri="{FF2B5EF4-FFF2-40B4-BE49-F238E27FC236}">
                <a16:creationId xmlns:a16="http://schemas.microsoft.com/office/drawing/2014/main" id="{B7EC6A72-3623-183D-2C3B-63941BFEAA1F}"/>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b="1" smtClean="0">
                <a:solidFill>
                  <a:schemeClr val="accent3">
                    <a:lumMod val="50000"/>
                  </a:schemeClr>
                </a:solidFill>
              </a:rPr>
              <a:pPr algn="r"/>
              <a:t>25</a:t>
            </a:fld>
            <a:endParaRPr lang="en" b="1" dirty="0">
              <a:solidFill>
                <a:schemeClr val="accent3">
                  <a:lumMod val="50000"/>
                </a:schemeClr>
              </a:solidFill>
            </a:endParaRPr>
          </a:p>
        </p:txBody>
      </p:sp>
    </p:spTree>
    <p:extLst>
      <p:ext uri="{BB962C8B-B14F-4D97-AF65-F5344CB8AC3E}">
        <p14:creationId xmlns:p14="http://schemas.microsoft.com/office/powerpoint/2010/main" val="36149801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95E-0514-D36D-880E-E1841C5A726A}"/>
              </a:ext>
            </a:extLst>
          </p:cNvPr>
          <p:cNvSpPr>
            <a:spLocks noGrp="1"/>
          </p:cNvSpPr>
          <p:nvPr>
            <p:ph type="title"/>
          </p:nvPr>
        </p:nvSpPr>
        <p:spPr/>
        <p:txBody>
          <a:bodyPr/>
          <a:lstStyle/>
          <a:p>
            <a:r>
              <a:rPr lang="en-US" sz="2800" dirty="0">
                <a:latin typeface="+mj-lt"/>
              </a:rPr>
              <a:t>Time Series Analysis</a:t>
            </a:r>
          </a:p>
        </p:txBody>
      </p:sp>
      <p:sp>
        <p:nvSpPr>
          <p:cNvPr id="3" name="Slide Number Placeholder 2">
            <a:extLst>
              <a:ext uri="{FF2B5EF4-FFF2-40B4-BE49-F238E27FC236}">
                <a16:creationId xmlns:a16="http://schemas.microsoft.com/office/drawing/2014/main" id="{3335E074-2A24-2E1E-3361-E961A1450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
        <p:nvSpPr>
          <p:cNvPr id="5" name="TextBox 4">
            <a:extLst>
              <a:ext uri="{FF2B5EF4-FFF2-40B4-BE49-F238E27FC236}">
                <a16:creationId xmlns:a16="http://schemas.microsoft.com/office/drawing/2014/main" id="{3293DFA0-D67A-F9C0-9732-F671F128833E}"/>
              </a:ext>
            </a:extLst>
          </p:cNvPr>
          <p:cNvSpPr txBox="1"/>
          <p:nvPr/>
        </p:nvSpPr>
        <p:spPr>
          <a:xfrm>
            <a:off x="-113" y="1423125"/>
            <a:ext cx="8872454" cy="1077218"/>
          </a:xfrm>
          <a:prstGeom prst="rect">
            <a:avLst/>
          </a:prstGeom>
          <a:noFill/>
        </p:spPr>
        <p:txBody>
          <a:bodyPr wrap="square">
            <a:spAutoFit/>
          </a:bodyPr>
          <a:lstStyle/>
          <a:p>
            <a:pPr marL="285750" indent="-285750">
              <a:buFont typeface="Wingdings" panose="05000000000000000000" pitchFamily="2" charset="2"/>
              <a:buChar char="Ø"/>
            </a:pPr>
            <a:r>
              <a:rPr lang="en-US" sz="1600" b="1" i="0" dirty="0">
                <a:solidFill>
                  <a:schemeClr val="accent3">
                    <a:lumMod val="50000"/>
                  </a:schemeClr>
                </a:solidFill>
                <a:effectLst/>
                <a:latin typeface="+mj-lt"/>
              </a:rPr>
              <a:t>Time Series Analysis involves studying how variables change over time, taking into account the seasonality and trend of the data. </a:t>
            </a:r>
            <a:r>
              <a:rPr lang="en-US" sz="1600" b="1" dirty="0">
                <a:solidFill>
                  <a:schemeClr val="accent3">
                    <a:lumMod val="50000"/>
                  </a:schemeClr>
                </a:solidFill>
                <a:latin typeface="+mj-lt"/>
                <a:cs typeface="Times New Roman" panose="02020603050405020304" pitchFamily="18" charset="0"/>
              </a:rPr>
              <a:t>The Overall data have some seasonality and trend.</a:t>
            </a:r>
          </a:p>
          <a:p>
            <a:pPr marL="285750" indent="-285750">
              <a:buFont typeface="Wingdings" panose="05000000000000000000" pitchFamily="2" charset="2"/>
              <a:buChar char="Ø"/>
            </a:pPr>
            <a:r>
              <a:rPr lang="en-US" sz="1600" b="1" i="0" dirty="0">
                <a:solidFill>
                  <a:schemeClr val="accent3">
                    <a:lumMod val="50000"/>
                  </a:schemeClr>
                </a:solidFill>
                <a:effectLst/>
                <a:latin typeface="+mj-lt"/>
              </a:rPr>
              <a:t>By converting the data into </a:t>
            </a:r>
            <a:r>
              <a:rPr lang="en-US" sz="1600" b="1" dirty="0" err="1">
                <a:solidFill>
                  <a:schemeClr val="accent3">
                    <a:lumMod val="50000"/>
                  </a:schemeClr>
                </a:solidFill>
                <a:latin typeface="+mj-lt"/>
              </a:rPr>
              <a:t>montly</a:t>
            </a:r>
            <a:r>
              <a:rPr lang="en-US" sz="1600" b="1" i="0" dirty="0">
                <a:solidFill>
                  <a:schemeClr val="accent3">
                    <a:lumMod val="50000"/>
                  </a:schemeClr>
                </a:solidFill>
                <a:effectLst/>
                <a:latin typeface="+mj-lt"/>
              </a:rPr>
              <a:t> intervals and using forecasting techniques, we can gain insights into the continuous entities and better understand the trend.</a:t>
            </a:r>
            <a:endParaRPr lang="en-US" sz="1600" b="1" dirty="0">
              <a:solidFill>
                <a:schemeClr val="accent3">
                  <a:lumMod val="50000"/>
                </a:schemeClr>
              </a:solidFill>
              <a:latin typeface="+mj-lt"/>
              <a:cs typeface="Times New Roman" panose="02020603050405020304" pitchFamily="18" charset="0"/>
            </a:endParaRPr>
          </a:p>
        </p:txBody>
      </p:sp>
      <p:pic>
        <p:nvPicPr>
          <p:cNvPr id="10" name="Picture 9">
            <a:extLst>
              <a:ext uri="{FF2B5EF4-FFF2-40B4-BE49-F238E27FC236}">
                <a16:creationId xmlns:a16="http://schemas.microsoft.com/office/drawing/2014/main" id="{DD68A193-F069-0491-74D8-CBE7A01CEFAA}"/>
              </a:ext>
            </a:extLst>
          </p:cNvPr>
          <p:cNvPicPr>
            <a:picLocks noChangeAspect="1"/>
          </p:cNvPicPr>
          <p:nvPr/>
        </p:nvPicPr>
        <p:blipFill>
          <a:blip r:embed="rId2"/>
          <a:stretch>
            <a:fillRect/>
          </a:stretch>
        </p:blipFill>
        <p:spPr>
          <a:xfrm>
            <a:off x="0" y="2500343"/>
            <a:ext cx="9144000" cy="1974003"/>
          </a:xfrm>
          <a:prstGeom prst="rect">
            <a:avLst/>
          </a:prstGeom>
        </p:spPr>
      </p:pic>
    </p:spTree>
    <p:extLst>
      <p:ext uri="{BB962C8B-B14F-4D97-AF65-F5344CB8AC3E}">
        <p14:creationId xmlns:p14="http://schemas.microsoft.com/office/powerpoint/2010/main" val="2685293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86BE-4CE1-C4E5-1A62-B978234A7AB9}"/>
              </a:ext>
            </a:extLst>
          </p:cNvPr>
          <p:cNvSpPr>
            <a:spLocks noGrp="1"/>
          </p:cNvSpPr>
          <p:nvPr>
            <p:ph type="title"/>
          </p:nvPr>
        </p:nvSpPr>
        <p:spPr>
          <a:xfrm>
            <a:off x="532661" y="374820"/>
            <a:ext cx="5229296" cy="766200"/>
          </a:xfrm>
        </p:spPr>
        <p:txBody>
          <a:bodyPr/>
          <a:lstStyle/>
          <a:p>
            <a:r>
              <a:rPr lang="en-US" sz="2400" dirty="0">
                <a:latin typeface="Bell MT" panose="02020503060305020303" pitchFamily="18" charset="0"/>
              </a:rPr>
              <a:t>Future Forecasting for Jim Dunlop brand from Musical Instruments</a:t>
            </a:r>
          </a:p>
        </p:txBody>
      </p:sp>
      <p:sp>
        <p:nvSpPr>
          <p:cNvPr id="3" name="Slide Number Placeholder 2">
            <a:extLst>
              <a:ext uri="{FF2B5EF4-FFF2-40B4-BE49-F238E27FC236}">
                <a16:creationId xmlns:a16="http://schemas.microsoft.com/office/drawing/2014/main" id="{094EE4FF-4FA3-EC78-BA10-7F01372146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2052" name="Picture 4">
            <a:extLst>
              <a:ext uri="{FF2B5EF4-FFF2-40B4-BE49-F238E27FC236}">
                <a16:creationId xmlns:a16="http://schemas.microsoft.com/office/drawing/2014/main" id="{BC2C2D5A-8913-79F4-87E1-7FF46285A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0640"/>
            <a:ext cx="9144000" cy="2454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E48908-07A6-08F5-6C91-94C09DC83387}"/>
              </a:ext>
            </a:extLst>
          </p:cNvPr>
          <p:cNvSpPr txBox="1"/>
          <p:nvPr/>
        </p:nvSpPr>
        <p:spPr>
          <a:xfrm>
            <a:off x="133165" y="1427141"/>
            <a:ext cx="8877670" cy="766200"/>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accent3">
                    <a:lumMod val="50000"/>
                  </a:schemeClr>
                </a:solidFill>
                <a:latin typeface="+mj-lt"/>
              </a:rPr>
              <a:t>In  time series analysis for </a:t>
            </a:r>
            <a:r>
              <a:rPr lang="en-IN" b="1" dirty="0">
                <a:solidFill>
                  <a:schemeClr val="accent5">
                    <a:lumMod val="75000"/>
                  </a:schemeClr>
                </a:solidFill>
                <a:latin typeface="+mj-lt"/>
              </a:rPr>
              <a:t>Jim  Dunlop brand </a:t>
            </a:r>
            <a:r>
              <a:rPr lang="en-IN" b="1" dirty="0">
                <a:solidFill>
                  <a:schemeClr val="accent3">
                    <a:lumMod val="50000"/>
                  </a:schemeClr>
                </a:solidFill>
                <a:latin typeface="+mj-lt"/>
              </a:rPr>
              <a:t>we have used SARIMAX Model because data contain components like trend and seasonality and the data is non stationary. So SARIMAX model is good in handling this type of data.</a:t>
            </a:r>
          </a:p>
        </p:txBody>
      </p:sp>
    </p:spTree>
    <p:extLst>
      <p:ext uri="{BB962C8B-B14F-4D97-AF65-F5344CB8AC3E}">
        <p14:creationId xmlns:p14="http://schemas.microsoft.com/office/powerpoint/2010/main" val="232583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86BE-4CE1-C4E5-1A62-B978234A7AB9}"/>
              </a:ext>
            </a:extLst>
          </p:cNvPr>
          <p:cNvSpPr>
            <a:spLocks noGrp="1"/>
          </p:cNvSpPr>
          <p:nvPr>
            <p:ph type="title"/>
          </p:nvPr>
        </p:nvSpPr>
        <p:spPr>
          <a:xfrm>
            <a:off x="479395" y="383697"/>
            <a:ext cx="5229296" cy="766200"/>
          </a:xfrm>
        </p:spPr>
        <p:txBody>
          <a:bodyPr/>
          <a:lstStyle/>
          <a:p>
            <a:r>
              <a:rPr lang="en-US" sz="2400" dirty="0">
                <a:latin typeface="Bell MT" panose="02020503060305020303" pitchFamily="18" charset="0"/>
              </a:rPr>
              <a:t>Future Forecasting for Amy Wine house brand from Digital Music</a:t>
            </a:r>
          </a:p>
        </p:txBody>
      </p:sp>
      <p:sp>
        <p:nvSpPr>
          <p:cNvPr id="3" name="Slide Number Placeholder 2">
            <a:extLst>
              <a:ext uri="{FF2B5EF4-FFF2-40B4-BE49-F238E27FC236}">
                <a16:creationId xmlns:a16="http://schemas.microsoft.com/office/drawing/2014/main" id="{094EE4FF-4FA3-EC78-BA10-7F01372146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TextBox 3">
            <a:extLst>
              <a:ext uri="{FF2B5EF4-FFF2-40B4-BE49-F238E27FC236}">
                <a16:creationId xmlns:a16="http://schemas.microsoft.com/office/drawing/2014/main" id="{0EE48908-07A6-08F5-6C91-94C09DC83387}"/>
              </a:ext>
            </a:extLst>
          </p:cNvPr>
          <p:cNvSpPr txBox="1"/>
          <p:nvPr/>
        </p:nvSpPr>
        <p:spPr>
          <a:xfrm>
            <a:off x="133165" y="1427141"/>
            <a:ext cx="8877670" cy="766200"/>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accent3">
                    <a:lumMod val="50000"/>
                  </a:schemeClr>
                </a:solidFill>
                <a:latin typeface="+mj-lt"/>
              </a:rPr>
              <a:t>In  time series analysis for </a:t>
            </a:r>
            <a:r>
              <a:rPr lang="en-IN" b="1" dirty="0">
                <a:solidFill>
                  <a:schemeClr val="accent5">
                    <a:lumMod val="75000"/>
                  </a:schemeClr>
                </a:solidFill>
                <a:latin typeface="+mj-lt"/>
              </a:rPr>
              <a:t>Amy Wine house brand</a:t>
            </a:r>
            <a:r>
              <a:rPr lang="en-IN" b="1" dirty="0">
                <a:solidFill>
                  <a:schemeClr val="accent3">
                    <a:lumMod val="50000"/>
                  </a:schemeClr>
                </a:solidFill>
                <a:latin typeface="+mj-lt"/>
              </a:rPr>
              <a:t> we have used SARIMAX Model because data contain components like trend and seasonality and the data is non stationary. So SARIMAX model is good in handling this type of data.</a:t>
            </a:r>
          </a:p>
        </p:txBody>
      </p:sp>
      <p:pic>
        <p:nvPicPr>
          <p:cNvPr id="6" name="Picture 5">
            <a:extLst>
              <a:ext uri="{FF2B5EF4-FFF2-40B4-BE49-F238E27FC236}">
                <a16:creationId xmlns:a16="http://schemas.microsoft.com/office/drawing/2014/main" id="{80838327-C2AD-11A4-5DEA-5B3D015CA97E}"/>
              </a:ext>
            </a:extLst>
          </p:cNvPr>
          <p:cNvPicPr>
            <a:picLocks noChangeAspect="1"/>
          </p:cNvPicPr>
          <p:nvPr/>
        </p:nvPicPr>
        <p:blipFill>
          <a:blip r:embed="rId3"/>
          <a:stretch>
            <a:fillRect/>
          </a:stretch>
        </p:blipFill>
        <p:spPr>
          <a:xfrm>
            <a:off x="1" y="2104008"/>
            <a:ext cx="4367813" cy="2441359"/>
          </a:xfrm>
          <a:prstGeom prst="rect">
            <a:avLst/>
          </a:prstGeom>
        </p:spPr>
      </p:pic>
      <p:pic>
        <p:nvPicPr>
          <p:cNvPr id="8" name="Picture 7">
            <a:extLst>
              <a:ext uri="{FF2B5EF4-FFF2-40B4-BE49-F238E27FC236}">
                <a16:creationId xmlns:a16="http://schemas.microsoft.com/office/drawing/2014/main" id="{610E478B-B9A2-B84F-C8E2-C841C6D52CF8}"/>
              </a:ext>
            </a:extLst>
          </p:cNvPr>
          <p:cNvPicPr>
            <a:picLocks noChangeAspect="1"/>
          </p:cNvPicPr>
          <p:nvPr/>
        </p:nvPicPr>
        <p:blipFill>
          <a:blip r:embed="rId4"/>
          <a:stretch>
            <a:fillRect/>
          </a:stretch>
        </p:blipFill>
        <p:spPr>
          <a:xfrm>
            <a:off x="4500978" y="2104008"/>
            <a:ext cx="4643021" cy="2441359"/>
          </a:xfrm>
          <a:prstGeom prst="rect">
            <a:avLst/>
          </a:prstGeom>
        </p:spPr>
      </p:pic>
    </p:spTree>
    <p:extLst>
      <p:ext uri="{BB962C8B-B14F-4D97-AF65-F5344CB8AC3E}">
        <p14:creationId xmlns:p14="http://schemas.microsoft.com/office/powerpoint/2010/main" val="111705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FAD177-B8B8-A936-CD1E-3DCD3B7101F3}"/>
              </a:ext>
            </a:extLst>
          </p:cNvPr>
          <p:cNvSpPr>
            <a:spLocks noGrp="1"/>
          </p:cNvSpPr>
          <p:nvPr>
            <p:ph type="title"/>
          </p:nvPr>
        </p:nvSpPr>
        <p:spPr>
          <a:xfrm>
            <a:off x="521312" y="374819"/>
            <a:ext cx="5258400" cy="766200"/>
          </a:xfrm>
        </p:spPr>
        <p:txBody>
          <a:bodyPr/>
          <a:lstStyle/>
          <a:p>
            <a:r>
              <a:rPr lang="en-IN" sz="3600" dirty="0">
                <a:latin typeface="+mj-lt"/>
              </a:rPr>
              <a:t>Business Interpretation</a:t>
            </a:r>
          </a:p>
        </p:txBody>
      </p:sp>
      <p:sp>
        <p:nvSpPr>
          <p:cNvPr id="6" name="Rectangle: Rounded Corners 5">
            <a:extLst>
              <a:ext uri="{FF2B5EF4-FFF2-40B4-BE49-F238E27FC236}">
                <a16:creationId xmlns:a16="http://schemas.microsoft.com/office/drawing/2014/main" id="{D93B8661-3927-D4A0-00D9-A82C9AA67D46}"/>
              </a:ext>
            </a:extLst>
          </p:cNvPr>
          <p:cNvSpPr/>
          <p:nvPr/>
        </p:nvSpPr>
        <p:spPr>
          <a:xfrm>
            <a:off x="521312" y="1790698"/>
            <a:ext cx="6462328"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Reviews Increased over the period of time.</a:t>
            </a:r>
          </a:p>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Market Trend increased over the Period of time.</a:t>
            </a:r>
          </a:p>
        </p:txBody>
      </p:sp>
      <p:sp>
        <p:nvSpPr>
          <p:cNvPr id="13" name="Rectangle: Rounded Corners 12">
            <a:extLst>
              <a:ext uri="{FF2B5EF4-FFF2-40B4-BE49-F238E27FC236}">
                <a16:creationId xmlns:a16="http://schemas.microsoft.com/office/drawing/2014/main" id="{C467A822-F467-3813-C4B2-AEA3EB1CF0A9}"/>
              </a:ext>
            </a:extLst>
          </p:cNvPr>
          <p:cNvSpPr/>
          <p:nvPr/>
        </p:nvSpPr>
        <p:spPr>
          <a:xfrm>
            <a:off x="521311" y="3019037"/>
            <a:ext cx="6462328"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Automated Sentiment Analyzer (user interface).</a:t>
            </a:r>
          </a:p>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Text Classification using Different algorithms.</a:t>
            </a:r>
          </a:p>
        </p:txBody>
      </p:sp>
      <p:sp>
        <p:nvSpPr>
          <p:cNvPr id="14" name="Rectangle: Rounded Corners 13">
            <a:extLst>
              <a:ext uri="{FF2B5EF4-FFF2-40B4-BE49-F238E27FC236}">
                <a16:creationId xmlns:a16="http://schemas.microsoft.com/office/drawing/2014/main" id="{31AA42B6-90EE-BA8C-72E0-327B30774B44}"/>
              </a:ext>
            </a:extLst>
          </p:cNvPr>
          <p:cNvSpPr/>
          <p:nvPr/>
        </p:nvSpPr>
        <p:spPr>
          <a:xfrm>
            <a:off x="521311" y="4247376"/>
            <a:ext cx="6462328"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Future Trends are predicted.</a:t>
            </a:r>
          </a:p>
          <a:p>
            <a:pPr marL="285750" indent="-285750" algn="just">
              <a:buFont typeface="Wingdings" panose="05000000000000000000" pitchFamily="2" charset="2"/>
              <a:buChar char="Ø"/>
            </a:pPr>
            <a:r>
              <a:rPr lang="en-IN" sz="1600" b="1" dirty="0">
                <a:solidFill>
                  <a:schemeClr val="accent3">
                    <a:lumMod val="50000"/>
                  </a:schemeClr>
                </a:solidFill>
                <a:cs typeface="Times New Roman" panose="02020603050405020304" pitchFamily="18" charset="0"/>
              </a:rPr>
              <a:t>Identifying areas of concern business can improve their products and strategy to meet better customer needs.</a:t>
            </a:r>
          </a:p>
        </p:txBody>
      </p:sp>
      <p:sp>
        <p:nvSpPr>
          <p:cNvPr id="15" name="TextBox 14">
            <a:extLst>
              <a:ext uri="{FF2B5EF4-FFF2-40B4-BE49-F238E27FC236}">
                <a16:creationId xmlns:a16="http://schemas.microsoft.com/office/drawing/2014/main" id="{706D7B10-0C7F-ADAC-C6EE-CD33B4B6DA0A}"/>
              </a:ext>
            </a:extLst>
          </p:cNvPr>
          <p:cNvSpPr txBox="1"/>
          <p:nvPr/>
        </p:nvSpPr>
        <p:spPr>
          <a:xfrm>
            <a:off x="521311" y="1359504"/>
            <a:ext cx="1180730" cy="400110"/>
          </a:xfrm>
          <a:prstGeom prst="rect">
            <a:avLst/>
          </a:prstGeom>
          <a:noFill/>
        </p:spPr>
        <p:txBody>
          <a:bodyPr wrap="square" rtlCol="0">
            <a:spAutoFit/>
          </a:bodyPr>
          <a:lstStyle/>
          <a:p>
            <a:r>
              <a:rPr lang="en-IN" sz="2000" b="1" dirty="0">
                <a:solidFill>
                  <a:schemeClr val="accent3">
                    <a:lumMod val="50000"/>
                  </a:schemeClr>
                </a:solidFill>
                <a:latin typeface="+mj-lt"/>
              </a:rPr>
              <a:t>EDA :</a:t>
            </a:r>
          </a:p>
        </p:txBody>
      </p:sp>
      <p:sp>
        <p:nvSpPr>
          <p:cNvPr id="23" name="TextBox 22">
            <a:extLst>
              <a:ext uri="{FF2B5EF4-FFF2-40B4-BE49-F238E27FC236}">
                <a16:creationId xmlns:a16="http://schemas.microsoft.com/office/drawing/2014/main" id="{58C58F88-AD66-3D19-3C7D-F31390A922E9}"/>
              </a:ext>
            </a:extLst>
          </p:cNvPr>
          <p:cNvSpPr txBox="1"/>
          <p:nvPr/>
        </p:nvSpPr>
        <p:spPr>
          <a:xfrm>
            <a:off x="521311" y="3805820"/>
            <a:ext cx="4084673" cy="400110"/>
          </a:xfrm>
          <a:prstGeom prst="rect">
            <a:avLst/>
          </a:prstGeom>
          <a:noFill/>
        </p:spPr>
        <p:txBody>
          <a:bodyPr wrap="square" rtlCol="0">
            <a:spAutoFit/>
          </a:bodyPr>
          <a:lstStyle/>
          <a:p>
            <a:r>
              <a:rPr lang="en-IN" sz="2000" b="1" dirty="0">
                <a:solidFill>
                  <a:schemeClr val="accent3">
                    <a:lumMod val="50000"/>
                  </a:schemeClr>
                </a:solidFill>
                <a:latin typeface="+mj-lt"/>
              </a:rPr>
              <a:t>Conclusion:</a:t>
            </a:r>
          </a:p>
        </p:txBody>
      </p:sp>
      <p:sp>
        <p:nvSpPr>
          <p:cNvPr id="24" name="TextBox 23">
            <a:extLst>
              <a:ext uri="{FF2B5EF4-FFF2-40B4-BE49-F238E27FC236}">
                <a16:creationId xmlns:a16="http://schemas.microsoft.com/office/drawing/2014/main" id="{DD5C5B55-9A68-7070-B779-DBD22AB643D7}"/>
              </a:ext>
            </a:extLst>
          </p:cNvPr>
          <p:cNvSpPr txBox="1"/>
          <p:nvPr/>
        </p:nvSpPr>
        <p:spPr>
          <a:xfrm>
            <a:off x="521311" y="2598204"/>
            <a:ext cx="3799644" cy="400110"/>
          </a:xfrm>
          <a:prstGeom prst="rect">
            <a:avLst/>
          </a:prstGeom>
          <a:noFill/>
        </p:spPr>
        <p:txBody>
          <a:bodyPr wrap="square" rtlCol="0">
            <a:spAutoFit/>
          </a:bodyPr>
          <a:lstStyle/>
          <a:p>
            <a:r>
              <a:rPr lang="en-IN" sz="2000" b="1" dirty="0">
                <a:solidFill>
                  <a:schemeClr val="accent3">
                    <a:lumMod val="50000"/>
                  </a:schemeClr>
                </a:solidFill>
                <a:latin typeface="+mj-lt"/>
              </a:rPr>
              <a:t>Sentiment Analysis :</a:t>
            </a:r>
          </a:p>
        </p:txBody>
      </p:sp>
      <p:sp>
        <p:nvSpPr>
          <p:cNvPr id="2" name="Google Shape;216;p13">
            <a:extLst>
              <a:ext uri="{FF2B5EF4-FFF2-40B4-BE49-F238E27FC236}">
                <a16:creationId xmlns:a16="http://schemas.microsoft.com/office/drawing/2014/main" id="{B64C560D-D947-624F-64B4-FAA6B266836A}"/>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138920555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40F-3AF5-4B26-ABB6-7AB018DBCF27}"/>
              </a:ext>
            </a:extLst>
          </p:cNvPr>
          <p:cNvSpPr>
            <a:spLocks noGrp="1"/>
          </p:cNvSpPr>
          <p:nvPr>
            <p:ph type="title"/>
          </p:nvPr>
        </p:nvSpPr>
        <p:spPr/>
        <p:txBody>
          <a:bodyPr/>
          <a:lstStyle/>
          <a:p>
            <a:r>
              <a:rPr lang="en-US" sz="2200" dirty="0">
                <a:latin typeface="Bell MT" panose="02020503060305020303" pitchFamily="18" charset="0"/>
              </a:rPr>
              <a:t>INTRODUCTION</a:t>
            </a:r>
          </a:p>
        </p:txBody>
      </p:sp>
      <p:sp>
        <p:nvSpPr>
          <p:cNvPr id="3" name="Text Placeholder 2">
            <a:extLst>
              <a:ext uri="{FF2B5EF4-FFF2-40B4-BE49-F238E27FC236}">
                <a16:creationId xmlns:a16="http://schemas.microsoft.com/office/drawing/2014/main" id="{98EB187C-5FF3-4148-AA95-323A1C61E8C2}"/>
              </a:ext>
            </a:extLst>
          </p:cNvPr>
          <p:cNvSpPr>
            <a:spLocks noGrp="1"/>
          </p:cNvSpPr>
          <p:nvPr>
            <p:ph type="body" idx="1"/>
          </p:nvPr>
        </p:nvSpPr>
        <p:spPr>
          <a:xfrm>
            <a:off x="292894" y="1352124"/>
            <a:ext cx="2128837" cy="3599976"/>
          </a:xfrm>
        </p:spPr>
        <p:txBody>
          <a:bodyPr/>
          <a:lstStyle/>
          <a:p>
            <a:pPr>
              <a:buFont typeface="Wingdings" panose="05000000000000000000" pitchFamily="2" charset="2"/>
              <a:buChar char="Ø"/>
            </a:pPr>
            <a:endParaRPr lang="en-US" sz="1600" i="0" dirty="0">
              <a:solidFill>
                <a:srgbClr val="0D0D0D"/>
              </a:solidFill>
              <a:effectLst/>
              <a:latin typeface="+mj-lt"/>
            </a:endParaRPr>
          </a:p>
          <a:p>
            <a:pPr>
              <a:buFont typeface="Wingdings" panose="05000000000000000000" pitchFamily="2" charset="2"/>
              <a:buChar char="Ø"/>
            </a:pPr>
            <a:endParaRPr lang="en-US" sz="1600" dirty="0">
              <a:solidFill>
                <a:srgbClr val="0D0D0D"/>
              </a:solidFill>
              <a:latin typeface="+mj-lt"/>
            </a:endParaRPr>
          </a:p>
          <a:p>
            <a:pPr>
              <a:buFont typeface="Wingdings" panose="05000000000000000000" pitchFamily="2" charset="2"/>
              <a:buChar char="Ø"/>
            </a:pPr>
            <a:endParaRPr lang="en-US" sz="1600" i="0" dirty="0">
              <a:solidFill>
                <a:srgbClr val="0D0D0D"/>
              </a:solidFill>
              <a:effectLst/>
              <a:latin typeface="+mj-lt"/>
            </a:endParaRPr>
          </a:p>
          <a:p>
            <a:pPr marL="76200" indent="0" algn="l">
              <a:buNone/>
            </a:pPr>
            <a:r>
              <a:rPr lang="en-US" sz="1400" i="0" dirty="0">
                <a:solidFill>
                  <a:schemeClr val="tx1"/>
                </a:solidFill>
                <a:effectLst/>
                <a:latin typeface="+mj-lt"/>
              </a:rPr>
              <a:t>1. Online retail relies on customer reviews due to the lack of physical product experiences.</a:t>
            </a:r>
          </a:p>
          <a:p>
            <a:pPr marL="76200" indent="0" algn="l">
              <a:buNone/>
            </a:pPr>
            <a:r>
              <a:rPr lang="en-US" sz="1400" i="0" dirty="0">
                <a:solidFill>
                  <a:schemeClr val="tx1"/>
                </a:solidFill>
                <a:effectLst/>
                <a:latin typeface="+mj-lt"/>
              </a:rPr>
              <a:t>2. Customers heavily depend on reviews to make informed decisions when making purchases.</a:t>
            </a:r>
          </a:p>
          <a:p>
            <a:pPr marL="76200" indent="0" algn="l">
              <a:buNone/>
            </a:pPr>
            <a:r>
              <a:rPr lang="en-US" sz="1400" i="0" dirty="0">
                <a:solidFill>
                  <a:schemeClr val="tx1"/>
                </a:solidFill>
                <a:effectLst/>
                <a:latin typeface="+mj-lt"/>
              </a:rPr>
              <a:t>3. The online marketplace requires customers to rely on reviews for better decision-making.</a:t>
            </a:r>
            <a:r>
              <a:rPr lang="en-US" sz="1400" dirty="0">
                <a:solidFill>
                  <a:schemeClr val="tx1"/>
                </a:solidFill>
                <a:latin typeface="+mj-lt"/>
              </a:rPr>
              <a:t>          </a:t>
            </a:r>
            <a:endParaRPr lang="en-US" sz="1400" i="0" dirty="0">
              <a:solidFill>
                <a:schemeClr val="tx1"/>
              </a:solidFill>
              <a:effectLst/>
              <a:latin typeface="+mj-lt"/>
            </a:endParaRPr>
          </a:p>
          <a:p>
            <a:pPr>
              <a:buFont typeface="Wingdings" panose="05000000000000000000" pitchFamily="2" charset="2"/>
              <a:buChar char="Ø"/>
            </a:pPr>
            <a:endParaRPr lang="en-US" sz="1600" i="0" dirty="0">
              <a:solidFill>
                <a:srgbClr val="0D0D0D"/>
              </a:solidFill>
              <a:effectLst/>
              <a:latin typeface="+mj-lt"/>
            </a:endParaRPr>
          </a:p>
          <a:p>
            <a:pPr>
              <a:buFont typeface="Wingdings" panose="05000000000000000000" pitchFamily="2" charset="2"/>
              <a:buChar char="Ø"/>
            </a:pPr>
            <a:endParaRPr lang="en-US" sz="1600" i="0" dirty="0">
              <a:solidFill>
                <a:srgbClr val="0D0D0D"/>
              </a:solidFill>
              <a:effectLst/>
              <a:latin typeface="+mj-lt"/>
            </a:endParaRPr>
          </a:p>
          <a:p>
            <a:pPr>
              <a:buFont typeface="Wingdings" panose="05000000000000000000" pitchFamily="2" charset="2"/>
              <a:buChar char="Ø"/>
            </a:pPr>
            <a:endParaRPr lang="en-US" sz="1600" i="0" dirty="0">
              <a:solidFill>
                <a:srgbClr val="0D0D0D"/>
              </a:solidFill>
              <a:effectLst/>
              <a:latin typeface="+mj-lt"/>
            </a:endParaRPr>
          </a:p>
          <a:p>
            <a:pPr marL="76200" indent="0">
              <a:buNone/>
            </a:pPr>
            <a:endParaRPr lang="en-US" sz="1600" dirty="0">
              <a:latin typeface="+mj-lt"/>
            </a:endParaRPr>
          </a:p>
        </p:txBody>
      </p:sp>
      <p:sp>
        <p:nvSpPr>
          <p:cNvPr id="4" name="Slide Number Placeholder 3">
            <a:extLst>
              <a:ext uri="{FF2B5EF4-FFF2-40B4-BE49-F238E27FC236}">
                <a16:creationId xmlns:a16="http://schemas.microsoft.com/office/drawing/2014/main" id="{D50C2019-C5E0-4536-9384-7DC100034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5" name="Google Shape;239;p16">
            <a:extLst>
              <a:ext uri="{FF2B5EF4-FFF2-40B4-BE49-F238E27FC236}">
                <a16:creationId xmlns:a16="http://schemas.microsoft.com/office/drawing/2014/main" id="{316CD657-77E6-498F-8541-284047193BD4}"/>
              </a:ext>
            </a:extLst>
          </p:cNvPr>
          <p:cNvGrpSpPr/>
          <p:nvPr/>
        </p:nvGrpSpPr>
        <p:grpSpPr>
          <a:xfrm>
            <a:off x="352795" y="591056"/>
            <a:ext cx="365971" cy="369237"/>
            <a:chOff x="2594050" y="1631825"/>
            <a:chExt cx="439625" cy="439625"/>
          </a:xfrm>
        </p:grpSpPr>
        <p:sp>
          <p:nvSpPr>
            <p:cNvPr id="6" name="Google Shape;240;p16">
              <a:extLst>
                <a:ext uri="{FF2B5EF4-FFF2-40B4-BE49-F238E27FC236}">
                  <a16:creationId xmlns:a16="http://schemas.microsoft.com/office/drawing/2014/main" id="{BCCF71AC-D46A-44A3-B3E2-5DF17C6F1AA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27B4E8ED-34B6-476D-B15F-434724917A6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B124E2BD-F0C4-4915-9348-769762C26D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3;p16">
              <a:extLst>
                <a:ext uri="{FF2B5EF4-FFF2-40B4-BE49-F238E27FC236}">
                  <a16:creationId xmlns:a16="http://schemas.microsoft.com/office/drawing/2014/main" id="{3E20CEEF-5251-4002-B93C-7A1C4559ABB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a:extLst>
              <a:ext uri="{FF2B5EF4-FFF2-40B4-BE49-F238E27FC236}">
                <a16:creationId xmlns:a16="http://schemas.microsoft.com/office/drawing/2014/main" id="{0993B608-D771-4E3F-0E7F-F451F8FA7ABE}"/>
              </a:ext>
            </a:extLst>
          </p:cNvPr>
          <p:cNvPicPr>
            <a:picLocks noChangeAspect="1"/>
          </p:cNvPicPr>
          <p:nvPr/>
        </p:nvPicPr>
        <p:blipFill>
          <a:blip r:embed="rId2"/>
          <a:stretch>
            <a:fillRect/>
          </a:stretch>
        </p:blipFill>
        <p:spPr>
          <a:xfrm>
            <a:off x="3560475" y="1396456"/>
            <a:ext cx="2423076" cy="1745131"/>
          </a:xfrm>
          <a:prstGeom prst="rect">
            <a:avLst/>
          </a:prstGeom>
        </p:spPr>
      </p:pic>
      <p:pic>
        <p:nvPicPr>
          <p:cNvPr id="16" name="Picture 15">
            <a:extLst>
              <a:ext uri="{FF2B5EF4-FFF2-40B4-BE49-F238E27FC236}">
                <a16:creationId xmlns:a16="http://schemas.microsoft.com/office/drawing/2014/main" id="{D0FC275C-6A72-0277-1FC9-8E6D2EF01BEC}"/>
              </a:ext>
            </a:extLst>
          </p:cNvPr>
          <p:cNvPicPr>
            <a:picLocks noChangeAspect="1"/>
          </p:cNvPicPr>
          <p:nvPr/>
        </p:nvPicPr>
        <p:blipFill>
          <a:blip r:embed="rId3"/>
          <a:stretch>
            <a:fillRect/>
          </a:stretch>
        </p:blipFill>
        <p:spPr>
          <a:xfrm>
            <a:off x="6232863" y="1849274"/>
            <a:ext cx="2128837" cy="2409178"/>
          </a:xfrm>
          <a:prstGeom prst="rect">
            <a:avLst/>
          </a:prstGeom>
        </p:spPr>
      </p:pic>
      <p:pic>
        <p:nvPicPr>
          <p:cNvPr id="18" name="Picture 17">
            <a:extLst>
              <a:ext uri="{FF2B5EF4-FFF2-40B4-BE49-F238E27FC236}">
                <a16:creationId xmlns:a16="http://schemas.microsoft.com/office/drawing/2014/main" id="{DB4AAF44-06B8-7DF2-F673-FC161CBF70C0}"/>
              </a:ext>
            </a:extLst>
          </p:cNvPr>
          <p:cNvPicPr>
            <a:picLocks noChangeAspect="1"/>
          </p:cNvPicPr>
          <p:nvPr/>
        </p:nvPicPr>
        <p:blipFill>
          <a:blip r:embed="rId4"/>
          <a:stretch>
            <a:fillRect/>
          </a:stretch>
        </p:blipFill>
        <p:spPr>
          <a:xfrm>
            <a:off x="3560475" y="3206969"/>
            <a:ext cx="2423076" cy="1745131"/>
          </a:xfrm>
          <a:prstGeom prst="rect">
            <a:avLst/>
          </a:prstGeom>
        </p:spPr>
      </p:pic>
    </p:spTree>
    <p:extLst>
      <p:ext uri="{BB962C8B-B14F-4D97-AF65-F5344CB8AC3E}">
        <p14:creationId xmlns:p14="http://schemas.microsoft.com/office/powerpoint/2010/main" val="1931082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3"/>
          <p:cNvSpPr txBox="1">
            <a:spLocks noGrp="1"/>
          </p:cNvSpPr>
          <p:nvPr>
            <p:ph type="subTitle" idx="4294967295"/>
          </p:nvPr>
        </p:nvSpPr>
        <p:spPr>
          <a:xfrm>
            <a:off x="1303950" y="998000"/>
            <a:ext cx="6593700" cy="29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800" b="1" i="1" dirty="0">
                <a:latin typeface="+mn-lt"/>
              </a:rPr>
              <a:t>Thank You!</a:t>
            </a:r>
            <a:endParaRPr sz="8800" b="1" i="1" dirty="0">
              <a:latin typeface="+mn-lt"/>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Bell MT" panose="02020503060305020303" pitchFamily="18" charset="0"/>
              </a:rPr>
              <a:t>OBJECTIVES</a:t>
            </a: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Rectangle: Rounded Corners 5">
            <a:extLst>
              <a:ext uri="{FF2B5EF4-FFF2-40B4-BE49-F238E27FC236}">
                <a16:creationId xmlns:a16="http://schemas.microsoft.com/office/drawing/2014/main" id="{881975D6-08C6-47CD-B7FD-F5BA68F1A13E}"/>
              </a:ext>
            </a:extLst>
          </p:cNvPr>
          <p:cNvSpPr/>
          <p:nvPr/>
        </p:nvSpPr>
        <p:spPr>
          <a:xfrm>
            <a:off x="1179784" y="2721449"/>
            <a:ext cx="5838357" cy="7941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tx1"/>
                </a:solidFill>
                <a:latin typeface="+mj-lt"/>
                <a:cs typeface="Times New Roman" panose="02020603050405020304" pitchFamily="18" charset="0"/>
              </a:rPr>
              <a:t>To Increase the success rate of existing products and newly launching products </a:t>
            </a:r>
            <a:r>
              <a:rPr lang="en-IN" sz="1600" b="1" dirty="0">
                <a:solidFill>
                  <a:schemeClr val="tx1"/>
                </a:solidFill>
                <a:latin typeface="Times New Roman" panose="02020603050405020304" pitchFamily="18" charset="0"/>
                <a:cs typeface="Times New Roman" panose="02020603050405020304" pitchFamily="18" charset="0"/>
              </a:rPr>
              <a:t>.</a:t>
            </a:r>
          </a:p>
        </p:txBody>
      </p:sp>
      <p:sp>
        <p:nvSpPr>
          <p:cNvPr id="18" name="Rectangle: Rounded Corners 17">
            <a:extLst>
              <a:ext uri="{FF2B5EF4-FFF2-40B4-BE49-F238E27FC236}">
                <a16:creationId xmlns:a16="http://schemas.microsoft.com/office/drawing/2014/main" id="{02975F24-78F8-409A-8242-757A36031527}"/>
              </a:ext>
            </a:extLst>
          </p:cNvPr>
          <p:cNvSpPr/>
          <p:nvPr/>
        </p:nvSpPr>
        <p:spPr>
          <a:xfrm>
            <a:off x="1240918" y="1534968"/>
            <a:ext cx="5777223"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tx1"/>
                </a:solidFill>
                <a:latin typeface="+mj-lt"/>
                <a:cs typeface="Times New Roman" panose="02020603050405020304" pitchFamily="18" charset="0"/>
              </a:rPr>
              <a:t>To develop an automated system to analyse sentiment of enormous number of reviews.</a:t>
            </a:r>
            <a:endParaRPr lang="en-IN" sz="1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E5AA930-02B8-4061-A7E0-40CADDAA06F3}"/>
              </a:ext>
            </a:extLst>
          </p:cNvPr>
          <p:cNvSpPr/>
          <p:nvPr/>
        </p:nvSpPr>
        <p:spPr>
          <a:xfrm flipV="1">
            <a:off x="480578" y="2869366"/>
            <a:ext cx="557604" cy="518367"/>
          </a:xfrm>
          <a:prstGeom prst="rect">
            <a:avLst/>
          </a:prstGeom>
          <a:noFill/>
          <a:ln w="19050" cap="flat" cmpd="sng" algn="ctr">
            <a:solidFill>
              <a:schemeClr val="accent3">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Graphic 3" descr="Magnifying glass">
            <a:extLst>
              <a:ext uri="{FF2B5EF4-FFF2-40B4-BE49-F238E27FC236}">
                <a16:creationId xmlns:a16="http://schemas.microsoft.com/office/drawing/2014/main" id="{B246A356-3C92-4CEC-9C14-F9940021B2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209" y="1695267"/>
            <a:ext cx="446194" cy="424737"/>
          </a:xfrm>
          <a:prstGeom prst="rect">
            <a:avLst/>
          </a:prstGeom>
        </p:spPr>
      </p:pic>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3A7A9379-BB19-511E-DE5B-12C6D166A6FD}"/>
              </a:ext>
            </a:extLst>
          </p:cNvPr>
          <p:cNvSpPr/>
          <p:nvPr/>
        </p:nvSpPr>
        <p:spPr>
          <a:xfrm flipV="1">
            <a:off x="509437" y="1619018"/>
            <a:ext cx="557604" cy="518367"/>
          </a:xfrm>
          <a:prstGeom prst="rect">
            <a:avLst/>
          </a:prstGeom>
          <a:noFill/>
          <a:ln w="19050" cap="flat" cmpd="sng" algn="ctr">
            <a:solidFill>
              <a:schemeClr val="accent3">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7" name="Graphic 6" descr="Magnifying glass">
            <a:extLst>
              <a:ext uri="{FF2B5EF4-FFF2-40B4-BE49-F238E27FC236}">
                <a16:creationId xmlns:a16="http://schemas.microsoft.com/office/drawing/2014/main" id="{572EC70B-4B36-1D97-C82E-42C4A2FA748D}"/>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536283" y="2916180"/>
            <a:ext cx="446194" cy="424737"/>
          </a:xfrm>
          <a:prstGeom prst="rect">
            <a:avLst/>
          </a:prstGeom>
        </p:spPr>
      </p:pic>
      <p:sp>
        <p:nvSpPr>
          <p:cNvPr id="11" name="Rectangle: Rounded Corners 10">
            <a:extLst>
              <a:ext uri="{FF2B5EF4-FFF2-40B4-BE49-F238E27FC236}">
                <a16:creationId xmlns:a16="http://schemas.microsoft.com/office/drawing/2014/main" id="{E1342E40-452E-9696-B1CC-2924ECA7B9CD}"/>
              </a:ext>
            </a:extLst>
          </p:cNvPr>
          <p:cNvSpPr/>
          <p:nvPr/>
        </p:nvSpPr>
        <p:spPr>
          <a:xfrm>
            <a:off x="1179784" y="3956759"/>
            <a:ext cx="5838357" cy="7941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Wingdings" panose="05000000000000000000" pitchFamily="2" charset="2"/>
              <a:buChar char="Ø"/>
            </a:pPr>
            <a:r>
              <a:rPr lang="en-IN" sz="1600" b="1" dirty="0">
                <a:solidFill>
                  <a:schemeClr val="tx1"/>
                </a:solidFill>
                <a:latin typeface="+mj-lt"/>
                <a:cs typeface="Times New Roman" panose="02020603050405020304" pitchFamily="18" charset="0"/>
              </a:rPr>
              <a:t>Determine the key factors that impact the customers satisfaction.</a:t>
            </a:r>
          </a:p>
        </p:txBody>
      </p:sp>
      <p:sp>
        <p:nvSpPr>
          <p:cNvPr id="12" name="Rectangle 11">
            <a:extLst>
              <a:ext uri="{FF2B5EF4-FFF2-40B4-BE49-F238E27FC236}">
                <a16:creationId xmlns:a16="http://schemas.microsoft.com/office/drawing/2014/main" id="{E2D79721-C458-B38E-10BF-D1DA067B6DD8}"/>
              </a:ext>
            </a:extLst>
          </p:cNvPr>
          <p:cNvSpPr/>
          <p:nvPr/>
        </p:nvSpPr>
        <p:spPr>
          <a:xfrm flipV="1">
            <a:off x="509437" y="4119714"/>
            <a:ext cx="557604" cy="518367"/>
          </a:xfrm>
          <a:prstGeom prst="rect">
            <a:avLst/>
          </a:prstGeom>
          <a:noFill/>
          <a:ln w="19050" cap="flat" cmpd="sng" algn="ctr">
            <a:solidFill>
              <a:schemeClr val="accent3">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13" name="Graphic 12" descr="Magnifying glass">
            <a:extLst>
              <a:ext uri="{FF2B5EF4-FFF2-40B4-BE49-F238E27FC236}">
                <a16:creationId xmlns:a16="http://schemas.microsoft.com/office/drawing/2014/main" id="{7DA54F1E-0D75-67E8-422E-1065DE48FE7F}"/>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536283" y="4119714"/>
            <a:ext cx="446194" cy="432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Bell MT" panose="02020503060305020303" pitchFamily="18" charset="0"/>
              </a:rPr>
              <a:t>DATA DESCRIPTION</a:t>
            </a:r>
            <a:endParaRPr lang="en-IN" sz="2400" dirty="0">
              <a:latin typeface="Bell MT" panose="02020503060305020303" pitchFamily="18" charset="0"/>
            </a:endParaRP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68618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6" name="Picture 5">
            <a:extLst>
              <a:ext uri="{FF2B5EF4-FFF2-40B4-BE49-F238E27FC236}">
                <a16:creationId xmlns:a16="http://schemas.microsoft.com/office/drawing/2014/main" id="{4244FE2D-69E9-C3B1-A849-F7AD06ACEB96}"/>
              </a:ext>
            </a:extLst>
          </p:cNvPr>
          <p:cNvPicPr>
            <a:picLocks noChangeAspect="1"/>
          </p:cNvPicPr>
          <p:nvPr/>
        </p:nvPicPr>
        <p:blipFill>
          <a:blip r:embed="rId3"/>
          <a:stretch>
            <a:fillRect/>
          </a:stretch>
        </p:blipFill>
        <p:spPr>
          <a:xfrm>
            <a:off x="265365" y="1436250"/>
            <a:ext cx="5869105" cy="3410909"/>
          </a:xfrm>
          <a:prstGeom prst="rect">
            <a:avLst/>
          </a:prstGeom>
        </p:spPr>
      </p:pic>
      <p:sp>
        <p:nvSpPr>
          <p:cNvPr id="4" name="TextBox 3">
            <a:extLst>
              <a:ext uri="{FF2B5EF4-FFF2-40B4-BE49-F238E27FC236}">
                <a16:creationId xmlns:a16="http://schemas.microsoft.com/office/drawing/2014/main" id="{78D8C518-29F5-9FFD-797C-ACDC20CC7F49}"/>
              </a:ext>
            </a:extLst>
          </p:cNvPr>
          <p:cNvSpPr txBox="1"/>
          <p:nvPr/>
        </p:nvSpPr>
        <p:spPr>
          <a:xfrm>
            <a:off x="6306675" y="1158775"/>
            <a:ext cx="2393442" cy="1569660"/>
          </a:xfrm>
          <a:prstGeom prst="rect">
            <a:avLst/>
          </a:prstGeom>
          <a:noFill/>
        </p:spPr>
        <p:txBody>
          <a:bodyPr wrap="square" rtlCol="0">
            <a:spAutoFit/>
          </a:bodyPr>
          <a:lstStyle/>
          <a:p>
            <a:r>
              <a:rPr lang="en-IN" sz="1600" b="1" dirty="0">
                <a:solidFill>
                  <a:schemeClr val="accent5">
                    <a:lumMod val="75000"/>
                  </a:schemeClr>
                </a:solidFill>
                <a:latin typeface="+mj-lt"/>
              </a:rPr>
              <a:t>Some Brand Names:</a:t>
            </a:r>
          </a:p>
          <a:p>
            <a:pPr marL="285750" indent="-285750">
              <a:buFont typeface="Wingdings" panose="05000000000000000000" pitchFamily="2" charset="2"/>
              <a:buChar char="Ø"/>
            </a:pPr>
            <a:r>
              <a:rPr lang="en-IN" sz="1600" b="1" dirty="0" err="1">
                <a:latin typeface="+mj-lt"/>
              </a:rPr>
              <a:t>D’Addario</a:t>
            </a:r>
            <a:endParaRPr lang="en-IN" sz="1600" b="1" dirty="0">
              <a:latin typeface="+mj-lt"/>
            </a:endParaRPr>
          </a:p>
          <a:p>
            <a:pPr marL="285750" indent="-285750">
              <a:buFont typeface="Wingdings" panose="05000000000000000000" pitchFamily="2" charset="2"/>
              <a:buChar char="Ø"/>
            </a:pPr>
            <a:r>
              <a:rPr lang="en-IN" sz="1600" b="1" dirty="0">
                <a:latin typeface="+mj-lt"/>
              </a:rPr>
              <a:t>On stage</a:t>
            </a:r>
          </a:p>
          <a:p>
            <a:pPr marL="285750" indent="-285750">
              <a:buFont typeface="Wingdings" panose="05000000000000000000" pitchFamily="2" charset="2"/>
              <a:buChar char="Ø"/>
            </a:pPr>
            <a:r>
              <a:rPr lang="en-IN" sz="1600" b="1" dirty="0">
                <a:latin typeface="+mj-lt"/>
              </a:rPr>
              <a:t>Jim Dunlop</a:t>
            </a:r>
          </a:p>
          <a:p>
            <a:pPr marL="285750" indent="-285750">
              <a:buFont typeface="Wingdings" panose="05000000000000000000" pitchFamily="2" charset="2"/>
              <a:buChar char="Ø"/>
            </a:pPr>
            <a:r>
              <a:rPr lang="en-IN" sz="1600" b="1" dirty="0">
                <a:latin typeface="+mj-lt"/>
              </a:rPr>
              <a:t>Elixir</a:t>
            </a:r>
          </a:p>
          <a:p>
            <a:pPr marL="285750" indent="-285750">
              <a:buFont typeface="Wingdings" panose="05000000000000000000" pitchFamily="2" charset="2"/>
              <a:buChar char="Ø"/>
            </a:pPr>
            <a:r>
              <a:rPr lang="en-IN" sz="1600" b="1" dirty="0">
                <a:latin typeface="+mj-lt"/>
              </a:rPr>
              <a:t>Ernie Ball</a:t>
            </a:r>
          </a:p>
        </p:txBody>
      </p:sp>
      <p:sp>
        <p:nvSpPr>
          <p:cNvPr id="11" name="TextBox 10">
            <a:extLst>
              <a:ext uri="{FF2B5EF4-FFF2-40B4-BE49-F238E27FC236}">
                <a16:creationId xmlns:a16="http://schemas.microsoft.com/office/drawing/2014/main" id="{A0ED4F0D-7C20-6968-A0B6-6322779A80E5}"/>
              </a:ext>
            </a:extLst>
          </p:cNvPr>
          <p:cNvSpPr txBox="1"/>
          <p:nvPr/>
        </p:nvSpPr>
        <p:spPr>
          <a:xfrm>
            <a:off x="6306675" y="2804457"/>
            <a:ext cx="2393442" cy="1815882"/>
          </a:xfrm>
          <a:prstGeom prst="rect">
            <a:avLst/>
          </a:prstGeom>
          <a:noFill/>
        </p:spPr>
        <p:txBody>
          <a:bodyPr wrap="square" rtlCol="0">
            <a:spAutoFit/>
          </a:bodyPr>
          <a:lstStyle/>
          <a:p>
            <a:r>
              <a:rPr lang="en-IN" sz="1600" b="1" dirty="0">
                <a:solidFill>
                  <a:schemeClr val="accent5">
                    <a:lumMod val="75000"/>
                  </a:schemeClr>
                </a:solidFill>
                <a:latin typeface="+mj-lt"/>
              </a:rPr>
              <a:t>Some Category Names:</a:t>
            </a:r>
          </a:p>
          <a:p>
            <a:pPr marL="285750" indent="-285750">
              <a:buFont typeface="Wingdings" panose="05000000000000000000" pitchFamily="2" charset="2"/>
              <a:buChar char="Ø"/>
            </a:pPr>
            <a:r>
              <a:rPr lang="en-IN" sz="1600" b="1" dirty="0">
                <a:latin typeface="+mj-lt"/>
              </a:rPr>
              <a:t>Guitar</a:t>
            </a:r>
          </a:p>
          <a:p>
            <a:pPr marL="285750" indent="-285750">
              <a:buFont typeface="Wingdings" panose="05000000000000000000" pitchFamily="2" charset="2"/>
              <a:buChar char="Ø"/>
            </a:pPr>
            <a:r>
              <a:rPr lang="en-IN" sz="1600" b="1" dirty="0">
                <a:latin typeface="+mj-lt"/>
              </a:rPr>
              <a:t>Drums</a:t>
            </a:r>
          </a:p>
          <a:p>
            <a:pPr marL="285750" indent="-285750">
              <a:buFont typeface="Wingdings" panose="05000000000000000000" pitchFamily="2" charset="2"/>
              <a:buChar char="Ø"/>
            </a:pPr>
            <a:r>
              <a:rPr lang="en-IN" sz="1600" b="1" dirty="0">
                <a:latin typeface="+mj-lt"/>
              </a:rPr>
              <a:t>Hand Drums</a:t>
            </a:r>
          </a:p>
          <a:p>
            <a:pPr marL="285750" indent="-285750">
              <a:buFont typeface="Wingdings" panose="05000000000000000000" pitchFamily="2" charset="2"/>
              <a:buChar char="Ø"/>
            </a:pPr>
            <a:r>
              <a:rPr lang="en-IN" sz="1600" b="1" dirty="0">
                <a:latin typeface="+mj-lt"/>
              </a:rPr>
              <a:t>Electrical </a:t>
            </a:r>
            <a:r>
              <a:rPr lang="en-IN" sz="1600" b="1" dirty="0" err="1">
                <a:latin typeface="+mj-lt"/>
              </a:rPr>
              <a:t>Drms</a:t>
            </a:r>
            <a:endParaRPr lang="en-IN" sz="1600" b="1" dirty="0">
              <a:latin typeface="+mj-lt"/>
            </a:endParaRPr>
          </a:p>
          <a:p>
            <a:pPr marL="285750" indent="-285750">
              <a:buFont typeface="Wingdings" panose="05000000000000000000" pitchFamily="2" charset="2"/>
              <a:buChar char="Ø"/>
            </a:pPr>
            <a:r>
              <a:rPr lang="en-IN" sz="1600" b="1" dirty="0">
                <a:latin typeface="+mj-lt"/>
              </a:rPr>
              <a:t>Amp Bass Accessories</a:t>
            </a:r>
          </a:p>
        </p:txBody>
      </p:sp>
    </p:spTree>
    <p:extLst>
      <p:ext uri="{BB962C8B-B14F-4D97-AF65-F5344CB8AC3E}">
        <p14:creationId xmlns:p14="http://schemas.microsoft.com/office/powerpoint/2010/main" val="2508336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833945" y="616292"/>
            <a:ext cx="5124440" cy="506156"/>
          </a:xfrm>
          <a:prstGeom prst="rect">
            <a:avLst/>
          </a:prstGeom>
        </p:spPr>
        <p:txBody>
          <a:bodyPr spcFirstLastPara="1" wrap="square" lIns="91425" tIns="91425" rIns="91425" bIns="91425" anchor="ctr" anchorCtr="0">
            <a:noAutofit/>
          </a:bodyPr>
          <a:lstStyle/>
          <a:p>
            <a:r>
              <a:rPr lang="en" sz="2800" b="1" dirty="0">
                <a:solidFill>
                  <a:schemeClr val="bg1"/>
                </a:solidFill>
                <a:latin typeface="Times New Roman" panose="02020603050405020304" pitchFamily="18" charset="0"/>
                <a:cs typeface="Times New Roman" panose="02020603050405020304" pitchFamily="18" charset="0"/>
              </a:rPr>
              <a:t>Work flow of </a:t>
            </a:r>
            <a:r>
              <a:rPr lang="en" sz="2800" dirty="0">
                <a:solidFill>
                  <a:schemeClr val="bg1"/>
                </a:solidFill>
                <a:latin typeface="Times New Roman" panose="02020603050405020304" pitchFamily="18" charset="0"/>
                <a:cs typeface="Times New Roman" panose="02020603050405020304" pitchFamily="18" charset="0"/>
              </a:rPr>
              <a:t>D</a:t>
            </a:r>
            <a:r>
              <a:rPr lang="en" sz="2800" b="1" dirty="0">
                <a:solidFill>
                  <a:schemeClr val="bg1"/>
                </a:solidFill>
                <a:latin typeface="Times New Roman" panose="02020603050405020304" pitchFamily="18" charset="0"/>
                <a:cs typeface="Times New Roman" panose="02020603050405020304" pitchFamily="18" charset="0"/>
              </a:rPr>
              <a:t>ata </a:t>
            </a:r>
            <a:r>
              <a:rPr lang="en" sz="2800" dirty="0">
                <a:solidFill>
                  <a:schemeClr val="bg1"/>
                </a:solidFill>
                <a:latin typeface="Times New Roman" panose="02020603050405020304" pitchFamily="18" charset="0"/>
                <a:cs typeface="Times New Roman" panose="02020603050405020304" pitchFamily="18" charset="0"/>
              </a:rPr>
              <a:t>A</a:t>
            </a:r>
            <a:r>
              <a:rPr lang="en" sz="2800" b="1" dirty="0">
                <a:solidFill>
                  <a:schemeClr val="bg1"/>
                </a:solidFill>
                <a:latin typeface="Times New Roman" panose="02020603050405020304" pitchFamily="18" charset="0"/>
                <a:cs typeface="Times New Roman" panose="02020603050405020304" pitchFamily="18" charset="0"/>
              </a:rPr>
              <a:t>nalysis</a:t>
            </a:r>
            <a:br>
              <a:rPr lang="en-US" sz="2000" b="1" dirty="0">
                <a:solidFill>
                  <a:schemeClr val="bg2"/>
                </a:solidFill>
                <a:latin typeface="Times New Roman" panose="02020603050405020304" pitchFamily="18" charset="0"/>
                <a:cs typeface="Times New Roman" panose="02020603050405020304" pitchFamily="18" charset="0"/>
              </a:rPr>
            </a:br>
            <a:endParaRPr lang="en-IN" dirty="0">
              <a:latin typeface="Bell MT" panose="02020503060305020303" pitchFamily="18" charset="0"/>
            </a:endParaRPr>
          </a:p>
        </p:txBody>
      </p:sp>
      <p:sp>
        <p:nvSpPr>
          <p:cNvPr id="608" name="Google Shape;608;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09" name="Google Shape;609;p38"/>
          <p:cNvSpPr/>
          <p:nvPr/>
        </p:nvSpPr>
        <p:spPr>
          <a:xfrm>
            <a:off x="1074746" y="2476097"/>
            <a:ext cx="7392240" cy="1011044"/>
          </a:xfrm>
          <a:custGeom>
            <a:avLst/>
            <a:gdLst>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805333 w 12192000"/>
              <a:gd name="connsiteY7" fmla="*/ 674029 h 1348059"/>
              <a:gd name="connsiteX8" fmla="*/ 8128000 w 12192000"/>
              <a:gd name="connsiteY8" fmla="*/ 0 h 1348059"/>
              <a:gd name="connsiteX9" fmla="*/ 8128000 w 12192000"/>
              <a:gd name="connsiteY9" fmla="*/ 0 h 1348059"/>
              <a:gd name="connsiteX10" fmla="*/ 7450667 w 12192000"/>
              <a:gd name="connsiteY10" fmla="*/ 674029 h 1348059"/>
              <a:gd name="connsiteX11" fmla="*/ 7450667 w 12192000"/>
              <a:gd name="connsiteY11" fmla="*/ 674029 h 1348059"/>
              <a:gd name="connsiteX12" fmla="*/ 6773334 w 12192000"/>
              <a:gd name="connsiteY12" fmla="*/ 1348059 h 1348059"/>
              <a:gd name="connsiteX13" fmla="*/ 6773334 w 12192000"/>
              <a:gd name="connsiteY13" fmla="*/ 1348059 h 1348059"/>
              <a:gd name="connsiteX14" fmla="*/ 6096000 w 12192000"/>
              <a:gd name="connsiteY14" fmla="*/ 674029 h 1348059"/>
              <a:gd name="connsiteX15" fmla="*/ 6096000 w 12192000"/>
              <a:gd name="connsiteY15" fmla="*/ 674029 h 1348059"/>
              <a:gd name="connsiteX16" fmla="*/ 5418667 w 12192000"/>
              <a:gd name="connsiteY16" fmla="*/ 0 h 1348059"/>
              <a:gd name="connsiteX17" fmla="*/ 5418667 w 12192000"/>
              <a:gd name="connsiteY17" fmla="*/ 0 h 1348059"/>
              <a:gd name="connsiteX18" fmla="*/ 4741334 w 12192000"/>
              <a:gd name="connsiteY18" fmla="*/ 674029 h 1348059"/>
              <a:gd name="connsiteX19" fmla="*/ 4741334 w 12192000"/>
              <a:gd name="connsiteY19" fmla="*/ 674029 h 1348059"/>
              <a:gd name="connsiteX20" fmla="*/ 4064000 w 12192000"/>
              <a:gd name="connsiteY20" fmla="*/ 1348059 h 1348059"/>
              <a:gd name="connsiteX21" fmla="*/ 4064000 w 12192000"/>
              <a:gd name="connsiteY21" fmla="*/ 1348059 h 1348059"/>
              <a:gd name="connsiteX22" fmla="*/ 3386667 w 12192000"/>
              <a:gd name="connsiteY22" fmla="*/ 674029 h 1348059"/>
              <a:gd name="connsiteX23" fmla="*/ 3386667 w 12192000"/>
              <a:gd name="connsiteY23" fmla="*/ 674029 h 1348059"/>
              <a:gd name="connsiteX24" fmla="*/ 2709333 w 12192000"/>
              <a:gd name="connsiteY24" fmla="*/ 0 h 1348059"/>
              <a:gd name="connsiteX25" fmla="*/ 2709333 w 12192000"/>
              <a:gd name="connsiteY25" fmla="*/ 0 h 1348059"/>
              <a:gd name="connsiteX26" fmla="*/ 2032000 w 12192000"/>
              <a:gd name="connsiteY26" fmla="*/ 674029 h 1348059"/>
              <a:gd name="connsiteX27" fmla="*/ 2032000 w 12192000"/>
              <a:gd name="connsiteY27" fmla="*/ 674030 h 1348059"/>
              <a:gd name="connsiteX28" fmla="*/ 1354667 w 12192000"/>
              <a:gd name="connsiteY28" fmla="*/ 1348059 h 1348059"/>
              <a:gd name="connsiteX29" fmla="*/ 0 w 12192000"/>
              <a:gd name="connsiteY29"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128000 w 12192000"/>
              <a:gd name="connsiteY7" fmla="*/ 0 h 1348059"/>
              <a:gd name="connsiteX8" fmla="*/ 8128000 w 12192000"/>
              <a:gd name="connsiteY8" fmla="*/ 0 h 1348059"/>
              <a:gd name="connsiteX9" fmla="*/ 7450667 w 12192000"/>
              <a:gd name="connsiteY9" fmla="*/ 674029 h 1348059"/>
              <a:gd name="connsiteX10" fmla="*/ 7450667 w 12192000"/>
              <a:gd name="connsiteY10" fmla="*/ 674029 h 1348059"/>
              <a:gd name="connsiteX11" fmla="*/ 6773334 w 12192000"/>
              <a:gd name="connsiteY11" fmla="*/ 1348059 h 1348059"/>
              <a:gd name="connsiteX12" fmla="*/ 6773334 w 12192000"/>
              <a:gd name="connsiteY12" fmla="*/ 1348059 h 1348059"/>
              <a:gd name="connsiteX13" fmla="*/ 6096000 w 12192000"/>
              <a:gd name="connsiteY13" fmla="*/ 674029 h 1348059"/>
              <a:gd name="connsiteX14" fmla="*/ 6096000 w 12192000"/>
              <a:gd name="connsiteY14" fmla="*/ 674029 h 1348059"/>
              <a:gd name="connsiteX15" fmla="*/ 5418667 w 12192000"/>
              <a:gd name="connsiteY15" fmla="*/ 0 h 1348059"/>
              <a:gd name="connsiteX16" fmla="*/ 5418667 w 12192000"/>
              <a:gd name="connsiteY16" fmla="*/ 0 h 1348059"/>
              <a:gd name="connsiteX17" fmla="*/ 4741334 w 12192000"/>
              <a:gd name="connsiteY17" fmla="*/ 674029 h 1348059"/>
              <a:gd name="connsiteX18" fmla="*/ 4741334 w 12192000"/>
              <a:gd name="connsiteY18" fmla="*/ 674029 h 1348059"/>
              <a:gd name="connsiteX19" fmla="*/ 4064000 w 12192000"/>
              <a:gd name="connsiteY19" fmla="*/ 1348059 h 1348059"/>
              <a:gd name="connsiteX20" fmla="*/ 4064000 w 12192000"/>
              <a:gd name="connsiteY20" fmla="*/ 1348059 h 1348059"/>
              <a:gd name="connsiteX21" fmla="*/ 3386667 w 12192000"/>
              <a:gd name="connsiteY21" fmla="*/ 674029 h 1348059"/>
              <a:gd name="connsiteX22" fmla="*/ 3386667 w 12192000"/>
              <a:gd name="connsiteY22" fmla="*/ 674029 h 1348059"/>
              <a:gd name="connsiteX23" fmla="*/ 2709333 w 12192000"/>
              <a:gd name="connsiteY23" fmla="*/ 0 h 1348059"/>
              <a:gd name="connsiteX24" fmla="*/ 2709333 w 12192000"/>
              <a:gd name="connsiteY24" fmla="*/ 0 h 1348059"/>
              <a:gd name="connsiteX25" fmla="*/ 2032000 w 12192000"/>
              <a:gd name="connsiteY25" fmla="*/ 674029 h 1348059"/>
              <a:gd name="connsiteX26" fmla="*/ 2032000 w 12192000"/>
              <a:gd name="connsiteY26" fmla="*/ 674030 h 1348059"/>
              <a:gd name="connsiteX27" fmla="*/ 1354667 w 12192000"/>
              <a:gd name="connsiteY27" fmla="*/ 1348059 h 1348059"/>
              <a:gd name="connsiteX28" fmla="*/ 0 w 12192000"/>
              <a:gd name="connsiteY28"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8805333 w 12192000"/>
              <a:gd name="connsiteY5" fmla="*/ 674029 h 1348059"/>
              <a:gd name="connsiteX6" fmla="*/ 8128000 w 12192000"/>
              <a:gd name="connsiteY6" fmla="*/ 0 h 1348059"/>
              <a:gd name="connsiteX7" fmla="*/ 8128000 w 12192000"/>
              <a:gd name="connsiteY7" fmla="*/ 0 h 1348059"/>
              <a:gd name="connsiteX8" fmla="*/ 7450667 w 12192000"/>
              <a:gd name="connsiteY8" fmla="*/ 674029 h 1348059"/>
              <a:gd name="connsiteX9" fmla="*/ 7450667 w 12192000"/>
              <a:gd name="connsiteY9" fmla="*/ 674029 h 1348059"/>
              <a:gd name="connsiteX10" fmla="*/ 6773334 w 12192000"/>
              <a:gd name="connsiteY10" fmla="*/ 1348059 h 1348059"/>
              <a:gd name="connsiteX11" fmla="*/ 6773334 w 12192000"/>
              <a:gd name="connsiteY11" fmla="*/ 1348059 h 1348059"/>
              <a:gd name="connsiteX12" fmla="*/ 6096000 w 12192000"/>
              <a:gd name="connsiteY12" fmla="*/ 674029 h 1348059"/>
              <a:gd name="connsiteX13" fmla="*/ 6096000 w 12192000"/>
              <a:gd name="connsiteY13" fmla="*/ 674029 h 1348059"/>
              <a:gd name="connsiteX14" fmla="*/ 5418667 w 12192000"/>
              <a:gd name="connsiteY14" fmla="*/ 0 h 1348059"/>
              <a:gd name="connsiteX15" fmla="*/ 5418667 w 12192000"/>
              <a:gd name="connsiteY15" fmla="*/ 0 h 1348059"/>
              <a:gd name="connsiteX16" fmla="*/ 4741334 w 12192000"/>
              <a:gd name="connsiteY16" fmla="*/ 674029 h 1348059"/>
              <a:gd name="connsiteX17" fmla="*/ 4741334 w 12192000"/>
              <a:gd name="connsiteY17" fmla="*/ 674029 h 1348059"/>
              <a:gd name="connsiteX18" fmla="*/ 4064000 w 12192000"/>
              <a:gd name="connsiteY18" fmla="*/ 1348059 h 1348059"/>
              <a:gd name="connsiteX19" fmla="*/ 4064000 w 12192000"/>
              <a:gd name="connsiteY19" fmla="*/ 1348059 h 1348059"/>
              <a:gd name="connsiteX20" fmla="*/ 3386667 w 12192000"/>
              <a:gd name="connsiteY20" fmla="*/ 674029 h 1348059"/>
              <a:gd name="connsiteX21" fmla="*/ 3386667 w 12192000"/>
              <a:gd name="connsiteY21" fmla="*/ 674029 h 1348059"/>
              <a:gd name="connsiteX22" fmla="*/ 2709333 w 12192000"/>
              <a:gd name="connsiteY22" fmla="*/ 0 h 1348059"/>
              <a:gd name="connsiteX23" fmla="*/ 2709333 w 12192000"/>
              <a:gd name="connsiteY23" fmla="*/ 0 h 1348059"/>
              <a:gd name="connsiteX24" fmla="*/ 2032000 w 12192000"/>
              <a:gd name="connsiteY24" fmla="*/ 674029 h 1348059"/>
              <a:gd name="connsiteX25" fmla="*/ 2032000 w 12192000"/>
              <a:gd name="connsiteY25" fmla="*/ 674030 h 1348059"/>
              <a:gd name="connsiteX26" fmla="*/ 1354667 w 12192000"/>
              <a:gd name="connsiteY26" fmla="*/ 1348059 h 1348059"/>
              <a:gd name="connsiteX27" fmla="*/ 0 w 12192000"/>
              <a:gd name="connsiteY27"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9482667 w 12192000"/>
              <a:gd name="connsiteY3" fmla="*/ 1348059 h 1348059"/>
              <a:gd name="connsiteX4" fmla="*/ 8805333 w 12192000"/>
              <a:gd name="connsiteY4" fmla="*/ 674029 h 1348059"/>
              <a:gd name="connsiteX5" fmla="*/ 8128000 w 12192000"/>
              <a:gd name="connsiteY5" fmla="*/ 0 h 1348059"/>
              <a:gd name="connsiteX6" fmla="*/ 8128000 w 12192000"/>
              <a:gd name="connsiteY6" fmla="*/ 0 h 1348059"/>
              <a:gd name="connsiteX7" fmla="*/ 7450667 w 12192000"/>
              <a:gd name="connsiteY7" fmla="*/ 674029 h 1348059"/>
              <a:gd name="connsiteX8" fmla="*/ 7450667 w 12192000"/>
              <a:gd name="connsiteY8" fmla="*/ 674029 h 1348059"/>
              <a:gd name="connsiteX9" fmla="*/ 6773334 w 12192000"/>
              <a:gd name="connsiteY9" fmla="*/ 1348059 h 1348059"/>
              <a:gd name="connsiteX10" fmla="*/ 6773334 w 12192000"/>
              <a:gd name="connsiteY10" fmla="*/ 1348059 h 1348059"/>
              <a:gd name="connsiteX11" fmla="*/ 6096000 w 12192000"/>
              <a:gd name="connsiteY11" fmla="*/ 674029 h 1348059"/>
              <a:gd name="connsiteX12" fmla="*/ 6096000 w 12192000"/>
              <a:gd name="connsiteY12" fmla="*/ 674029 h 1348059"/>
              <a:gd name="connsiteX13" fmla="*/ 5418667 w 12192000"/>
              <a:gd name="connsiteY13" fmla="*/ 0 h 1348059"/>
              <a:gd name="connsiteX14" fmla="*/ 5418667 w 12192000"/>
              <a:gd name="connsiteY14" fmla="*/ 0 h 1348059"/>
              <a:gd name="connsiteX15" fmla="*/ 4741334 w 12192000"/>
              <a:gd name="connsiteY15" fmla="*/ 674029 h 1348059"/>
              <a:gd name="connsiteX16" fmla="*/ 4741334 w 12192000"/>
              <a:gd name="connsiteY16" fmla="*/ 674029 h 1348059"/>
              <a:gd name="connsiteX17" fmla="*/ 4064000 w 12192000"/>
              <a:gd name="connsiteY17" fmla="*/ 1348059 h 1348059"/>
              <a:gd name="connsiteX18" fmla="*/ 4064000 w 12192000"/>
              <a:gd name="connsiteY18" fmla="*/ 1348059 h 1348059"/>
              <a:gd name="connsiteX19" fmla="*/ 3386667 w 12192000"/>
              <a:gd name="connsiteY19" fmla="*/ 674029 h 1348059"/>
              <a:gd name="connsiteX20" fmla="*/ 3386667 w 12192000"/>
              <a:gd name="connsiteY20" fmla="*/ 674029 h 1348059"/>
              <a:gd name="connsiteX21" fmla="*/ 2709333 w 12192000"/>
              <a:gd name="connsiteY21" fmla="*/ 0 h 1348059"/>
              <a:gd name="connsiteX22" fmla="*/ 2709333 w 12192000"/>
              <a:gd name="connsiteY22" fmla="*/ 0 h 1348059"/>
              <a:gd name="connsiteX23" fmla="*/ 2032000 w 12192000"/>
              <a:gd name="connsiteY23" fmla="*/ 674029 h 1348059"/>
              <a:gd name="connsiteX24" fmla="*/ 2032000 w 12192000"/>
              <a:gd name="connsiteY24" fmla="*/ 674030 h 1348059"/>
              <a:gd name="connsiteX25" fmla="*/ 1354667 w 12192000"/>
              <a:gd name="connsiteY25" fmla="*/ 1348059 h 1348059"/>
              <a:gd name="connsiteX26" fmla="*/ 0 w 12192000"/>
              <a:gd name="connsiteY26" fmla="*/ 1348059 h 1348059"/>
              <a:gd name="connsiteX0" fmla="*/ 12192000 w 12192000"/>
              <a:gd name="connsiteY0" fmla="*/ 0 h 1348059"/>
              <a:gd name="connsiteX1" fmla="*/ 10160000 w 12192000"/>
              <a:gd name="connsiteY1" fmla="*/ 674029 h 1348059"/>
              <a:gd name="connsiteX2" fmla="*/ 9482667 w 12192000"/>
              <a:gd name="connsiteY2" fmla="*/ 1348059 h 1348059"/>
              <a:gd name="connsiteX3" fmla="*/ 8805333 w 12192000"/>
              <a:gd name="connsiteY3" fmla="*/ 674029 h 1348059"/>
              <a:gd name="connsiteX4" fmla="*/ 8128000 w 12192000"/>
              <a:gd name="connsiteY4" fmla="*/ 0 h 1348059"/>
              <a:gd name="connsiteX5" fmla="*/ 8128000 w 12192000"/>
              <a:gd name="connsiteY5" fmla="*/ 0 h 1348059"/>
              <a:gd name="connsiteX6" fmla="*/ 7450667 w 12192000"/>
              <a:gd name="connsiteY6" fmla="*/ 674029 h 1348059"/>
              <a:gd name="connsiteX7" fmla="*/ 7450667 w 12192000"/>
              <a:gd name="connsiteY7" fmla="*/ 674029 h 1348059"/>
              <a:gd name="connsiteX8" fmla="*/ 6773334 w 12192000"/>
              <a:gd name="connsiteY8" fmla="*/ 1348059 h 1348059"/>
              <a:gd name="connsiteX9" fmla="*/ 6773334 w 12192000"/>
              <a:gd name="connsiteY9" fmla="*/ 1348059 h 1348059"/>
              <a:gd name="connsiteX10" fmla="*/ 6096000 w 12192000"/>
              <a:gd name="connsiteY10" fmla="*/ 674029 h 1348059"/>
              <a:gd name="connsiteX11" fmla="*/ 6096000 w 12192000"/>
              <a:gd name="connsiteY11" fmla="*/ 674029 h 1348059"/>
              <a:gd name="connsiteX12" fmla="*/ 5418667 w 12192000"/>
              <a:gd name="connsiteY12" fmla="*/ 0 h 1348059"/>
              <a:gd name="connsiteX13" fmla="*/ 5418667 w 12192000"/>
              <a:gd name="connsiteY13" fmla="*/ 0 h 1348059"/>
              <a:gd name="connsiteX14" fmla="*/ 4741334 w 12192000"/>
              <a:gd name="connsiteY14" fmla="*/ 674029 h 1348059"/>
              <a:gd name="connsiteX15" fmla="*/ 4741334 w 12192000"/>
              <a:gd name="connsiteY15" fmla="*/ 674029 h 1348059"/>
              <a:gd name="connsiteX16" fmla="*/ 4064000 w 12192000"/>
              <a:gd name="connsiteY16" fmla="*/ 1348059 h 1348059"/>
              <a:gd name="connsiteX17" fmla="*/ 4064000 w 12192000"/>
              <a:gd name="connsiteY17" fmla="*/ 1348059 h 1348059"/>
              <a:gd name="connsiteX18" fmla="*/ 3386667 w 12192000"/>
              <a:gd name="connsiteY18" fmla="*/ 674029 h 1348059"/>
              <a:gd name="connsiteX19" fmla="*/ 3386667 w 12192000"/>
              <a:gd name="connsiteY19" fmla="*/ 674029 h 1348059"/>
              <a:gd name="connsiteX20" fmla="*/ 2709333 w 12192000"/>
              <a:gd name="connsiteY20" fmla="*/ 0 h 1348059"/>
              <a:gd name="connsiteX21" fmla="*/ 2709333 w 12192000"/>
              <a:gd name="connsiteY21" fmla="*/ 0 h 1348059"/>
              <a:gd name="connsiteX22" fmla="*/ 2032000 w 12192000"/>
              <a:gd name="connsiteY22" fmla="*/ 674029 h 1348059"/>
              <a:gd name="connsiteX23" fmla="*/ 2032000 w 12192000"/>
              <a:gd name="connsiteY23" fmla="*/ 674030 h 1348059"/>
              <a:gd name="connsiteX24" fmla="*/ 1354667 w 12192000"/>
              <a:gd name="connsiteY24" fmla="*/ 1348059 h 1348059"/>
              <a:gd name="connsiteX25" fmla="*/ 0 w 12192000"/>
              <a:gd name="connsiteY25" fmla="*/ 1348059 h 1348059"/>
              <a:gd name="connsiteX0" fmla="*/ 10160000 w 10160001"/>
              <a:gd name="connsiteY0" fmla="*/ 674029 h 1348059"/>
              <a:gd name="connsiteX1" fmla="*/ 9482667 w 10160001"/>
              <a:gd name="connsiteY1" fmla="*/ 1348059 h 1348059"/>
              <a:gd name="connsiteX2" fmla="*/ 8805333 w 10160001"/>
              <a:gd name="connsiteY2" fmla="*/ 674029 h 1348059"/>
              <a:gd name="connsiteX3" fmla="*/ 8128000 w 10160001"/>
              <a:gd name="connsiteY3" fmla="*/ 0 h 1348059"/>
              <a:gd name="connsiteX4" fmla="*/ 8128000 w 10160001"/>
              <a:gd name="connsiteY4" fmla="*/ 0 h 1348059"/>
              <a:gd name="connsiteX5" fmla="*/ 7450667 w 10160001"/>
              <a:gd name="connsiteY5" fmla="*/ 674029 h 1348059"/>
              <a:gd name="connsiteX6" fmla="*/ 7450667 w 10160001"/>
              <a:gd name="connsiteY6" fmla="*/ 674029 h 1348059"/>
              <a:gd name="connsiteX7" fmla="*/ 6773334 w 10160001"/>
              <a:gd name="connsiteY7" fmla="*/ 1348059 h 1348059"/>
              <a:gd name="connsiteX8" fmla="*/ 6773334 w 10160001"/>
              <a:gd name="connsiteY8" fmla="*/ 1348059 h 1348059"/>
              <a:gd name="connsiteX9" fmla="*/ 6096000 w 10160001"/>
              <a:gd name="connsiteY9" fmla="*/ 674029 h 1348059"/>
              <a:gd name="connsiteX10" fmla="*/ 6096000 w 10160001"/>
              <a:gd name="connsiteY10" fmla="*/ 674029 h 1348059"/>
              <a:gd name="connsiteX11" fmla="*/ 5418667 w 10160001"/>
              <a:gd name="connsiteY11" fmla="*/ 0 h 1348059"/>
              <a:gd name="connsiteX12" fmla="*/ 5418667 w 10160001"/>
              <a:gd name="connsiteY12" fmla="*/ 0 h 1348059"/>
              <a:gd name="connsiteX13" fmla="*/ 4741334 w 10160001"/>
              <a:gd name="connsiteY13" fmla="*/ 674029 h 1348059"/>
              <a:gd name="connsiteX14" fmla="*/ 4741334 w 10160001"/>
              <a:gd name="connsiteY14" fmla="*/ 674029 h 1348059"/>
              <a:gd name="connsiteX15" fmla="*/ 4064000 w 10160001"/>
              <a:gd name="connsiteY15" fmla="*/ 1348059 h 1348059"/>
              <a:gd name="connsiteX16" fmla="*/ 4064000 w 10160001"/>
              <a:gd name="connsiteY16" fmla="*/ 1348059 h 1348059"/>
              <a:gd name="connsiteX17" fmla="*/ 3386667 w 10160001"/>
              <a:gd name="connsiteY17" fmla="*/ 674029 h 1348059"/>
              <a:gd name="connsiteX18" fmla="*/ 3386667 w 10160001"/>
              <a:gd name="connsiteY18" fmla="*/ 674029 h 1348059"/>
              <a:gd name="connsiteX19" fmla="*/ 2709333 w 10160001"/>
              <a:gd name="connsiteY19" fmla="*/ 0 h 1348059"/>
              <a:gd name="connsiteX20" fmla="*/ 2709333 w 10160001"/>
              <a:gd name="connsiteY20" fmla="*/ 0 h 1348059"/>
              <a:gd name="connsiteX21" fmla="*/ 2032000 w 10160001"/>
              <a:gd name="connsiteY21" fmla="*/ 674029 h 1348059"/>
              <a:gd name="connsiteX22" fmla="*/ 2032000 w 10160001"/>
              <a:gd name="connsiteY22" fmla="*/ 674030 h 1348059"/>
              <a:gd name="connsiteX23" fmla="*/ 1354667 w 10160001"/>
              <a:gd name="connsiteY23" fmla="*/ 1348059 h 1348059"/>
              <a:gd name="connsiteX24" fmla="*/ 0 w 10160001"/>
              <a:gd name="connsiteY24" fmla="*/ 1348059 h 1348059"/>
              <a:gd name="connsiteX0" fmla="*/ 10160000 w 10159999"/>
              <a:gd name="connsiteY0" fmla="*/ 674029 h 1348059"/>
              <a:gd name="connsiteX1" fmla="*/ 8805333 w 10159999"/>
              <a:gd name="connsiteY1" fmla="*/ 674029 h 1348059"/>
              <a:gd name="connsiteX2" fmla="*/ 8128000 w 10159999"/>
              <a:gd name="connsiteY2" fmla="*/ 0 h 1348059"/>
              <a:gd name="connsiteX3" fmla="*/ 8128000 w 10159999"/>
              <a:gd name="connsiteY3" fmla="*/ 0 h 1348059"/>
              <a:gd name="connsiteX4" fmla="*/ 7450667 w 10159999"/>
              <a:gd name="connsiteY4" fmla="*/ 674029 h 1348059"/>
              <a:gd name="connsiteX5" fmla="*/ 7450667 w 10159999"/>
              <a:gd name="connsiteY5" fmla="*/ 674029 h 1348059"/>
              <a:gd name="connsiteX6" fmla="*/ 6773334 w 10159999"/>
              <a:gd name="connsiteY6" fmla="*/ 1348059 h 1348059"/>
              <a:gd name="connsiteX7" fmla="*/ 6773334 w 10159999"/>
              <a:gd name="connsiteY7" fmla="*/ 1348059 h 1348059"/>
              <a:gd name="connsiteX8" fmla="*/ 6096000 w 10159999"/>
              <a:gd name="connsiteY8" fmla="*/ 674029 h 1348059"/>
              <a:gd name="connsiteX9" fmla="*/ 6096000 w 10159999"/>
              <a:gd name="connsiteY9" fmla="*/ 674029 h 1348059"/>
              <a:gd name="connsiteX10" fmla="*/ 5418667 w 10159999"/>
              <a:gd name="connsiteY10" fmla="*/ 0 h 1348059"/>
              <a:gd name="connsiteX11" fmla="*/ 5418667 w 10159999"/>
              <a:gd name="connsiteY11" fmla="*/ 0 h 1348059"/>
              <a:gd name="connsiteX12" fmla="*/ 4741334 w 10159999"/>
              <a:gd name="connsiteY12" fmla="*/ 674029 h 1348059"/>
              <a:gd name="connsiteX13" fmla="*/ 4741334 w 10159999"/>
              <a:gd name="connsiteY13" fmla="*/ 674029 h 1348059"/>
              <a:gd name="connsiteX14" fmla="*/ 4064000 w 10159999"/>
              <a:gd name="connsiteY14" fmla="*/ 1348059 h 1348059"/>
              <a:gd name="connsiteX15" fmla="*/ 4064000 w 10159999"/>
              <a:gd name="connsiteY15" fmla="*/ 1348059 h 1348059"/>
              <a:gd name="connsiteX16" fmla="*/ 3386667 w 10159999"/>
              <a:gd name="connsiteY16" fmla="*/ 674029 h 1348059"/>
              <a:gd name="connsiteX17" fmla="*/ 3386667 w 10159999"/>
              <a:gd name="connsiteY17" fmla="*/ 674029 h 1348059"/>
              <a:gd name="connsiteX18" fmla="*/ 2709333 w 10159999"/>
              <a:gd name="connsiteY18" fmla="*/ 0 h 1348059"/>
              <a:gd name="connsiteX19" fmla="*/ 2709333 w 10159999"/>
              <a:gd name="connsiteY19" fmla="*/ 0 h 1348059"/>
              <a:gd name="connsiteX20" fmla="*/ 2032000 w 10159999"/>
              <a:gd name="connsiteY20" fmla="*/ 674029 h 1348059"/>
              <a:gd name="connsiteX21" fmla="*/ 2032000 w 10159999"/>
              <a:gd name="connsiteY21" fmla="*/ 674030 h 1348059"/>
              <a:gd name="connsiteX22" fmla="*/ 1354667 w 10159999"/>
              <a:gd name="connsiteY22" fmla="*/ 1348059 h 1348059"/>
              <a:gd name="connsiteX23" fmla="*/ 0 w 10159999"/>
              <a:gd name="connsiteY23" fmla="*/ 1348059 h 1348059"/>
              <a:gd name="connsiteX0" fmla="*/ 10160000 w 10160001"/>
              <a:gd name="connsiteY0" fmla="*/ 674029 h 1348059"/>
              <a:gd name="connsiteX1" fmla="*/ 9530191 w 10160001"/>
              <a:gd name="connsiteY1" fmla="*/ 6372 h 1348059"/>
              <a:gd name="connsiteX2" fmla="*/ 8128000 w 10160001"/>
              <a:gd name="connsiteY2" fmla="*/ 0 h 1348059"/>
              <a:gd name="connsiteX3" fmla="*/ 8128000 w 10160001"/>
              <a:gd name="connsiteY3" fmla="*/ 0 h 1348059"/>
              <a:gd name="connsiteX4" fmla="*/ 7450667 w 10160001"/>
              <a:gd name="connsiteY4" fmla="*/ 674029 h 1348059"/>
              <a:gd name="connsiteX5" fmla="*/ 7450667 w 10160001"/>
              <a:gd name="connsiteY5" fmla="*/ 674029 h 1348059"/>
              <a:gd name="connsiteX6" fmla="*/ 6773334 w 10160001"/>
              <a:gd name="connsiteY6" fmla="*/ 1348059 h 1348059"/>
              <a:gd name="connsiteX7" fmla="*/ 6773334 w 10160001"/>
              <a:gd name="connsiteY7" fmla="*/ 1348059 h 1348059"/>
              <a:gd name="connsiteX8" fmla="*/ 6096000 w 10160001"/>
              <a:gd name="connsiteY8" fmla="*/ 674029 h 1348059"/>
              <a:gd name="connsiteX9" fmla="*/ 6096000 w 10160001"/>
              <a:gd name="connsiteY9" fmla="*/ 674029 h 1348059"/>
              <a:gd name="connsiteX10" fmla="*/ 5418667 w 10160001"/>
              <a:gd name="connsiteY10" fmla="*/ 0 h 1348059"/>
              <a:gd name="connsiteX11" fmla="*/ 5418667 w 10160001"/>
              <a:gd name="connsiteY11" fmla="*/ 0 h 1348059"/>
              <a:gd name="connsiteX12" fmla="*/ 4741334 w 10160001"/>
              <a:gd name="connsiteY12" fmla="*/ 674029 h 1348059"/>
              <a:gd name="connsiteX13" fmla="*/ 4741334 w 10160001"/>
              <a:gd name="connsiteY13" fmla="*/ 674029 h 1348059"/>
              <a:gd name="connsiteX14" fmla="*/ 4064000 w 10160001"/>
              <a:gd name="connsiteY14" fmla="*/ 1348059 h 1348059"/>
              <a:gd name="connsiteX15" fmla="*/ 4064000 w 10160001"/>
              <a:gd name="connsiteY15" fmla="*/ 1348059 h 1348059"/>
              <a:gd name="connsiteX16" fmla="*/ 3386667 w 10160001"/>
              <a:gd name="connsiteY16" fmla="*/ 674029 h 1348059"/>
              <a:gd name="connsiteX17" fmla="*/ 3386667 w 10160001"/>
              <a:gd name="connsiteY17" fmla="*/ 674029 h 1348059"/>
              <a:gd name="connsiteX18" fmla="*/ 2709333 w 10160001"/>
              <a:gd name="connsiteY18" fmla="*/ 0 h 1348059"/>
              <a:gd name="connsiteX19" fmla="*/ 2709333 w 10160001"/>
              <a:gd name="connsiteY19" fmla="*/ 0 h 1348059"/>
              <a:gd name="connsiteX20" fmla="*/ 2032000 w 10160001"/>
              <a:gd name="connsiteY20" fmla="*/ 674029 h 1348059"/>
              <a:gd name="connsiteX21" fmla="*/ 2032000 w 10160001"/>
              <a:gd name="connsiteY21" fmla="*/ 674030 h 1348059"/>
              <a:gd name="connsiteX22" fmla="*/ 1354667 w 10160001"/>
              <a:gd name="connsiteY22" fmla="*/ 1348059 h 1348059"/>
              <a:gd name="connsiteX23" fmla="*/ 0 w 10160001"/>
              <a:gd name="connsiteY23" fmla="*/ 1348059 h 1348059"/>
              <a:gd name="connsiteX0" fmla="*/ 11041229 w 11041229"/>
              <a:gd name="connsiteY0" fmla="*/ 25100 h 1348059"/>
              <a:gd name="connsiteX1" fmla="*/ 9530191 w 11041229"/>
              <a:gd name="connsiteY1" fmla="*/ 6372 h 1348059"/>
              <a:gd name="connsiteX2" fmla="*/ 8128000 w 11041229"/>
              <a:gd name="connsiteY2" fmla="*/ 0 h 1348059"/>
              <a:gd name="connsiteX3" fmla="*/ 8128000 w 11041229"/>
              <a:gd name="connsiteY3" fmla="*/ 0 h 1348059"/>
              <a:gd name="connsiteX4" fmla="*/ 7450667 w 11041229"/>
              <a:gd name="connsiteY4" fmla="*/ 674029 h 1348059"/>
              <a:gd name="connsiteX5" fmla="*/ 7450667 w 11041229"/>
              <a:gd name="connsiteY5" fmla="*/ 674029 h 1348059"/>
              <a:gd name="connsiteX6" fmla="*/ 6773334 w 11041229"/>
              <a:gd name="connsiteY6" fmla="*/ 1348059 h 1348059"/>
              <a:gd name="connsiteX7" fmla="*/ 6773334 w 11041229"/>
              <a:gd name="connsiteY7" fmla="*/ 1348059 h 1348059"/>
              <a:gd name="connsiteX8" fmla="*/ 6096000 w 11041229"/>
              <a:gd name="connsiteY8" fmla="*/ 674029 h 1348059"/>
              <a:gd name="connsiteX9" fmla="*/ 6096000 w 11041229"/>
              <a:gd name="connsiteY9" fmla="*/ 674029 h 1348059"/>
              <a:gd name="connsiteX10" fmla="*/ 5418667 w 11041229"/>
              <a:gd name="connsiteY10" fmla="*/ 0 h 1348059"/>
              <a:gd name="connsiteX11" fmla="*/ 5418667 w 11041229"/>
              <a:gd name="connsiteY11" fmla="*/ 0 h 1348059"/>
              <a:gd name="connsiteX12" fmla="*/ 4741334 w 11041229"/>
              <a:gd name="connsiteY12" fmla="*/ 674029 h 1348059"/>
              <a:gd name="connsiteX13" fmla="*/ 4741334 w 11041229"/>
              <a:gd name="connsiteY13" fmla="*/ 674029 h 1348059"/>
              <a:gd name="connsiteX14" fmla="*/ 4064000 w 11041229"/>
              <a:gd name="connsiteY14" fmla="*/ 1348059 h 1348059"/>
              <a:gd name="connsiteX15" fmla="*/ 4064000 w 11041229"/>
              <a:gd name="connsiteY15" fmla="*/ 1348059 h 1348059"/>
              <a:gd name="connsiteX16" fmla="*/ 3386667 w 11041229"/>
              <a:gd name="connsiteY16" fmla="*/ 674029 h 1348059"/>
              <a:gd name="connsiteX17" fmla="*/ 3386667 w 11041229"/>
              <a:gd name="connsiteY17" fmla="*/ 674029 h 1348059"/>
              <a:gd name="connsiteX18" fmla="*/ 2709333 w 11041229"/>
              <a:gd name="connsiteY18" fmla="*/ 0 h 1348059"/>
              <a:gd name="connsiteX19" fmla="*/ 2709333 w 11041229"/>
              <a:gd name="connsiteY19" fmla="*/ 0 h 1348059"/>
              <a:gd name="connsiteX20" fmla="*/ 2032000 w 11041229"/>
              <a:gd name="connsiteY20" fmla="*/ 674029 h 1348059"/>
              <a:gd name="connsiteX21" fmla="*/ 2032000 w 11041229"/>
              <a:gd name="connsiteY21" fmla="*/ 674030 h 1348059"/>
              <a:gd name="connsiteX22" fmla="*/ 1354667 w 11041229"/>
              <a:gd name="connsiteY22" fmla="*/ 1348059 h 1348059"/>
              <a:gd name="connsiteX23" fmla="*/ 0 w 11041229"/>
              <a:gd name="connsiteY23" fmla="*/ 1348059 h 1348059"/>
              <a:gd name="connsiteX0" fmla="*/ 9530191 w 9530190"/>
              <a:gd name="connsiteY0" fmla="*/ 6372 h 1348059"/>
              <a:gd name="connsiteX1" fmla="*/ 8128000 w 9530190"/>
              <a:gd name="connsiteY1" fmla="*/ 0 h 1348059"/>
              <a:gd name="connsiteX2" fmla="*/ 8128000 w 9530190"/>
              <a:gd name="connsiteY2" fmla="*/ 0 h 1348059"/>
              <a:gd name="connsiteX3" fmla="*/ 7450667 w 9530190"/>
              <a:gd name="connsiteY3" fmla="*/ 674029 h 1348059"/>
              <a:gd name="connsiteX4" fmla="*/ 7450667 w 9530190"/>
              <a:gd name="connsiteY4" fmla="*/ 674029 h 1348059"/>
              <a:gd name="connsiteX5" fmla="*/ 6773334 w 9530190"/>
              <a:gd name="connsiteY5" fmla="*/ 1348059 h 1348059"/>
              <a:gd name="connsiteX6" fmla="*/ 6773334 w 9530190"/>
              <a:gd name="connsiteY6" fmla="*/ 1348059 h 1348059"/>
              <a:gd name="connsiteX7" fmla="*/ 6096000 w 9530190"/>
              <a:gd name="connsiteY7" fmla="*/ 674029 h 1348059"/>
              <a:gd name="connsiteX8" fmla="*/ 6096000 w 9530190"/>
              <a:gd name="connsiteY8" fmla="*/ 674029 h 1348059"/>
              <a:gd name="connsiteX9" fmla="*/ 5418667 w 9530190"/>
              <a:gd name="connsiteY9" fmla="*/ 0 h 1348059"/>
              <a:gd name="connsiteX10" fmla="*/ 5418667 w 9530190"/>
              <a:gd name="connsiteY10" fmla="*/ 0 h 1348059"/>
              <a:gd name="connsiteX11" fmla="*/ 4741334 w 9530190"/>
              <a:gd name="connsiteY11" fmla="*/ 674029 h 1348059"/>
              <a:gd name="connsiteX12" fmla="*/ 4741334 w 9530190"/>
              <a:gd name="connsiteY12" fmla="*/ 674029 h 1348059"/>
              <a:gd name="connsiteX13" fmla="*/ 4064000 w 9530190"/>
              <a:gd name="connsiteY13" fmla="*/ 1348059 h 1348059"/>
              <a:gd name="connsiteX14" fmla="*/ 4064000 w 9530190"/>
              <a:gd name="connsiteY14" fmla="*/ 1348059 h 1348059"/>
              <a:gd name="connsiteX15" fmla="*/ 3386667 w 9530190"/>
              <a:gd name="connsiteY15" fmla="*/ 674029 h 1348059"/>
              <a:gd name="connsiteX16" fmla="*/ 3386667 w 9530190"/>
              <a:gd name="connsiteY16" fmla="*/ 674029 h 1348059"/>
              <a:gd name="connsiteX17" fmla="*/ 2709333 w 9530190"/>
              <a:gd name="connsiteY17" fmla="*/ 0 h 1348059"/>
              <a:gd name="connsiteX18" fmla="*/ 2709333 w 9530190"/>
              <a:gd name="connsiteY18" fmla="*/ 0 h 1348059"/>
              <a:gd name="connsiteX19" fmla="*/ 2032000 w 9530190"/>
              <a:gd name="connsiteY19" fmla="*/ 674029 h 1348059"/>
              <a:gd name="connsiteX20" fmla="*/ 2032000 w 9530190"/>
              <a:gd name="connsiteY20" fmla="*/ 674030 h 1348059"/>
              <a:gd name="connsiteX21" fmla="*/ 1354667 w 9530190"/>
              <a:gd name="connsiteY21" fmla="*/ 1348059 h 1348059"/>
              <a:gd name="connsiteX22" fmla="*/ 0 w 9530190"/>
              <a:gd name="connsiteY22" fmla="*/ 1348059 h 13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0190" h="1348059" extrusionOk="0">
                <a:moveTo>
                  <a:pt x="9530191" y="6372"/>
                </a:moveTo>
                <a:lnTo>
                  <a:pt x="8128000" y="0"/>
                </a:ln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30"/>
                </a:lnTo>
                <a:cubicBezTo>
                  <a:pt x="2032000" y="1046282"/>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38"/>
          <p:cNvSpPr/>
          <p:nvPr/>
        </p:nvSpPr>
        <p:spPr>
          <a:xfrm>
            <a:off x="1129085" y="2499304"/>
            <a:ext cx="7323152" cy="1015833"/>
          </a:xfrm>
          <a:custGeom>
            <a:avLst/>
            <a:gdLst>
              <a:gd name="connsiteX0" fmla="*/ 12192000 w 12192000"/>
              <a:gd name="connsiteY0" fmla="*/ 225 h 1348285"/>
              <a:gd name="connsiteX1" fmla="*/ 10837333 w 12192000"/>
              <a:gd name="connsiteY1" fmla="*/ 225 h 1348285"/>
              <a:gd name="connsiteX2" fmla="*/ 10160000 w 12192000"/>
              <a:gd name="connsiteY2" fmla="*/ 674254 h 1348285"/>
              <a:gd name="connsiteX3" fmla="*/ 10160000 w 12192000"/>
              <a:gd name="connsiteY3" fmla="*/ 674254 h 1348285"/>
              <a:gd name="connsiteX4" fmla="*/ 9482667 w 12192000"/>
              <a:gd name="connsiteY4" fmla="*/ 1348284 h 1348285"/>
              <a:gd name="connsiteX5" fmla="*/ 9482667 w 12192000"/>
              <a:gd name="connsiteY5" fmla="*/ 1348284 h 1348285"/>
              <a:gd name="connsiteX6" fmla="*/ 8805333 w 12192000"/>
              <a:gd name="connsiteY6" fmla="*/ 674254 h 1348285"/>
              <a:gd name="connsiteX7" fmla="*/ 8805333 w 12192000"/>
              <a:gd name="connsiteY7" fmla="*/ 674254 h 1348285"/>
              <a:gd name="connsiteX8" fmla="*/ 8128000 w 12192000"/>
              <a:gd name="connsiteY8" fmla="*/ 225 h 1348285"/>
              <a:gd name="connsiteX9" fmla="*/ 8128000 w 12192000"/>
              <a:gd name="connsiteY9" fmla="*/ 225 h 1348285"/>
              <a:gd name="connsiteX10" fmla="*/ 7450667 w 12192000"/>
              <a:gd name="connsiteY10" fmla="*/ 674254 h 1348285"/>
              <a:gd name="connsiteX11" fmla="*/ 7450667 w 12192000"/>
              <a:gd name="connsiteY11" fmla="*/ 674254 h 1348285"/>
              <a:gd name="connsiteX12" fmla="*/ 6773334 w 12192000"/>
              <a:gd name="connsiteY12" fmla="*/ 1348284 h 1348285"/>
              <a:gd name="connsiteX13" fmla="*/ 6773334 w 12192000"/>
              <a:gd name="connsiteY13" fmla="*/ 1348284 h 1348285"/>
              <a:gd name="connsiteX14" fmla="*/ 6096000 w 12192000"/>
              <a:gd name="connsiteY14" fmla="*/ 674254 h 1348285"/>
              <a:gd name="connsiteX15" fmla="*/ 6096000 w 12192000"/>
              <a:gd name="connsiteY15" fmla="*/ 674254 h 1348285"/>
              <a:gd name="connsiteX16" fmla="*/ 5418667 w 12192000"/>
              <a:gd name="connsiteY16" fmla="*/ 225 h 1348285"/>
              <a:gd name="connsiteX17" fmla="*/ 5418667 w 12192000"/>
              <a:gd name="connsiteY17" fmla="*/ 225 h 1348285"/>
              <a:gd name="connsiteX18" fmla="*/ 4741334 w 12192000"/>
              <a:gd name="connsiteY18" fmla="*/ 674254 h 1348285"/>
              <a:gd name="connsiteX19" fmla="*/ 4741334 w 12192000"/>
              <a:gd name="connsiteY19" fmla="*/ 674254 h 1348285"/>
              <a:gd name="connsiteX20" fmla="*/ 4064000 w 12192000"/>
              <a:gd name="connsiteY20" fmla="*/ 1348284 h 1348285"/>
              <a:gd name="connsiteX21" fmla="*/ 4064000 w 12192000"/>
              <a:gd name="connsiteY21" fmla="*/ 1348284 h 1348285"/>
              <a:gd name="connsiteX22" fmla="*/ 3386667 w 12192000"/>
              <a:gd name="connsiteY22" fmla="*/ 674254 h 1348285"/>
              <a:gd name="connsiteX23" fmla="*/ 3386667 w 12192000"/>
              <a:gd name="connsiteY23" fmla="*/ 674254 h 1348285"/>
              <a:gd name="connsiteX24" fmla="*/ 2709333 w 12192000"/>
              <a:gd name="connsiteY24" fmla="*/ 225 h 1348285"/>
              <a:gd name="connsiteX25" fmla="*/ 2709333 w 12192000"/>
              <a:gd name="connsiteY25" fmla="*/ 225 h 1348285"/>
              <a:gd name="connsiteX26" fmla="*/ 2032000 w 12192000"/>
              <a:gd name="connsiteY26" fmla="*/ 674254 h 1348285"/>
              <a:gd name="connsiteX27" fmla="*/ 2032000 w 12192000"/>
              <a:gd name="connsiteY27" fmla="*/ 674254 h 1348285"/>
              <a:gd name="connsiteX28" fmla="*/ 1354667 w 12192000"/>
              <a:gd name="connsiteY28" fmla="*/ 1348284 h 1348285"/>
              <a:gd name="connsiteX29" fmla="*/ 0 w 12192000"/>
              <a:gd name="connsiteY29" fmla="*/ 1348284 h 1348285"/>
              <a:gd name="connsiteX0" fmla="*/ 12192000 w 12192000"/>
              <a:gd name="connsiteY0" fmla="*/ 1845 h 1349904"/>
              <a:gd name="connsiteX1" fmla="*/ 10837333 w 12192000"/>
              <a:gd name="connsiteY1" fmla="*/ 1845 h 1349904"/>
              <a:gd name="connsiteX2" fmla="*/ 10160000 w 12192000"/>
              <a:gd name="connsiteY2" fmla="*/ 675874 h 1349904"/>
              <a:gd name="connsiteX3" fmla="*/ 10160000 w 12192000"/>
              <a:gd name="connsiteY3" fmla="*/ 675874 h 1349904"/>
              <a:gd name="connsiteX4" fmla="*/ 9482667 w 12192000"/>
              <a:gd name="connsiteY4" fmla="*/ 1349904 h 1349904"/>
              <a:gd name="connsiteX5" fmla="*/ 9482667 w 12192000"/>
              <a:gd name="connsiteY5" fmla="*/ 1349904 h 1349904"/>
              <a:gd name="connsiteX6" fmla="*/ 8805333 w 12192000"/>
              <a:gd name="connsiteY6" fmla="*/ 675874 h 1349904"/>
              <a:gd name="connsiteX7" fmla="*/ 9287113 w 12192000"/>
              <a:gd name="connsiteY7" fmla="*/ 380906 h 1349904"/>
              <a:gd name="connsiteX8" fmla="*/ 8128000 w 12192000"/>
              <a:gd name="connsiteY8" fmla="*/ 1845 h 1349904"/>
              <a:gd name="connsiteX9" fmla="*/ 8128000 w 12192000"/>
              <a:gd name="connsiteY9" fmla="*/ 1845 h 1349904"/>
              <a:gd name="connsiteX10" fmla="*/ 7450667 w 12192000"/>
              <a:gd name="connsiteY10" fmla="*/ 675874 h 1349904"/>
              <a:gd name="connsiteX11" fmla="*/ 7450667 w 12192000"/>
              <a:gd name="connsiteY11" fmla="*/ 675874 h 1349904"/>
              <a:gd name="connsiteX12" fmla="*/ 6773334 w 12192000"/>
              <a:gd name="connsiteY12" fmla="*/ 1349904 h 1349904"/>
              <a:gd name="connsiteX13" fmla="*/ 6773334 w 12192000"/>
              <a:gd name="connsiteY13" fmla="*/ 1349904 h 1349904"/>
              <a:gd name="connsiteX14" fmla="*/ 6096000 w 12192000"/>
              <a:gd name="connsiteY14" fmla="*/ 675874 h 1349904"/>
              <a:gd name="connsiteX15" fmla="*/ 6096000 w 12192000"/>
              <a:gd name="connsiteY15" fmla="*/ 675874 h 1349904"/>
              <a:gd name="connsiteX16" fmla="*/ 5418667 w 12192000"/>
              <a:gd name="connsiteY16" fmla="*/ 1845 h 1349904"/>
              <a:gd name="connsiteX17" fmla="*/ 5418667 w 12192000"/>
              <a:gd name="connsiteY17" fmla="*/ 1845 h 1349904"/>
              <a:gd name="connsiteX18" fmla="*/ 4741334 w 12192000"/>
              <a:gd name="connsiteY18" fmla="*/ 675874 h 1349904"/>
              <a:gd name="connsiteX19" fmla="*/ 4741334 w 12192000"/>
              <a:gd name="connsiteY19" fmla="*/ 675874 h 1349904"/>
              <a:gd name="connsiteX20" fmla="*/ 4064000 w 12192000"/>
              <a:gd name="connsiteY20" fmla="*/ 1349904 h 1349904"/>
              <a:gd name="connsiteX21" fmla="*/ 4064000 w 12192000"/>
              <a:gd name="connsiteY21" fmla="*/ 1349904 h 1349904"/>
              <a:gd name="connsiteX22" fmla="*/ 3386667 w 12192000"/>
              <a:gd name="connsiteY22" fmla="*/ 675874 h 1349904"/>
              <a:gd name="connsiteX23" fmla="*/ 3386667 w 12192000"/>
              <a:gd name="connsiteY23" fmla="*/ 675874 h 1349904"/>
              <a:gd name="connsiteX24" fmla="*/ 2709333 w 12192000"/>
              <a:gd name="connsiteY24" fmla="*/ 1845 h 1349904"/>
              <a:gd name="connsiteX25" fmla="*/ 2709333 w 12192000"/>
              <a:gd name="connsiteY25" fmla="*/ 1845 h 1349904"/>
              <a:gd name="connsiteX26" fmla="*/ 2032000 w 12192000"/>
              <a:gd name="connsiteY26" fmla="*/ 675874 h 1349904"/>
              <a:gd name="connsiteX27" fmla="*/ 2032000 w 12192000"/>
              <a:gd name="connsiteY27" fmla="*/ 675874 h 1349904"/>
              <a:gd name="connsiteX28" fmla="*/ 1354667 w 12192000"/>
              <a:gd name="connsiteY28" fmla="*/ 1349904 h 1349904"/>
              <a:gd name="connsiteX29" fmla="*/ 0 w 12192000"/>
              <a:gd name="connsiteY29" fmla="*/ 1349904 h 1349904"/>
              <a:gd name="connsiteX0" fmla="*/ 10837333 w 10837333"/>
              <a:gd name="connsiteY0" fmla="*/ 1845 h 1349904"/>
              <a:gd name="connsiteX1" fmla="*/ 10160000 w 10837333"/>
              <a:gd name="connsiteY1" fmla="*/ 675874 h 1349904"/>
              <a:gd name="connsiteX2" fmla="*/ 10160000 w 10837333"/>
              <a:gd name="connsiteY2" fmla="*/ 675874 h 1349904"/>
              <a:gd name="connsiteX3" fmla="*/ 9482667 w 10837333"/>
              <a:gd name="connsiteY3" fmla="*/ 1349904 h 1349904"/>
              <a:gd name="connsiteX4" fmla="*/ 9482667 w 10837333"/>
              <a:gd name="connsiteY4" fmla="*/ 1349904 h 1349904"/>
              <a:gd name="connsiteX5" fmla="*/ 8805333 w 10837333"/>
              <a:gd name="connsiteY5" fmla="*/ 675874 h 1349904"/>
              <a:gd name="connsiteX6" fmla="*/ 9287113 w 10837333"/>
              <a:gd name="connsiteY6" fmla="*/ 380906 h 1349904"/>
              <a:gd name="connsiteX7" fmla="*/ 8128000 w 10837333"/>
              <a:gd name="connsiteY7" fmla="*/ 1845 h 1349904"/>
              <a:gd name="connsiteX8" fmla="*/ 8128000 w 10837333"/>
              <a:gd name="connsiteY8" fmla="*/ 1845 h 1349904"/>
              <a:gd name="connsiteX9" fmla="*/ 7450667 w 10837333"/>
              <a:gd name="connsiteY9" fmla="*/ 675874 h 1349904"/>
              <a:gd name="connsiteX10" fmla="*/ 7450667 w 10837333"/>
              <a:gd name="connsiteY10" fmla="*/ 675874 h 1349904"/>
              <a:gd name="connsiteX11" fmla="*/ 6773334 w 10837333"/>
              <a:gd name="connsiteY11" fmla="*/ 1349904 h 1349904"/>
              <a:gd name="connsiteX12" fmla="*/ 6773334 w 10837333"/>
              <a:gd name="connsiteY12" fmla="*/ 1349904 h 1349904"/>
              <a:gd name="connsiteX13" fmla="*/ 6096000 w 10837333"/>
              <a:gd name="connsiteY13" fmla="*/ 675874 h 1349904"/>
              <a:gd name="connsiteX14" fmla="*/ 6096000 w 10837333"/>
              <a:gd name="connsiteY14" fmla="*/ 675874 h 1349904"/>
              <a:gd name="connsiteX15" fmla="*/ 5418667 w 10837333"/>
              <a:gd name="connsiteY15" fmla="*/ 1845 h 1349904"/>
              <a:gd name="connsiteX16" fmla="*/ 5418667 w 10837333"/>
              <a:gd name="connsiteY16" fmla="*/ 1845 h 1349904"/>
              <a:gd name="connsiteX17" fmla="*/ 4741334 w 10837333"/>
              <a:gd name="connsiteY17" fmla="*/ 675874 h 1349904"/>
              <a:gd name="connsiteX18" fmla="*/ 4741334 w 10837333"/>
              <a:gd name="connsiteY18" fmla="*/ 675874 h 1349904"/>
              <a:gd name="connsiteX19" fmla="*/ 4064000 w 10837333"/>
              <a:gd name="connsiteY19" fmla="*/ 1349904 h 1349904"/>
              <a:gd name="connsiteX20" fmla="*/ 4064000 w 10837333"/>
              <a:gd name="connsiteY20" fmla="*/ 1349904 h 1349904"/>
              <a:gd name="connsiteX21" fmla="*/ 3386667 w 10837333"/>
              <a:gd name="connsiteY21" fmla="*/ 675874 h 1349904"/>
              <a:gd name="connsiteX22" fmla="*/ 3386667 w 10837333"/>
              <a:gd name="connsiteY22" fmla="*/ 675874 h 1349904"/>
              <a:gd name="connsiteX23" fmla="*/ 2709333 w 10837333"/>
              <a:gd name="connsiteY23" fmla="*/ 1845 h 1349904"/>
              <a:gd name="connsiteX24" fmla="*/ 2709333 w 10837333"/>
              <a:gd name="connsiteY24" fmla="*/ 1845 h 1349904"/>
              <a:gd name="connsiteX25" fmla="*/ 2032000 w 10837333"/>
              <a:gd name="connsiteY25" fmla="*/ 675874 h 1349904"/>
              <a:gd name="connsiteX26" fmla="*/ 2032000 w 10837333"/>
              <a:gd name="connsiteY26" fmla="*/ 675874 h 1349904"/>
              <a:gd name="connsiteX27" fmla="*/ 1354667 w 10837333"/>
              <a:gd name="connsiteY27" fmla="*/ 1349904 h 1349904"/>
              <a:gd name="connsiteX28" fmla="*/ 0 w 10837333"/>
              <a:gd name="connsiteY28" fmla="*/ 1349904 h 1349904"/>
              <a:gd name="connsiteX0" fmla="*/ 10160000 w 10160000"/>
              <a:gd name="connsiteY0" fmla="*/ 675874 h 1349904"/>
              <a:gd name="connsiteX1" fmla="*/ 10160000 w 10160000"/>
              <a:gd name="connsiteY1" fmla="*/ 675874 h 1349904"/>
              <a:gd name="connsiteX2" fmla="*/ 9482667 w 10160000"/>
              <a:gd name="connsiteY2" fmla="*/ 1349904 h 1349904"/>
              <a:gd name="connsiteX3" fmla="*/ 9482667 w 10160000"/>
              <a:gd name="connsiteY3" fmla="*/ 1349904 h 1349904"/>
              <a:gd name="connsiteX4" fmla="*/ 8805333 w 10160000"/>
              <a:gd name="connsiteY4" fmla="*/ 675874 h 1349904"/>
              <a:gd name="connsiteX5" fmla="*/ 9287113 w 10160000"/>
              <a:gd name="connsiteY5" fmla="*/ 380906 h 1349904"/>
              <a:gd name="connsiteX6" fmla="*/ 8128000 w 10160000"/>
              <a:gd name="connsiteY6" fmla="*/ 1845 h 1349904"/>
              <a:gd name="connsiteX7" fmla="*/ 8128000 w 10160000"/>
              <a:gd name="connsiteY7" fmla="*/ 1845 h 1349904"/>
              <a:gd name="connsiteX8" fmla="*/ 7450667 w 10160000"/>
              <a:gd name="connsiteY8" fmla="*/ 675874 h 1349904"/>
              <a:gd name="connsiteX9" fmla="*/ 7450667 w 10160000"/>
              <a:gd name="connsiteY9" fmla="*/ 675874 h 1349904"/>
              <a:gd name="connsiteX10" fmla="*/ 6773334 w 10160000"/>
              <a:gd name="connsiteY10" fmla="*/ 1349904 h 1349904"/>
              <a:gd name="connsiteX11" fmla="*/ 6773334 w 10160000"/>
              <a:gd name="connsiteY11" fmla="*/ 1349904 h 1349904"/>
              <a:gd name="connsiteX12" fmla="*/ 6096000 w 10160000"/>
              <a:gd name="connsiteY12" fmla="*/ 675874 h 1349904"/>
              <a:gd name="connsiteX13" fmla="*/ 6096000 w 10160000"/>
              <a:gd name="connsiteY13" fmla="*/ 675874 h 1349904"/>
              <a:gd name="connsiteX14" fmla="*/ 5418667 w 10160000"/>
              <a:gd name="connsiteY14" fmla="*/ 1845 h 1349904"/>
              <a:gd name="connsiteX15" fmla="*/ 5418667 w 10160000"/>
              <a:gd name="connsiteY15" fmla="*/ 1845 h 1349904"/>
              <a:gd name="connsiteX16" fmla="*/ 4741334 w 10160000"/>
              <a:gd name="connsiteY16" fmla="*/ 675874 h 1349904"/>
              <a:gd name="connsiteX17" fmla="*/ 4741334 w 10160000"/>
              <a:gd name="connsiteY17" fmla="*/ 675874 h 1349904"/>
              <a:gd name="connsiteX18" fmla="*/ 4064000 w 10160000"/>
              <a:gd name="connsiteY18" fmla="*/ 1349904 h 1349904"/>
              <a:gd name="connsiteX19" fmla="*/ 4064000 w 10160000"/>
              <a:gd name="connsiteY19" fmla="*/ 1349904 h 1349904"/>
              <a:gd name="connsiteX20" fmla="*/ 3386667 w 10160000"/>
              <a:gd name="connsiteY20" fmla="*/ 675874 h 1349904"/>
              <a:gd name="connsiteX21" fmla="*/ 3386667 w 10160000"/>
              <a:gd name="connsiteY21" fmla="*/ 675874 h 1349904"/>
              <a:gd name="connsiteX22" fmla="*/ 2709333 w 10160000"/>
              <a:gd name="connsiteY22" fmla="*/ 1845 h 1349904"/>
              <a:gd name="connsiteX23" fmla="*/ 2709333 w 10160000"/>
              <a:gd name="connsiteY23" fmla="*/ 1845 h 1349904"/>
              <a:gd name="connsiteX24" fmla="*/ 2032000 w 10160000"/>
              <a:gd name="connsiteY24" fmla="*/ 675874 h 1349904"/>
              <a:gd name="connsiteX25" fmla="*/ 2032000 w 10160000"/>
              <a:gd name="connsiteY25" fmla="*/ 675874 h 1349904"/>
              <a:gd name="connsiteX26" fmla="*/ 1354667 w 10160000"/>
              <a:gd name="connsiteY26" fmla="*/ 1349904 h 1349904"/>
              <a:gd name="connsiteX27" fmla="*/ 0 w 10160000"/>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9482667 w 10343848"/>
              <a:gd name="connsiteY3" fmla="*/ 1349904 h 1349904"/>
              <a:gd name="connsiteX4" fmla="*/ 10343848 w 10343848"/>
              <a:gd name="connsiteY4" fmla="*/ 395263 h 1349904"/>
              <a:gd name="connsiteX5" fmla="*/ 9287113 w 10343848"/>
              <a:gd name="connsiteY5" fmla="*/ 380906 h 1349904"/>
              <a:gd name="connsiteX6" fmla="*/ 8128000 w 10343848"/>
              <a:gd name="connsiteY6" fmla="*/ 1845 h 1349904"/>
              <a:gd name="connsiteX7" fmla="*/ 8128000 w 10343848"/>
              <a:gd name="connsiteY7" fmla="*/ 1845 h 1349904"/>
              <a:gd name="connsiteX8" fmla="*/ 7450667 w 10343848"/>
              <a:gd name="connsiteY8" fmla="*/ 675874 h 1349904"/>
              <a:gd name="connsiteX9" fmla="*/ 7450667 w 10343848"/>
              <a:gd name="connsiteY9" fmla="*/ 675874 h 1349904"/>
              <a:gd name="connsiteX10" fmla="*/ 6773334 w 10343848"/>
              <a:gd name="connsiteY10" fmla="*/ 1349904 h 1349904"/>
              <a:gd name="connsiteX11" fmla="*/ 6773334 w 10343848"/>
              <a:gd name="connsiteY11" fmla="*/ 1349904 h 1349904"/>
              <a:gd name="connsiteX12" fmla="*/ 6096000 w 10343848"/>
              <a:gd name="connsiteY12" fmla="*/ 675874 h 1349904"/>
              <a:gd name="connsiteX13" fmla="*/ 6096000 w 10343848"/>
              <a:gd name="connsiteY13" fmla="*/ 675874 h 1349904"/>
              <a:gd name="connsiteX14" fmla="*/ 5418667 w 10343848"/>
              <a:gd name="connsiteY14" fmla="*/ 1845 h 1349904"/>
              <a:gd name="connsiteX15" fmla="*/ 5418667 w 10343848"/>
              <a:gd name="connsiteY15" fmla="*/ 1845 h 1349904"/>
              <a:gd name="connsiteX16" fmla="*/ 4741334 w 10343848"/>
              <a:gd name="connsiteY16" fmla="*/ 675874 h 1349904"/>
              <a:gd name="connsiteX17" fmla="*/ 4741334 w 10343848"/>
              <a:gd name="connsiteY17" fmla="*/ 675874 h 1349904"/>
              <a:gd name="connsiteX18" fmla="*/ 4064000 w 10343848"/>
              <a:gd name="connsiteY18" fmla="*/ 1349904 h 1349904"/>
              <a:gd name="connsiteX19" fmla="*/ 4064000 w 10343848"/>
              <a:gd name="connsiteY19" fmla="*/ 1349904 h 1349904"/>
              <a:gd name="connsiteX20" fmla="*/ 3386667 w 10343848"/>
              <a:gd name="connsiteY20" fmla="*/ 675874 h 1349904"/>
              <a:gd name="connsiteX21" fmla="*/ 3386667 w 10343848"/>
              <a:gd name="connsiteY21" fmla="*/ 675874 h 1349904"/>
              <a:gd name="connsiteX22" fmla="*/ 2709333 w 10343848"/>
              <a:gd name="connsiteY22" fmla="*/ 1845 h 1349904"/>
              <a:gd name="connsiteX23" fmla="*/ 2709333 w 10343848"/>
              <a:gd name="connsiteY23" fmla="*/ 1845 h 1349904"/>
              <a:gd name="connsiteX24" fmla="*/ 2032000 w 10343848"/>
              <a:gd name="connsiteY24" fmla="*/ 675874 h 1349904"/>
              <a:gd name="connsiteX25" fmla="*/ 2032000 w 10343848"/>
              <a:gd name="connsiteY25" fmla="*/ 675874 h 1349904"/>
              <a:gd name="connsiteX26" fmla="*/ 1354667 w 10343848"/>
              <a:gd name="connsiteY26" fmla="*/ 1349904 h 1349904"/>
              <a:gd name="connsiteX27" fmla="*/ 0 w 10343848"/>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10343848 w 10343848"/>
              <a:gd name="connsiteY3" fmla="*/ 395263 h 1349904"/>
              <a:gd name="connsiteX4" fmla="*/ 9287113 w 10343848"/>
              <a:gd name="connsiteY4" fmla="*/ 380906 h 1349904"/>
              <a:gd name="connsiteX5" fmla="*/ 8128000 w 10343848"/>
              <a:gd name="connsiteY5" fmla="*/ 1845 h 1349904"/>
              <a:gd name="connsiteX6" fmla="*/ 8128000 w 10343848"/>
              <a:gd name="connsiteY6" fmla="*/ 1845 h 1349904"/>
              <a:gd name="connsiteX7" fmla="*/ 7450667 w 10343848"/>
              <a:gd name="connsiteY7" fmla="*/ 675874 h 1349904"/>
              <a:gd name="connsiteX8" fmla="*/ 7450667 w 10343848"/>
              <a:gd name="connsiteY8" fmla="*/ 675874 h 1349904"/>
              <a:gd name="connsiteX9" fmla="*/ 6773334 w 10343848"/>
              <a:gd name="connsiteY9" fmla="*/ 1349904 h 1349904"/>
              <a:gd name="connsiteX10" fmla="*/ 6773334 w 10343848"/>
              <a:gd name="connsiteY10" fmla="*/ 1349904 h 1349904"/>
              <a:gd name="connsiteX11" fmla="*/ 6096000 w 10343848"/>
              <a:gd name="connsiteY11" fmla="*/ 675874 h 1349904"/>
              <a:gd name="connsiteX12" fmla="*/ 6096000 w 10343848"/>
              <a:gd name="connsiteY12" fmla="*/ 675874 h 1349904"/>
              <a:gd name="connsiteX13" fmla="*/ 5418667 w 10343848"/>
              <a:gd name="connsiteY13" fmla="*/ 1845 h 1349904"/>
              <a:gd name="connsiteX14" fmla="*/ 5418667 w 10343848"/>
              <a:gd name="connsiteY14" fmla="*/ 1845 h 1349904"/>
              <a:gd name="connsiteX15" fmla="*/ 4741334 w 10343848"/>
              <a:gd name="connsiteY15" fmla="*/ 675874 h 1349904"/>
              <a:gd name="connsiteX16" fmla="*/ 4741334 w 10343848"/>
              <a:gd name="connsiteY16" fmla="*/ 675874 h 1349904"/>
              <a:gd name="connsiteX17" fmla="*/ 4064000 w 10343848"/>
              <a:gd name="connsiteY17" fmla="*/ 1349904 h 1349904"/>
              <a:gd name="connsiteX18" fmla="*/ 4064000 w 10343848"/>
              <a:gd name="connsiteY18" fmla="*/ 1349904 h 1349904"/>
              <a:gd name="connsiteX19" fmla="*/ 3386667 w 10343848"/>
              <a:gd name="connsiteY19" fmla="*/ 675874 h 1349904"/>
              <a:gd name="connsiteX20" fmla="*/ 3386667 w 10343848"/>
              <a:gd name="connsiteY20" fmla="*/ 675874 h 1349904"/>
              <a:gd name="connsiteX21" fmla="*/ 2709333 w 10343848"/>
              <a:gd name="connsiteY21" fmla="*/ 1845 h 1349904"/>
              <a:gd name="connsiteX22" fmla="*/ 2709333 w 10343848"/>
              <a:gd name="connsiteY22" fmla="*/ 1845 h 1349904"/>
              <a:gd name="connsiteX23" fmla="*/ 2032000 w 10343848"/>
              <a:gd name="connsiteY23" fmla="*/ 675874 h 1349904"/>
              <a:gd name="connsiteX24" fmla="*/ 2032000 w 10343848"/>
              <a:gd name="connsiteY24" fmla="*/ 675874 h 1349904"/>
              <a:gd name="connsiteX25" fmla="*/ 1354667 w 10343848"/>
              <a:gd name="connsiteY25" fmla="*/ 1349904 h 1349904"/>
              <a:gd name="connsiteX26" fmla="*/ 0 w 10343848"/>
              <a:gd name="connsiteY26" fmla="*/ 1349904 h 1349904"/>
              <a:gd name="connsiteX0" fmla="*/ 10160000 w 10343848"/>
              <a:gd name="connsiteY0" fmla="*/ 675874 h 1349904"/>
              <a:gd name="connsiteX1" fmla="*/ 9482667 w 10343848"/>
              <a:gd name="connsiteY1" fmla="*/ 1349904 h 1349904"/>
              <a:gd name="connsiteX2" fmla="*/ 10343848 w 10343848"/>
              <a:gd name="connsiteY2" fmla="*/ 395263 h 1349904"/>
              <a:gd name="connsiteX3" fmla="*/ 9287113 w 10343848"/>
              <a:gd name="connsiteY3" fmla="*/ 380906 h 1349904"/>
              <a:gd name="connsiteX4" fmla="*/ 8128000 w 10343848"/>
              <a:gd name="connsiteY4" fmla="*/ 1845 h 1349904"/>
              <a:gd name="connsiteX5" fmla="*/ 8128000 w 10343848"/>
              <a:gd name="connsiteY5" fmla="*/ 1845 h 1349904"/>
              <a:gd name="connsiteX6" fmla="*/ 7450667 w 10343848"/>
              <a:gd name="connsiteY6" fmla="*/ 675874 h 1349904"/>
              <a:gd name="connsiteX7" fmla="*/ 7450667 w 10343848"/>
              <a:gd name="connsiteY7" fmla="*/ 675874 h 1349904"/>
              <a:gd name="connsiteX8" fmla="*/ 6773334 w 10343848"/>
              <a:gd name="connsiteY8" fmla="*/ 1349904 h 1349904"/>
              <a:gd name="connsiteX9" fmla="*/ 6773334 w 10343848"/>
              <a:gd name="connsiteY9" fmla="*/ 1349904 h 1349904"/>
              <a:gd name="connsiteX10" fmla="*/ 6096000 w 10343848"/>
              <a:gd name="connsiteY10" fmla="*/ 675874 h 1349904"/>
              <a:gd name="connsiteX11" fmla="*/ 6096000 w 10343848"/>
              <a:gd name="connsiteY11" fmla="*/ 675874 h 1349904"/>
              <a:gd name="connsiteX12" fmla="*/ 5418667 w 10343848"/>
              <a:gd name="connsiteY12" fmla="*/ 1845 h 1349904"/>
              <a:gd name="connsiteX13" fmla="*/ 5418667 w 10343848"/>
              <a:gd name="connsiteY13" fmla="*/ 1845 h 1349904"/>
              <a:gd name="connsiteX14" fmla="*/ 4741334 w 10343848"/>
              <a:gd name="connsiteY14" fmla="*/ 675874 h 1349904"/>
              <a:gd name="connsiteX15" fmla="*/ 4741334 w 10343848"/>
              <a:gd name="connsiteY15" fmla="*/ 675874 h 1349904"/>
              <a:gd name="connsiteX16" fmla="*/ 4064000 w 10343848"/>
              <a:gd name="connsiteY16" fmla="*/ 1349904 h 1349904"/>
              <a:gd name="connsiteX17" fmla="*/ 4064000 w 10343848"/>
              <a:gd name="connsiteY17" fmla="*/ 1349904 h 1349904"/>
              <a:gd name="connsiteX18" fmla="*/ 3386667 w 10343848"/>
              <a:gd name="connsiteY18" fmla="*/ 675874 h 1349904"/>
              <a:gd name="connsiteX19" fmla="*/ 3386667 w 10343848"/>
              <a:gd name="connsiteY19" fmla="*/ 675874 h 1349904"/>
              <a:gd name="connsiteX20" fmla="*/ 2709333 w 10343848"/>
              <a:gd name="connsiteY20" fmla="*/ 1845 h 1349904"/>
              <a:gd name="connsiteX21" fmla="*/ 2709333 w 10343848"/>
              <a:gd name="connsiteY21" fmla="*/ 1845 h 1349904"/>
              <a:gd name="connsiteX22" fmla="*/ 2032000 w 10343848"/>
              <a:gd name="connsiteY22" fmla="*/ 675874 h 1349904"/>
              <a:gd name="connsiteX23" fmla="*/ 2032000 w 10343848"/>
              <a:gd name="connsiteY23" fmla="*/ 675874 h 1349904"/>
              <a:gd name="connsiteX24" fmla="*/ 1354667 w 10343848"/>
              <a:gd name="connsiteY24" fmla="*/ 1349904 h 1349904"/>
              <a:gd name="connsiteX25" fmla="*/ 0 w 10343848"/>
              <a:gd name="connsiteY25" fmla="*/ 1349904 h 1349904"/>
              <a:gd name="connsiteX0" fmla="*/ 10160000 w 10343848"/>
              <a:gd name="connsiteY0" fmla="*/ 675874 h 1349904"/>
              <a:gd name="connsiteX1" fmla="*/ 10343848 w 10343848"/>
              <a:gd name="connsiteY1" fmla="*/ 395263 h 1349904"/>
              <a:gd name="connsiteX2" fmla="*/ 9287113 w 10343848"/>
              <a:gd name="connsiteY2" fmla="*/ 380906 h 1349904"/>
              <a:gd name="connsiteX3" fmla="*/ 8128000 w 10343848"/>
              <a:gd name="connsiteY3" fmla="*/ 1845 h 1349904"/>
              <a:gd name="connsiteX4" fmla="*/ 8128000 w 10343848"/>
              <a:gd name="connsiteY4" fmla="*/ 1845 h 1349904"/>
              <a:gd name="connsiteX5" fmla="*/ 7450667 w 10343848"/>
              <a:gd name="connsiteY5" fmla="*/ 675874 h 1349904"/>
              <a:gd name="connsiteX6" fmla="*/ 7450667 w 10343848"/>
              <a:gd name="connsiteY6" fmla="*/ 675874 h 1349904"/>
              <a:gd name="connsiteX7" fmla="*/ 6773334 w 10343848"/>
              <a:gd name="connsiteY7" fmla="*/ 1349904 h 1349904"/>
              <a:gd name="connsiteX8" fmla="*/ 6773334 w 10343848"/>
              <a:gd name="connsiteY8" fmla="*/ 1349904 h 1349904"/>
              <a:gd name="connsiteX9" fmla="*/ 6096000 w 10343848"/>
              <a:gd name="connsiteY9" fmla="*/ 675874 h 1349904"/>
              <a:gd name="connsiteX10" fmla="*/ 6096000 w 10343848"/>
              <a:gd name="connsiteY10" fmla="*/ 675874 h 1349904"/>
              <a:gd name="connsiteX11" fmla="*/ 5418667 w 10343848"/>
              <a:gd name="connsiteY11" fmla="*/ 1845 h 1349904"/>
              <a:gd name="connsiteX12" fmla="*/ 5418667 w 10343848"/>
              <a:gd name="connsiteY12" fmla="*/ 1845 h 1349904"/>
              <a:gd name="connsiteX13" fmla="*/ 4741334 w 10343848"/>
              <a:gd name="connsiteY13" fmla="*/ 675874 h 1349904"/>
              <a:gd name="connsiteX14" fmla="*/ 4741334 w 10343848"/>
              <a:gd name="connsiteY14" fmla="*/ 675874 h 1349904"/>
              <a:gd name="connsiteX15" fmla="*/ 4064000 w 10343848"/>
              <a:gd name="connsiteY15" fmla="*/ 1349904 h 1349904"/>
              <a:gd name="connsiteX16" fmla="*/ 4064000 w 10343848"/>
              <a:gd name="connsiteY16" fmla="*/ 1349904 h 1349904"/>
              <a:gd name="connsiteX17" fmla="*/ 3386667 w 10343848"/>
              <a:gd name="connsiteY17" fmla="*/ 675874 h 1349904"/>
              <a:gd name="connsiteX18" fmla="*/ 3386667 w 10343848"/>
              <a:gd name="connsiteY18" fmla="*/ 675874 h 1349904"/>
              <a:gd name="connsiteX19" fmla="*/ 2709333 w 10343848"/>
              <a:gd name="connsiteY19" fmla="*/ 1845 h 1349904"/>
              <a:gd name="connsiteX20" fmla="*/ 2709333 w 10343848"/>
              <a:gd name="connsiteY20" fmla="*/ 1845 h 1349904"/>
              <a:gd name="connsiteX21" fmla="*/ 2032000 w 10343848"/>
              <a:gd name="connsiteY21" fmla="*/ 675874 h 1349904"/>
              <a:gd name="connsiteX22" fmla="*/ 2032000 w 10343848"/>
              <a:gd name="connsiteY22" fmla="*/ 675874 h 1349904"/>
              <a:gd name="connsiteX23" fmla="*/ 1354667 w 10343848"/>
              <a:gd name="connsiteY23" fmla="*/ 1349904 h 1349904"/>
              <a:gd name="connsiteX24" fmla="*/ 0 w 10343848"/>
              <a:gd name="connsiteY24" fmla="*/ 1349904 h 1349904"/>
              <a:gd name="connsiteX0" fmla="*/ 10343848 w 10343848"/>
              <a:gd name="connsiteY0" fmla="*/ 395263 h 1349904"/>
              <a:gd name="connsiteX1" fmla="*/ 9287113 w 10343848"/>
              <a:gd name="connsiteY1" fmla="*/ 380906 h 1349904"/>
              <a:gd name="connsiteX2" fmla="*/ 8128000 w 10343848"/>
              <a:gd name="connsiteY2" fmla="*/ 1845 h 1349904"/>
              <a:gd name="connsiteX3" fmla="*/ 8128000 w 10343848"/>
              <a:gd name="connsiteY3" fmla="*/ 1845 h 1349904"/>
              <a:gd name="connsiteX4" fmla="*/ 7450667 w 10343848"/>
              <a:gd name="connsiteY4" fmla="*/ 675874 h 1349904"/>
              <a:gd name="connsiteX5" fmla="*/ 7450667 w 10343848"/>
              <a:gd name="connsiteY5" fmla="*/ 675874 h 1349904"/>
              <a:gd name="connsiteX6" fmla="*/ 6773334 w 10343848"/>
              <a:gd name="connsiteY6" fmla="*/ 1349904 h 1349904"/>
              <a:gd name="connsiteX7" fmla="*/ 6773334 w 10343848"/>
              <a:gd name="connsiteY7" fmla="*/ 1349904 h 1349904"/>
              <a:gd name="connsiteX8" fmla="*/ 6096000 w 10343848"/>
              <a:gd name="connsiteY8" fmla="*/ 675874 h 1349904"/>
              <a:gd name="connsiteX9" fmla="*/ 6096000 w 10343848"/>
              <a:gd name="connsiteY9" fmla="*/ 675874 h 1349904"/>
              <a:gd name="connsiteX10" fmla="*/ 5418667 w 10343848"/>
              <a:gd name="connsiteY10" fmla="*/ 1845 h 1349904"/>
              <a:gd name="connsiteX11" fmla="*/ 5418667 w 10343848"/>
              <a:gd name="connsiteY11" fmla="*/ 1845 h 1349904"/>
              <a:gd name="connsiteX12" fmla="*/ 4741334 w 10343848"/>
              <a:gd name="connsiteY12" fmla="*/ 675874 h 1349904"/>
              <a:gd name="connsiteX13" fmla="*/ 4741334 w 10343848"/>
              <a:gd name="connsiteY13" fmla="*/ 675874 h 1349904"/>
              <a:gd name="connsiteX14" fmla="*/ 4064000 w 10343848"/>
              <a:gd name="connsiteY14" fmla="*/ 1349904 h 1349904"/>
              <a:gd name="connsiteX15" fmla="*/ 4064000 w 10343848"/>
              <a:gd name="connsiteY15" fmla="*/ 1349904 h 1349904"/>
              <a:gd name="connsiteX16" fmla="*/ 3386667 w 10343848"/>
              <a:gd name="connsiteY16" fmla="*/ 675874 h 1349904"/>
              <a:gd name="connsiteX17" fmla="*/ 3386667 w 10343848"/>
              <a:gd name="connsiteY17" fmla="*/ 675874 h 1349904"/>
              <a:gd name="connsiteX18" fmla="*/ 2709333 w 10343848"/>
              <a:gd name="connsiteY18" fmla="*/ 1845 h 1349904"/>
              <a:gd name="connsiteX19" fmla="*/ 2709333 w 10343848"/>
              <a:gd name="connsiteY19" fmla="*/ 1845 h 1349904"/>
              <a:gd name="connsiteX20" fmla="*/ 2032000 w 10343848"/>
              <a:gd name="connsiteY20" fmla="*/ 675874 h 1349904"/>
              <a:gd name="connsiteX21" fmla="*/ 2032000 w 10343848"/>
              <a:gd name="connsiteY21" fmla="*/ 675874 h 1349904"/>
              <a:gd name="connsiteX22" fmla="*/ 1354667 w 10343848"/>
              <a:gd name="connsiteY22" fmla="*/ 1349904 h 1349904"/>
              <a:gd name="connsiteX23" fmla="*/ 0 w 10343848"/>
              <a:gd name="connsiteY23" fmla="*/ 1349904 h 1349904"/>
              <a:gd name="connsiteX0" fmla="*/ 10343848 w 10343848"/>
              <a:gd name="connsiteY0" fmla="*/ 405050 h 1359691"/>
              <a:gd name="connsiteX1" fmla="*/ 9558047 w 10343848"/>
              <a:gd name="connsiteY1" fmla="*/ 303607 h 1359691"/>
              <a:gd name="connsiteX2" fmla="*/ 8128000 w 10343848"/>
              <a:gd name="connsiteY2" fmla="*/ 11632 h 1359691"/>
              <a:gd name="connsiteX3" fmla="*/ 8128000 w 10343848"/>
              <a:gd name="connsiteY3" fmla="*/ 11632 h 1359691"/>
              <a:gd name="connsiteX4" fmla="*/ 7450667 w 10343848"/>
              <a:gd name="connsiteY4" fmla="*/ 685661 h 1359691"/>
              <a:gd name="connsiteX5" fmla="*/ 7450667 w 10343848"/>
              <a:gd name="connsiteY5" fmla="*/ 685661 h 1359691"/>
              <a:gd name="connsiteX6" fmla="*/ 6773334 w 10343848"/>
              <a:gd name="connsiteY6" fmla="*/ 1359691 h 1359691"/>
              <a:gd name="connsiteX7" fmla="*/ 6773334 w 10343848"/>
              <a:gd name="connsiteY7" fmla="*/ 1359691 h 1359691"/>
              <a:gd name="connsiteX8" fmla="*/ 6096000 w 10343848"/>
              <a:gd name="connsiteY8" fmla="*/ 685661 h 1359691"/>
              <a:gd name="connsiteX9" fmla="*/ 6096000 w 10343848"/>
              <a:gd name="connsiteY9" fmla="*/ 685661 h 1359691"/>
              <a:gd name="connsiteX10" fmla="*/ 5418667 w 10343848"/>
              <a:gd name="connsiteY10" fmla="*/ 11632 h 1359691"/>
              <a:gd name="connsiteX11" fmla="*/ 5418667 w 10343848"/>
              <a:gd name="connsiteY11" fmla="*/ 11632 h 1359691"/>
              <a:gd name="connsiteX12" fmla="*/ 4741334 w 10343848"/>
              <a:gd name="connsiteY12" fmla="*/ 685661 h 1359691"/>
              <a:gd name="connsiteX13" fmla="*/ 4741334 w 10343848"/>
              <a:gd name="connsiteY13" fmla="*/ 685661 h 1359691"/>
              <a:gd name="connsiteX14" fmla="*/ 4064000 w 10343848"/>
              <a:gd name="connsiteY14" fmla="*/ 1359691 h 1359691"/>
              <a:gd name="connsiteX15" fmla="*/ 4064000 w 10343848"/>
              <a:gd name="connsiteY15" fmla="*/ 1359691 h 1359691"/>
              <a:gd name="connsiteX16" fmla="*/ 3386667 w 10343848"/>
              <a:gd name="connsiteY16" fmla="*/ 685661 h 1359691"/>
              <a:gd name="connsiteX17" fmla="*/ 3386667 w 10343848"/>
              <a:gd name="connsiteY17" fmla="*/ 685661 h 1359691"/>
              <a:gd name="connsiteX18" fmla="*/ 2709333 w 10343848"/>
              <a:gd name="connsiteY18" fmla="*/ 11632 h 1359691"/>
              <a:gd name="connsiteX19" fmla="*/ 2709333 w 10343848"/>
              <a:gd name="connsiteY19" fmla="*/ 11632 h 1359691"/>
              <a:gd name="connsiteX20" fmla="*/ 2032000 w 10343848"/>
              <a:gd name="connsiteY20" fmla="*/ 685661 h 1359691"/>
              <a:gd name="connsiteX21" fmla="*/ 2032000 w 10343848"/>
              <a:gd name="connsiteY21" fmla="*/ 685661 h 1359691"/>
              <a:gd name="connsiteX22" fmla="*/ 1354667 w 10343848"/>
              <a:gd name="connsiteY22" fmla="*/ 1359691 h 1359691"/>
              <a:gd name="connsiteX23" fmla="*/ 0 w 10343848"/>
              <a:gd name="connsiteY23"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450667 w 9558047"/>
              <a:gd name="connsiteY4" fmla="*/ 685661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79248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38695 w 9538695"/>
              <a:gd name="connsiteY0" fmla="*/ 327391 h 1354446"/>
              <a:gd name="connsiteX1" fmla="*/ 8128000 w 9538695"/>
              <a:gd name="connsiteY1" fmla="*/ 6387 h 1354446"/>
              <a:gd name="connsiteX2" fmla="*/ 7924800 w 9538695"/>
              <a:gd name="connsiteY2" fmla="*/ 6387 h 1354446"/>
              <a:gd name="connsiteX3" fmla="*/ 7450667 w 9538695"/>
              <a:gd name="connsiteY3" fmla="*/ 680416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 name="connsiteX0" fmla="*/ 9538695 w 9538695"/>
              <a:gd name="connsiteY0" fmla="*/ 327391 h 1354446"/>
              <a:gd name="connsiteX1" fmla="*/ 8128000 w 9538695"/>
              <a:gd name="connsiteY1" fmla="*/ 6387 h 1354446"/>
              <a:gd name="connsiteX2" fmla="*/ 7924800 w 9538695"/>
              <a:gd name="connsiteY2" fmla="*/ 6387 h 1354446"/>
              <a:gd name="connsiteX3" fmla="*/ 7392610 w 9538695"/>
              <a:gd name="connsiteY3" fmla="*/ 583653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8695" h="1354446" extrusionOk="0">
                <a:moveTo>
                  <a:pt x="9538695" y="327391"/>
                </a:moveTo>
                <a:cubicBezTo>
                  <a:pt x="9538695" y="-44865"/>
                  <a:pt x="9072357" y="-3445"/>
                  <a:pt x="8128000" y="6387"/>
                </a:cubicBezTo>
                <a:lnTo>
                  <a:pt x="7924800" y="6387"/>
                </a:lnTo>
                <a:cubicBezTo>
                  <a:pt x="7550715" y="6387"/>
                  <a:pt x="7392610" y="211397"/>
                  <a:pt x="7392610" y="583653"/>
                </a:cubicBezTo>
                <a:lnTo>
                  <a:pt x="7373258" y="622358"/>
                </a:lnTo>
                <a:cubicBezTo>
                  <a:pt x="7373258" y="994610"/>
                  <a:pt x="7147419" y="1354446"/>
                  <a:pt x="6773334" y="1354446"/>
                </a:cubicBezTo>
                <a:lnTo>
                  <a:pt x="6773334" y="1354446"/>
                </a:lnTo>
                <a:cubicBezTo>
                  <a:pt x="6399248" y="1354446"/>
                  <a:pt x="6096000" y="1052668"/>
                  <a:pt x="6096000" y="680416"/>
                </a:cubicBezTo>
                <a:lnTo>
                  <a:pt x="6096000" y="680416"/>
                </a:lnTo>
                <a:cubicBezTo>
                  <a:pt x="6096000" y="308160"/>
                  <a:pt x="5792753" y="6387"/>
                  <a:pt x="5418667" y="6387"/>
                </a:cubicBezTo>
                <a:lnTo>
                  <a:pt x="5418667" y="6387"/>
                </a:lnTo>
                <a:cubicBezTo>
                  <a:pt x="5044581" y="6387"/>
                  <a:pt x="4741334" y="308160"/>
                  <a:pt x="4741334" y="680416"/>
                </a:cubicBezTo>
                <a:lnTo>
                  <a:pt x="4741334" y="680416"/>
                </a:lnTo>
                <a:cubicBezTo>
                  <a:pt x="4741334" y="1052668"/>
                  <a:pt x="4438076" y="1354446"/>
                  <a:pt x="4064000" y="1354446"/>
                </a:cubicBezTo>
                <a:lnTo>
                  <a:pt x="4064000" y="1354446"/>
                </a:lnTo>
                <a:cubicBezTo>
                  <a:pt x="3689924" y="1354446"/>
                  <a:pt x="3386667" y="1052668"/>
                  <a:pt x="3386667" y="680416"/>
                </a:cubicBezTo>
                <a:lnTo>
                  <a:pt x="3386667" y="680416"/>
                </a:lnTo>
                <a:cubicBezTo>
                  <a:pt x="3386667" y="308160"/>
                  <a:pt x="3083410" y="6387"/>
                  <a:pt x="2709333" y="6387"/>
                </a:cubicBezTo>
                <a:lnTo>
                  <a:pt x="2709333" y="6387"/>
                </a:lnTo>
                <a:cubicBezTo>
                  <a:pt x="2335257" y="6387"/>
                  <a:pt x="2032000" y="308160"/>
                  <a:pt x="2032000" y="680416"/>
                </a:cubicBezTo>
                <a:lnTo>
                  <a:pt x="2032000" y="680416"/>
                </a:lnTo>
                <a:cubicBezTo>
                  <a:pt x="2032000" y="1052668"/>
                  <a:pt x="1728743" y="1354446"/>
                  <a:pt x="1354667" y="1354446"/>
                </a:cubicBezTo>
                <a:lnTo>
                  <a:pt x="0" y="1354446"/>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611" name="Google Shape;611;p38"/>
          <p:cNvGrpSpPr/>
          <p:nvPr/>
        </p:nvGrpSpPr>
        <p:grpSpPr>
          <a:xfrm>
            <a:off x="2980821" y="1926404"/>
            <a:ext cx="334744" cy="334744"/>
            <a:chOff x="1855667" y="1772729"/>
            <a:chExt cx="334744" cy="334744"/>
          </a:xfrm>
        </p:grpSpPr>
        <p:sp>
          <p:nvSpPr>
            <p:cNvPr id="612" name="Google Shape;612;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3" name="Google Shape;613;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1</a:t>
              </a:r>
              <a:endParaRPr sz="600" dirty="0">
                <a:solidFill>
                  <a:schemeClr val="dk2"/>
                </a:solidFill>
                <a:latin typeface="Roboto Condensed"/>
                <a:ea typeface="Roboto Condensed"/>
                <a:cs typeface="Roboto Condensed"/>
                <a:sym typeface="Roboto Condensed"/>
              </a:endParaRPr>
            </a:p>
          </p:txBody>
        </p:sp>
      </p:grpSp>
      <p:grpSp>
        <p:nvGrpSpPr>
          <p:cNvPr id="614" name="Google Shape;614;p38"/>
          <p:cNvGrpSpPr/>
          <p:nvPr/>
        </p:nvGrpSpPr>
        <p:grpSpPr>
          <a:xfrm>
            <a:off x="5020715" y="1926404"/>
            <a:ext cx="334744" cy="334744"/>
            <a:chOff x="3883742" y="1772729"/>
            <a:chExt cx="334744" cy="334744"/>
          </a:xfrm>
        </p:grpSpPr>
        <p:sp>
          <p:nvSpPr>
            <p:cNvPr id="615" name="Google Shape;615;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6" name="Google Shape;616;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3</a:t>
              </a:r>
              <a:endParaRPr sz="600" dirty="0">
                <a:solidFill>
                  <a:schemeClr val="dk2"/>
                </a:solidFill>
                <a:latin typeface="Roboto Condensed"/>
                <a:ea typeface="Roboto Condensed"/>
                <a:cs typeface="Roboto Condensed"/>
                <a:sym typeface="Roboto Condensed"/>
              </a:endParaRPr>
            </a:p>
          </p:txBody>
        </p:sp>
      </p:grpSp>
      <p:grpSp>
        <p:nvGrpSpPr>
          <p:cNvPr id="623" name="Google Shape;623;p38"/>
          <p:cNvGrpSpPr/>
          <p:nvPr/>
        </p:nvGrpSpPr>
        <p:grpSpPr>
          <a:xfrm>
            <a:off x="6211739" y="3698077"/>
            <a:ext cx="334744" cy="334744"/>
            <a:chOff x="4922067" y="3645628"/>
            <a:chExt cx="334744" cy="334744"/>
          </a:xfrm>
        </p:grpSpPr>
        <p:sp>
          <p:nvSpPr>
            <p:cNvPr id="624" name="Google Shape;624;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5" name="Google Shape;625;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4</a:t>
              </a:r>
              <a:endParaRPr sz="600" dirty="0">
                <a:solidFill>
                  <a:schemeClr val="dk2"/>
                </a:solidFill>
                <a:latin typeface="Roboto Condensed"/>
                <a:ea typeface="Roboto Condensed"/>
                <a:cs typeface="Roboto Condensed"/>
                <a:sym typeface="Roboto Condensed"/>
              </a:endParaRPr>
            </a:p>
          </p:txBody>
        </p:sp>
      </p:grpSp>
      <p:grpSp>
        <p:nvGrpSpPr>
          <p:cNvPr id="626" name="Google Shape;626;p38"/>
          <p:cNvGrpSpPr/>
          <p:nvPr/>
        </p:nvGrpSpPr>
        <p:grpSpPr>
          <a:xfrm>
            <a:off x="4087659" y="3727983"/>
            <a:ext cx="334744" cy="334744"/>
            <a:chOff x="2893992" y="3645628"/>
            <a:chExt cx="334744" cy="334744"/>
          </a:xfrm>
        </p:grpSpPr>
        <p:sp>
          <p:nvSpPr>
            <p:cNvPr id="627" name="Google Shape;627;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8" name="Google Shape;628;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2</a:t>
              </a:r>
              <a:endParaRPr sz="600">
                <a:solidFill>
                  <a:schemeClr val="dk2"/>
                </a:solidFill>
                <a:latin typeface="Roboto Condensed"/>
                <a:ea typeface="Roboto Condensed"/>
                <a:cs typeface="Roboto Condensed"/>
                <a:sym typeface="Roboto Condensed"/>
              </a:endParaRPr>
            </a:p>
          </p:txBody>
        </p:sp>
      </p:grpSp>
      <p:sp>
        <p:nvSpPr>
          <p:cNvPr id="629" name="Google Shape;629;p38"/>
          <p:cNvSpPr txBox="1"/>
          <p:nvPr/>
        </p:nvSpPr>
        <p:spPr>
          <a:xfrm>
            <a:off x="1074746" y="1692248"/>
            <a:ext cx="2089169" cy="21020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Data Preparation</a:t>
            </a:r>
          </a:p>
        </p:txBody>
      </p:sp>
      <p:sp>
        <p:nvSpPr>
          <p:cNvPr id="630" name="Google Shape;630;p38"/>
          <p:cNvSpPr txBox="1"/>
          <p:nvPr/>
        </p:nvSpPr>
        <p:spPr>
          <a:xfrm>
            <a:off x="4790661" y="1673413"/>
            <a:ext cx="2592800" cy="275707"/>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Testing Models</a:t>
            </a:r>
            <a:endParaRPr lang="en-US" sz="2400" b="1" dirty="0">
              <a:solidFill>
                <a:schemeClr val="dk2"/>
              </a:solidFill>
              <a:latin typeface="Bell MT" panose="02020503060305020303" pitchFamily="18" charset="0"/>
              <a:ea typeface="Roboto Condensed"/>
              <a:cs typeface="Roboto Condensed"/>
              <a:sym typeface="Roboto Condensed"/>
            </a:endParaRPr>
          </a:p>
        </p:txBody>
      </p:sp>
      <p:sp>
        <p:nvSpPr>
          <p:cNvPr id="632" name="Google Shape;632;p38"/>
          <p:cNvSpPr txBox="1"/>
          <p:nvPr/>
        </p:nvSpPr>
        <p:spPr>
          <a:xfrm>
            <a:off x="2300718" y="4050842"/>
            <a:ext cx="2168350" cy="9005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b="1" dirty="0">
                <a:solidFill>
                  <a:schemeClr val="dk2"/>
                </a:solidFill>
                <a:latin typeface="Bell MT" panose="02020503060305020303" pitchFamily="18" charset="0"/>
                <a:ea typeface="Roboto Condensed"/>
                <a:cs typeface="Roboto Condensed"/>
                <a:sym typeface="Roboto Condensed"/>
              </a:rPr>
              <a:t>Applying Text Classification , ML algorithms and Time Series Analysis</a:t>
            </a:r>
          </a:p>
        </p:txBody>
      </p:sp>
      <p:sp>
        <p:nvSpPr>
          <p:cNvPr id="633" name="Google Shape;633;p38"/>
          <p:cNvSpPr txBox="1"/>
          <p:nvPr/>
        </p:nvSpPr>
        <p:spPr>
          <a:xfrm>
            <a:off x="6312061" y="3701783"/>
            <a:ext cx="2625205" cy="4003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Comparing Model Accuracy</a:t>
            </a:r>
          </a:p>
        </p:txBody>
      </p:sp>
      <p:grpSp>
        <p:nvGrpSpPr>
          <p:cNvPr id="23" name="Google Shape;239;p16">
            <a:extLst>
              <a:ext uri="{FF2B5EF4-FFF2-40B4-BE49-F238E27FC236}">
                <a16:creationId xmlns:a16="http://schemas.microsoft.com/office/drawing/2014/main" id="{5531584C-D0DE-4470-B808-CBB654EADBEB}"/>
              </a:ext>
            </a:extLst>
          </p:cNvPr>
          <p:cNvGrpSpPr/>
          <p:nvPr/>
        </p:nvGrpSpPr>
        <p:grpSpPr>
          <a:xfrm>
            <a:off x="255209" y="556742"/>
            <a:ext cx="371476" cy="437866"/>
            <a:chOff x="2594050" y="1631825"/>
            <a:chExt cx="439625" cy="439625"/>
          </a:xfrm>
        </p:grpSpPr>
        <p:sp>
          <p:nvSpPr>
            <p:cNvPr id="24" name="Google Shape;240;p16">
              <a:extLst>
                <a:ext uri="{FF2B5EF4-FFF2-40B4-BE49-F238E27FC236}">
                  <a16:creationId xmlns:a16="http://schemas.microsoft.com/office/drawing/2014/main" id="{6F67AC11-F009-476F-A77E-3858F63FD23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1;p16">
              <a:extLst>
                <a:ext uri="{FF2B5EF4-FFF2-40B4-BE49-F238E27FC236}">
                  <a16:creationId xmlns:a16="http://schemas.microsoft.com/office/drawing/2014/main" id="{36C9E99B-197C-49C6-AEEC-505BE23737A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16">
              <a:extLst>
                <a:ext uri="{FF2B5EF4-FFF2-40B4-BE49-F238E27FC236}">
                  <a16:creationId xmlns:a16="http://schemas.microsoft.com/office/drawing/2014/main" id="{F750994D-56A2-4E0F-A176-6860622B27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a:extLst>
                <a:ext uri="{FF2B5EF4-FFF2-40B4-BE49-F238E27FC236}">
                  <a16:creationId xmlns:a16="http://schemas.microsoft.com/office/drawing/2014/main" id="{91F03364-0225-4DE9-81EB-3942A0F436B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7952-BE91-4C96-AEAA-2D5447067C79}"/>
              </a:ext>
            </a:extLst>
          </p:cNvPr>
          <p:cNvSpPr>
            <a:spLocks noGrp="1"/>
          </p:cNvSpPr>
          <p:nvPr>
            <p:ph type="ctrTitle"/>
          </p:nvPr>
        </p:nvSpPr>
        <p:spPr>
          <a:xfrm>
            <a:off x="390617" y="1358283"/>
            <a:ext cx="6316599" cy="2197267"/>
          </a:xfrm>
        </p:spPr>
        <p:txBody>
          <a:bodyPr/>
          <a:lstStyle/>
          <a:p>
            <a:pPr marL="38100" indent="0">
              <a:buNone/>
            </a:pPr>
            <a:r>
              <a:rPr lang="en-US" sz="5400" b="1" i="1" dirty="0">
                <a:latin typeface="Bell MT" panose="02020503060305020303" pitchFamily="18" charset="0"/>
              </a:rPr>
              <a:t>EXPLORATORY</a:t>
            </a:r>
            <a:br>
              <a:rPr lang="en-US" sz="5400" b="1" i="1" dirty="0">
                <a:latin typeface="Bell MT" panose="02020503060305020303" pitchFamily="18" charset="0"/>
              </a:rPr>
            </a:br>
            <a:r>
              <a:rPr lang="en-US" sz="5400" b="1" i="1" dirty="0">
                <a:latin typeface="Bell MT" panose="02020503060305020303" pitchFamily="18" charset="0"/>
              </a:rPr>
              <a:t> DATA ANALYSIS</a:t>
            </a:r>
          </a:p>
        </p:txBody>
      </p:sp>
      <p:sp>
        <p:nvSpPr>
          <p:cNvPr id="3" name="Slide Number Placeholder 2">
            <a:extLst>
              <a:ext uri="{FF2B5EF4-FFF2-40B4-BE49-F238E27FC236}">
                <a16:creationId xmlns:a16="http://schemas.microsoft.com/office/drawing/2014/main" id="{D029A439-A9D1-D6F7-D599-54078C134441}"/>
              </a:ext>
            </a:extLst>
          </p:cNvPr>
          <p:cNvSpPr txBox="1">
            <a:spLocks/>
          </p:cNvSpPr>
          <p:nvPr/>
        </p:nvSpPr>
        <p:spPr>
          <a:xfrm>
            <a:off x="7618000" y="4636500"/>
            <a:ext cx="1487400" cy="31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b="1" smtClean="0">
                <a:solidFill>
                  <a:schemeClr val="accent3">
                    <a:lumMod val="50000"/>
                  </a:schemeClr>
                </a:solidFill>
              </a:rPr>
              <a:pPr algn="r"/>
              <a:t>7</a:t>
            </a:fld>
            <a:endParaRPr lang="en" b="1" dirty="0">
              <a:solidFill>
                <a:schemeClr val="accent3">
                  <a:lumMod val="50000"/>
                </a:schemeClr>
              </a:solidFill>
            </a:endParaRPr>
          </a:p>
        </p:txBody>
      </p:sp>
    </p:spTree>
    <p:extLst>
      <p:ext uri="{BB962C8B-B14F-4D97-AF65-F5344CB8AC3E}">
        <p14:creationId xmlns:p14="http://schemas.microsoft.com/office/powerpoint/2010/main" val="3241057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A071-5C3A-5143-8FDD-532539239EBE}"/>
              </a:ext>
            </a:extLst>
          </p:cNvPr>
          <p:cNvSpPr>
            <a:spLocks noGrp="1"/>
          </p:cNvSpPr>
          <p:nvPr>
            <p:ph type="title"/>
          </p:nvPr>
        </p:nvSpPr>
        <p:spPr>
          <a:xfrm>
            <a:off x="508000" y="392575"/>
            <a:ext cx="5564675" cy="766200"/>
          </a:xfrm>
        </p:spPr>
        <p:txBody>
          <a:bodyPr/>
          <a:lstStyle/>
          <a:p>
            <a:r>
              <a:rPr lang="en-US" sz="2400" dirty="0">
                <a:latin typeface="Bell MT" panose="02020503060305020303" pitchFamily="18" charset="0"/>
              </a:rPr>
              <a:t>Top 10 most reviewed brands</a:t>
            </a:r>
            <a:br>
              <a:rPr lang="en-US" sz="2400" dirty="0">
                <a:latin typeface="Bell MT" panose="02020503060305020303" pitchFamily="18" charset="0"/>
              </a:rPr>
            </a:br>
            <a:r>
              <a:rPr lang="en-US" sz="2400" dirty="0">
                <a:latin typeface="Bell MT" panose="02020503060305020303" pitchFamily="18" charset="0"/>
              </a:rPr>
              <a:t> in Musical Instruments</a:t>
            </a:r>
          </a:p>
        </p:txBody>
      </p:sp>
      <p:sp>
        <p:nvSpPr>
          <p:cNvPr id="3" name="Slide Number Placeholder 2">
            <a:extLst>
              <a:ext uri="{FF2B5EF4-FFF2-40B4-BE49-F238E27FC236}">
                <a16:creationId xmlns:a16="http://schemas.microsoft.com/office/drawing/2014/main" id="{08D4F7E6-0ADC-F2FA-9430-14A077577C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A8AD4882-A887-692E-C0FA-81E66A14E026}"/>
              </a:ext>
            </a:extLst>
          </p:cNvPr>
          <p:cNvPicPr>
            <a:picLocks noChangeAspect="1"/>
          </p:cNvPicPr>
          <p:nvPr/>
        </p:nvPicPr>
        <p:blipFill>
          <a:blip r:embed="rId2"/>
          <a:stretch>
            <a:fillRect/>
          </a:stretch>
        </p:blipFill>
        <p:spPr>
          <a:xfrm>
            <a:off x="98375" y="1339702"/>
            <a:ext cx="8929855" cy="311688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FA640BF4-123B-62E5-0091-68510E6B8158}"/>
                  </a:ext>
                </a:extLst>
              </p14:cNvPr>
              <p14:cNvContentPartPr/>
              <p14:nvPr/>
            </p14:nvContentPartPr>
            <p14:xfrm>
              <a:off x="-1838425" y="4729851"/>
              <a:ext cx="7920" cy="15480"/>
            </p14:xfrm>
          </p:contentPart>
        </mc:Choice>
        <mc:Fallback xmlns="">
          <p:pic>
            <p:nvPicPr>
              <p:cNvPr id="4" name="Ink 3">
                <a:extLst>
                  <a:ext uri="{FF2B5EF4-FFF2-40B4-BE49-F238E27FC236}">
                    <a16:creationId xmlns:a16="http://schemas.microsoft.com/office/drawing/2014/main" id="{FA640BF4-123B-62E5-0091-68510E6B8158}"/>
                  </a:ext>
                </a:extLst>
              </p:cNvPr>
              <p:cNvPicPr/>
              <p:nvPr/>
            </p:nvPicPr>
            <p:blipFill>
              <a:blip r:embed="rId4"/>
              <a:stretch>
                <a:fillRect/>
              </a:stretch>
            </p:blipFill>
            <p:spPr>
              <a:xfrm>
                <a:off x="-1856425" y="4622211"/>
                <a:ext cx="43560" cy="23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B5A092D4-D311-60B1-BFF3-EA7359EFF8E6}"/>
                  </a:ext>
                </a:extLst>
              </p14:cNvPr>
              <p14:cNvContentPartPr/>
              <p14:nvPr/>
            </p14:nvContentPartPr>
            <p14:xfrm>
              <a:off x="1039415" y="1510731"/>
              <a:ext cx="394200" cy="10440"/>
            </p14:xfrm>
          </p:contentPart>
        </mc:Choice>
        <mc:Fallback xmlns="">
          <p:pic>
            <p:nvPicPr>
              <p:cNvPr id="6" name="Ink 5">
                <a:extLst>
                  <a:ext uri="{FF2B5EF4-FFF2-40B4-BE49-F238E27FC236}">
                    <a16:creationId xmlns:a16="http://schemas.microsoft.com/office/drawing/2014/main" id="{B5A092D4-D311-60B1-BFF3-EA7359EFF8E6}"/>
                  </a:ext>
                </a:extLst>
              </p:cNvPr>
              <p:cNvPicPr/>
              <p:nvPr/>
            </p:nvPicPr>
            <p:blipFill>
              <a:blip r:embed="rId6"/>
              <a:stretch>
                <a:fillRect/>
              </a:stretch>
            </p:blipFill>
            <p:spPr>
              <a:xfrm>
                <a:off x="1021775" y="1402731"/>
                <a:ext cx="429840" cy="226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FD70B778-2F62-76F4-16F6-81749FB25C8F}"/>
                  </a:ext>
                </a:extLst>
              </p14:cNvPr>
              <p14:cNvContentPartPr/>
              <p14:nvPr/>
            </p14:nvContentPartPr>
            <p14:xfrm>
              <a:off x="-2714305" y="400131"/>
              <a:ext cx="15840" cy="4320"/>
            </p14:xfrm>
          </p:contentPart>
        </mc:Choice>
        <mc:Fallback xmlns="">
          <p:pic>
            <p:nvPicPr>
              <p:cNvPr id="7" name="Ink 6">
                <a:extLst>
                  <a:ext uri="{FF2B5EF4-FFF2-40B4-BE49-F238E27FC236}">
                    <a16:creationId xmlns:a16="http://schemas.microsoft.com/office/drawing/2014/main" id="{FD70B778-2F62-76F4-16F6-81749FB25C8F}"/>
                  </a:ext>
                </a:extLst>
              </p:cNvPr>
              <p:cNvPicPr/>
              <p:nvPr/>
            </p:nvPicPr>
            <p:blipFill>
              <a:blip r:embed="rId8"/>
              <a:stretch>
                <a:fillRect/>
              </a:stretch>
            </p:blipFill>
            <p:spPr>
              <a:xfrm>
                <a:off x="-2750305" y="184491"/>
                <a:ext cx="87480" cy="43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06EEBB6B-05D7-B4A6-1175-88150D50664B}"/>
                  </a:ext>
                </a:extLst>
              </p14:cNvPr>
              <p14:cNvContentPartPr/>
              <p14:nvPr/>
            </p14:nvContentPartPr>
            <p14:xfrm>
              <a:off x="1054535" y="1501371"/>
              <a:ext cx="475200" cy="57240"/>
            </p14:xfrm>
          </p:contentPart>
        </mc:Choice>
        <mc:Fallback xmlns="">
          <p:pic>
            <p:nvPicPr>
              <p:cNvPr id="8" name="Ink 7">
                <a:extLst>
                  <a:ext uri="{FF2B5EF4-FFF2-40B4-BE49-F238E27FC236}">
                    <a16:creationId xmlns:a16="http://schemas.microsoft.com/office/drawing/2014/main" id="{06EEBB6B-05D7-B4A6-1175-88150D50664B}"/>
                  </a:ext>
                </a:extLst>
              </p:cNvPr>
              <p:cNvPicPr/>
              <p:nvPr/>
            </p:nvPicPr>
            <p:blipFill>
              <a:blip r:embed="rId10"/>
              <a:stretch>
                <a:fillRect/>
              </a:stretch>
            </p:blipFill>
            <p:spPr>
              <a:xfrm>
                <a:off x="1018535" y="1285731"/>
                <a:ext cx="546840" cy="48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8" name="Ink 17">
                <a:extLst>
                  <a:ext uri="{FF2B5EF4-FFF2-40B4-BE49-F238E27FC236}">
                    <a16:creationId xmlns:a16="http://schemas.microsoft.com/office/drawing/2014/main" id="{D14E8390-5D36-66B9-7F91-0519188385E2}"/>
                  </a:ext>
                </a:extLst>
              </p14:cNvPr>
              <p14:cNvContentPartPr/>
              <p14:nvPr/>
            </p14:nvContentPartPr>
            <p14:xfrm>
              <a:off x="1211787" y="1480807"/>
              <a:ext cx="1450800" cy="86760"/>
            </p14:xfrm>
          </p:contentPart>
        </mc:Choice>
        <mc:Fallback xmlns="">
          <p:pic>
            <p:nvPicPr>
              <p:cNvPr id="18" name="Ink 17">
                <a:extLst>
                  <a:ext uri="{FF2B5EF4-FFF2-40B4-BE49-F238E27FC236}">
                    <a16:creationId xmlns:a16="http://schemas.microsoft.com/office/drawing/2014/main" id="{D14E8390-5D36-66B9-7F91-0519188385E2}"/>
                  </a:ext>
                </a:extLst>
              </p:cNvPr>
              <p:cNvPicPr/>
              <p:nvPr/>
            </p:nvPicPr>
            <p:blipFill>
              <a:blip r:embed="rId12"/>
              <a:stretch>
                <a:fillRect/>
              </a:stretch>
            </p:blipFill>
            <p:spPr>
              <a:xfrm>
                <a:off x="1148787" y="1102807"/>
                <a:ext cx="1576440" cy="84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3" name="Ink 22">
                <a:extLst>
                  <a:ext uri="{FF2B5EF4-FFF2-40B4-BE49-F238E27FC236}">
                    <a16:creationId xmlns:a16="http://schemas.microsoft.com/office/drawing/2014/main" id="{0E9A76BD-006E-32D8-8746-2581A806C1B9}"/>
                  </a:ext>
                </a:extLst>
              </p14:cNvPr>
              <p14:cNvContentPartPr/>
              <p14:nvPr/>
            </p14:nvContentPartPr>
            <p14:xfrm>
              <a:off x="3131768" y="1474815"/>
              <a:ext cx="2003400" cy="87840"/>
            </p14:xfrm>
          </p:contentPart>
        </mc:Choice>
        <mc:Fallback xmlns="">
          <p:pic>
            <p:nvPicPr>
              <p:cNvPr id="23" name="Ink 22">
                <a:extLst>
                  <a:ext uri="{FF2B5EF4-FFF2-40B4-BE49-F238E27FC236}">
                    <a16:creationId xmlns:a16="http://schemas.microsoft.com/office/drawing/2014/main" id="{0E9A76BD-006E-32D8-8746-2581A806C1B9}"/>
                  </a:ext>
                </a:extLst>
              </p:cNvPr>
              <p:cNvPicPr/>
              <p:nvPr/>
            </p:nvPicPr>
            <p:blipFill>
              <a:blip r:embed="rId14"/>
              <a:stretch>
                <a:fillRect/>
              </a:stretch>
            </p:blipFill>
            <p:spPr>
              <a:xfrm>
                <a:off x="3069128" y="1097175"/>
                <a:ext cx="2129040" cy="84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5" name="Ink 24">
                <a:extLst>
                  <a:ext uri="{FF2B5EF4-FFF2-40B4-BE49-F238E27FC236}">
                    <a16:creationId xmlns:a16="http://schemas.microsoft.com/office/drawing/2014/main" id="{536081F1-F307-72A6-F52C-558E308D2209}"/>
                  </a:ext>
                </a:extLst>
              </p14:cNvPr>
              <p14:cNvContentPartPr/>
              <p14:nvPr/>
            </p14:nvContentPartPr>
            <p14:xfrm>
              <a:off x="2306828" y="1494975"/>
              <a:ext cx="1086840" cy="69480"/>
            </p14:xfrm>
          </p:contentPart>
        </mc:Choice>
        <mc:Fallback xmlns="">
          <p:pic>
            <p:nvPicPr>
              <p:cNvPr id="25" name="Ink 24">
                <a:extLst>
                  <a:ext uri="{FF2B5EF4-FFF2-40B4-BE49-F238E27FC236}">
                    <a16:creationId xmlns:a16="http://schemas.microsoft.com/office/drawing/2014/main" id="{536081F1-F307-72A6-F52C-558E308D2209}"/>
                  </a:ext>
                </a:extLst>
              </p:cNvPr>
              <p:cNvPicPr/>
              <p:nvPr/>
            </p:nvPicPr>
            <p:blipFill>
              <a:blip r:embed="rId16"/>
              <a:stretch>
                <a:fillRect/>
              </a:stretch>
            </p:blipFill>
            <p:spPr>
              <a:xfrm>
                <a:off x="2244188" y="1116975"/>
                <a:ext cx="1212480" cy="825120"/>
              </a:xfrm>
              <a:prstGeom prst="rect">
                <a:avLst/>
              </a:prstGeom>
            </p:spPr>
          </p:pic>
        </mc:Fallback>
      </mc:AlternateContent>
      <p:grpSp>
        <p:nvGrpSpPr>
          <p:cNvPr id="28" name="Group 27">
            <a:extLst>
              <a:ext uri="{FF2B5EF4-FFF2-40B4-BE49-F238E27FC236}">
                <a16:creationId xmlns:a16="http://schemas.microsoft.com/office/drawing/2014/main" id="{9F6938C5-EC45-063A-414E-33024F507FD0}"/>
              </a:ext>
            </a:extLst>
          </p:cNvPr>
          <p:cNvGrpSpPr/>
          <p:nvPr/>
        </p:nvGrpSpPr>
        <p:grpSpPr>
          <a:xfrm>
            <a:off x="810455" y="1450611"/>
            <a:ext cx="3645652" cy="162316"/>
            <a:chOff x="810455" y="1450611"/>
            <a:chExt cx="3645652" cy="162316"/>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9" name="Ink 8">
                  <a:extLst>
                    <a:ext uri="{FF2B5EF4-FFF2-40B4-BE49-F238E27FC236}">
                      <a16:creationId xmlns:a16="http://schemas.microsoft.com/office/drawing/2014/main" id="{2A00AA6D-B8D4-22FE-857F-4CD903028C20}"/>
                    </a:ext>
                  </a:extLst>
                </p14:cNvPr>
                <p14:cNvContentPartPr/>
                <p14:nvPr/>
              </p14:nvContentPartPr>
              <p14:xfrm>
                <a:off x="810455" y="1462851"/>
                <a:ext cx="1114200" cy="145800"/>
              </p14:xfrm>
            </p:contentPart>
          </mc:Choice>
          <mc:Fallback xmlns="">
            <p:pic>
              <p:nvPicPr>
                <p:cNvPr id="9" name="Ink 8">
                  <a:extLst>
                    <a:ext uri="{FF2B5EF4-FFF2-40B4-BE49-F238E27FC236}">
                      <a16:creationId xmlns:a16="http://schemas.microsoft.com/office/drawing/2014/main" id="{2A00AA6D-B8D4-22FE-857F-4CD903028C20}"/>
                    </a:ext>
                  </a:extLst>
                </p:cNvPr>
                <p:cNvPicPr/>
                <p:nvPr/>
              </p:nvPicPr>
              <p:blipFill>
                <a:blip r:embed="rId18"/>
                <a:stretch>
                  <a:fillRect/>
                </a:stretch>
              </p:blipFill>
              <p:spPr>
                <a:xfrm>
                  <a:off x="774815" y="1246851"/>
                  <a:ext cx="1185840" cy="57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0" name="Ink 9">
                  <a:extLst>
                    <a:ext uri="{FF2B5EF4-FFF2-40B4-BE49-F238E27FC236}">
                      <a16:creationId xmlns:a16="http://schemas.microsoft.com/office/drawing/2014/main" id="{2C76F5DC-80AC-8859-78BB-DA54742CD78F}"/>
                    </a:ext>
                  </a:extLst>
                </p14:cNvPr>
                <p14:cNvContentPartPr/>
                <p14:nvPr/>
              </p14:nvContentPartPr>
              <p14:xfrm>
                <a:off x="1013495" y="1450611"/>
                <a:ext cx="564120" cy="138240"/>
              </p14:xfrm>
            </p:contentPart>
          </mc:Choice>
          <mc:Fallback xmlns="">
            <p:pic>
              <p:nvPicPr>
                <p:cNvPr id="10" name="Ink 9">
                  <a:extLst>
                    <a:ext uri="{FF2B5EF4-FFF2-40B4-BE49-F238E27FC236}">
                      <a16:creationId xmlns:a16="http://schemas.microsoft.com/office/drawing/2014/main" id="{2C76F5DC-80AC-8859-78BB-DA54742CD78F}"/>
                    </a:ext>
                  </a:extLst>
                </p:cNvPr>
                <p:cNvPicPr/>
                <p:nvPr/>
              </p:nvPicPr>
              <p:blipFill>
                <a:blip r:embed="rId20"/>
                <a:stretch>
                  <a:fillRect/>
                </a:stretch>
              </p:blipFill>
              <p:spPr>
                <a:xfrm>
                  <a:off x="977495" y="1234611"/>
                  <a:ext cx="635760" cy="56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2" name="Ink 11">
                  <a:extLst>
                    <a:ext uri="{FF2B5EF4-FFF2-40B4-BE49-F238E27FC236}">
                      <a16:creationId xmlns:a16="http://schemas.microsoft.com/office/drawing/2014/main" id="{260EC828-9A67-554B-4F08-AF5EA4C356E6}"/>
                    </a:ext>
                  </a:extLst>
                </p14:cNvPr>
                <p14:cNvContentPartPr/>
                <p14:nvPr/>
              </p14:nvContentPartPr>
              <p14:xfrm>
                <a:off x="1316547" y="1511167"/>
                <a:ext cx="859680" cy="25920"/>
              </p14:xfrm>
            </p:contentPart>
          </mc:Choice>
          <mc:Fallback xmlns="">
            <p:pic>
              <p:nvPicPr>
                <p:cNvPr id="12" name="Ink 11">
                  <a:extLst>
                    <a:ext uri="{FF2B5EF4-FFF2-40B4-BE49-F238E27FC236}">
                      <a16:creationId xmlns:a16="http://schemas.microsoft.com/office/drawing/2014/main" id="{260EC828-9A67-554B-4F08-AF5EA4C356E6}"/>
                    </a:ext>
                  </a:extLst>
                </p:cNvPr>
                <p:cNvPicPr/>
                <p:nvPr/>
              </p:nvPicPr>
              <p:blipFill>
                <a:blip r:embed="rId22"/>
                <a:stretch>
                  <a:fillRect/>
                </a:stretch>
              </p:blipFill>
              <p:spPr>
                <a:xfrm>
                  <a:off x="1280547" y="1295527"/>
                  <a:ext cx="931320" cy="45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4" name="Ink 13">
                  <a:extLst>
                    <a:ext uri="{FF2B5EF4-FFF2-40B4-BE49-F238E27FC236}">
                      <a16:creationId xmlns:a16="http://schemas.microsoft.com/office/drawing/2014/main" id="{2103CCF9-A04D-AB15-73B7-AD500381ED6A}"/>
                    </a:ext>
                  </a:extLst>
                </p14:cNvPr>
                <p14:cNvContentPartPr/>
                <p14:nvPr/>
              </p14:nvContentPartPr>
              <p14:xfrm>
                <a:off x="1220787" y="1500247"/>
                <a:ext cx="456840" cy="67320"/>
              </p14:xfrm>
            </p:contentPart>
          </mc:Choice>
          <mc:Fallback xmlns="">
            <p:pic>
              <p:nvPicPr>
                <p:cNvPr id="14" name="Ink 13">
                  <a:extLst>
                    <a:ext uri="{FF2B5EF4-FFF2-40B4-BE49-F238E27FC236}">
                      <a16:creationId xmlns:a16="http://schemas.microsoft.com/office/drawing/2014/main" id="{2103CCF9-A04D-AB15-73B7-AD500381ED6A}"/>
                    </a:ext>
                  </a:extLst>
                </p:cNvPr>
                <p:cNvPicPr/>
                <p:nvPr/>
              </p:nvPicPr>
              <p:blipFill>
                <a:blip r:embed="rId24"/>
                <a:stretch>
                  <a:fillRect/>
                </a:stretch>
              </p:blipFill>
              <p:spPr>
                <a:xfrm>
                  <a:off x="1185147" y="1284607"/>
                  <a:ext cx="528480" cy="49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5" name="Ink 14">
                  <a:extLst>
                    <a:ext uri="{FF2B5EF4-FFF2-40B4-BE49-F238E27FC236}">
                      <a16:creationId xmlns:a16="http://schemas.microsoft.com/office/drawing/2014/main" id="{9C165FAE-4DEF-B26D-A04E-4489C3705450}"/>
                    </a:ext>
                  </a:extLst>
                </p14:cNvPr>
                <p14:cNvContentPartPr/>
                <p14:nvPr/>
              </p14:nvContentPartPr>
              <p14:xfrm>
                <a:off x="1324827" y="1536247"/>
                <a:ext cx="234360" cy="9000"/>
              </p14:xfrm>
            </p:contentPart>
          </mc:Choice>
          <mc:Fallback xmlns="">
            <p:pic>
              <p:nvPicPr>
                <p:cNvPr id="15" name="Ink 14">
                  <a:extLst>
                    <a:ext uri="{FF2B5EF4-FFF2-40B4-BE49-F238E27FC236}">
                      <a16:creationId xmlns:a16="http://schemas.microsoft.com/office/drawing/2014/main" id="{9C165FAE-4DEF-B26D-A04E-4489C3705450}"/>
                    </a:ext>
                  </a:extLst>
                </p:cNvPr>
                <p:cNvPicPr/>
                <p:nvPr/>
              </p:nvPicPr>
              <p:blipFill>
                <a:blip r:embed="rId26"/>
                <a:stretch>
                  <a:fillRect/>
                </a:stretch>
              </p:blipFill>
              <p:spPr>
                <a:xfrm>
                  <a:off x="1289187" y="1320607"/>
                  <a:ext cx="306000" cy="44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6" name="Ink 15">
                  <a:extLst>
                    <a:ext uri="{FF2B5EF4-FFF2-40B4-BE49-F238E27FC236}">
                      <a16:creationId xmlns:a16="http://schemas.microsoft.com/office/drawing/2014/main" id="{7DA52064-2FE2-14F4-62D3-FEC06FBC1AC4}"/>
                    </a:ext>
                  </a:extLst>
                </p14:cNvPr>
                <p14:cNvContentPartPr/>
                <p14:nvPr/>
              </p14:nvContentPartPr>
              <p14:xfrm>
                <a:off x="1412667" y="1455247"/>
                <a:ext cx="379440" cy="107280"/>
              </p14:xfrm>
            </p:contentPart>
          </mc:Choice>
          <mc:Fallback xmlns="">
            <p:pic>
              <p:nvPicPr>
                <p:cNvPr id="16" name="Ink 15">
                  <a:extLst>
                    <a:ext uri="{FF2B5EF4-FFF2-40B4-BE49-F238E27FC236}">
                      <a16:creationId xmlns:a16="http://schemas.microsoft.com/office/drawing/2014/main" id="{7DA52064-2FE2-14F4-62D3-FEC06FBC1AC4}"/>
                    </a:ext>
                  </a:extLst>
                </p:cNvPr>
                <p:cNvPicPr/>
                <p:nvPr/>
              </p:nvPicPr>
              <p:blipFill>
                <a:blip r:embed="rId28"/>
                <a:stretch>
                  <a:fillRect/>
                </a:stretch>
              </p:blipFill>
              <p:spPr>
                <a:xfrm>
                  <a:off x="1376667" y="1239607"/>
                  <a:ext cx="451080" cy="53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0" name="Ink 19">
                  <a:extLst>
                    <a:ext uri="{FF2B5EF4-FFF2-40B4-BE49-F238E27FC236}">
                      <a16:creationId xmlns:a16="http://schemas.microsoft.com/office/drawing/2014/main" id="{C5D83A3F-ECDF-B6FD-A504-13A11FD3157E}"/>
                    </a:ext>
                  </a:extLst>
                </p14:cNvPr>
                <p14:cNvContentPartPr/>
                <p14:nvPr/>
              </p14:nvContentPartPr>
              <p14:xfrm>
                <a:off x="2366307" y="1612567"/>
                <a:ext cx="360" cy="360"/>
              </p14:xfrm>
            </p:contentPart>
          </mc:Choice>
          <mc:Fallback xmlns="">
            <p:pic>
              <p:nvPicPr>
                <p:cNvPr id="20" name="Ink 19">
                  <a:extLst>
                    <a:ext uri="{FF2B5EF4-FFF2-40B4-BE49-F238E27FC236}">
                      <a16:creationId xmlns:a16="http://schemas.microsoft.com/office/drawing/2014/main" id="{C5D83A3F-ECDF-B6FD-A504-13A11FD3157E}"/>
                    </a:ext>
                  </a:extLst>
                </p:cNvPr>
                <p:cNvPicPr/>
                <p:nvPr/>
              </p:nvPicPr>
              <p:blipFill>
                <a:blip r:embed="rId30"/>
                <a:stretch>
                  <a:fillRect/>
                </a:stretch>
              </p:blipFill>
              <p:spPr>
                <a:xfrm>
                  <a:off x="2303307" y="123492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1" name="Ink 20">
                  <a:extLst>
                    <a:ext uri="{FF2B5EF4-FFF2-40B4-BE49-F238E27FC236}">
                      <a16:creationId xmlns:a16="http://schemas.microsoft.com/office/drawing/2014/main" id="{943A2887-6429-16E1-C695-07CFFC05E09F}"/>
                    </a:ext>
                  </a:extLst>
                </p14:cNvPr>
                <p14:cNvContentPartPr/>
                <p14:nvPr/>
              </p14:nvContentPartPr>
              <p14:xfrm>
                <a:off x="2142027" y="1496647"/>
                <a:ext cx="2314080" cy="105480"/>
              </p14:xfrm>
            </p:contentPart>
          </mc:Choice>
          <mc:Fallback xmlns="">
            <p:pic>
              <p:nvPicPr>
                <p:cNvPr id="21" name="Ink 20">
                  <a:extLst>
                    <a:ext uri="{FF2B5EF4-FFF2-40B4-BE49-F238E27FC236}">
                      <a16:creationId xmlns:a16="http://schemas.microsoft.com/office/drawing/2014/main" id="{943A2887-6429-16E1-C695-07CFFC05E09F}"/>
                    </a:ext>
                  </a:extLst>
                </p:cNvPr>
                <p:cNvPicPr/>
                <p:nvPr/>
              </p:nvPicPr>
              <p:blipFill>
                <a:blip r:embed="rId32"/>
                <a:stretch>
                  <a:fillRect/>
                </a:stretch>
              </p:blipFill>
              <p:spPr>
                <a:xfrm>
                  <a:off x="2079027" y="1119007"/>
                  <a:ext cx="2439720" cy="8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7" name="Ink 26">
                  <a:extLst>
                    <a:ext uri="{FF2B5EF4-FFF2-40B4-BE49-F238E27FC236}">
                      <a16:creationId xmlns:a16="http://schemas.microsoft.com/office/drawing/2014/main" id="{6C40A0E6-3B12-E1DF-E69C-09AE4D18BE3B}"/>
                    </a:ext>
                  </a:extLst>
                </p14:cNvPr>
                <p14:cNvContentPartPr/>
                <p14:nvPr/>
              </p14:nvContentPartPr>
              <p14:xfrm>
                <a:off x="881318" y="1503975"/>
                <a:ext cx="1447560" cy="78120"/>
              </p14:xfrm>
            </p:contentPart>
          </mc:Choice>
          <mc:Fallback xmlns="">
            <p:pic>
              <p:nvPicPr>
                <p:cNvPr id="27" name="Ink 26">
                  <a:extLst>
                    <a:ext uri="{FF2B5EF4-FFF2-40B4-BE49-F238E27FC236}">
                      <a16:creationId xmlns:a16="http://schemas.microsoft.com/office/drawing/2014/main" id="{6C40A0E6-3B12-E1DF-E69C-09AE4D18BE3B}"/>
                    </a:ext>
                  </a:extLst>
                </p:cNvPr>
                <p:cNvPicPr/>
                <p:nvPr/>
              </p:nvPicPr>
              <p:blipFill>
                <a:blip r:embed="rId34"/>
                <a:stretch>
                  <a:fillRect/>
                </a:stretch>
              </p:blipFill>
              <p:spPr>
                <a:xfrm>
                  <a:off x="818318" y="1126335"/>
                  <a:ext cx="1573200" cy="8337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9" name="Ink 28">
                <a:extLst>
                  <a:ext uri="{FF2B5EF4-FFF2-40B4-BE49-F238E27FC236}">
                    <a16:creationId xmlns:a16="http://schemas.microsoft.com/office/drawing/2014/main" id="{DD906272-548D-765D-9B2C-E0BE0BD6DB58}"/>
                  </a:ext>
                </a:extLst>
              </p14:cNvPr>
              <p14:cNvContentPartPr/>
              <p14:nvPr/>
            </p14:nvContentPartPr>
            <p14:xfrm>
              <a:off x="5020868" y="1491735"/>
              <a:ext cx="896040" cy="50040"/>
            </p14:xfrm>
          </p:contentPart>
        </mc:Choice>
        <mc:Fallback xmlns="">
          <p:pic>
            <p:nvPicPr>
              <p:cNvPr id="29" name="Ink 28">
                <a:extLst>
                  <a:ext uri="{FF2B5EF4-FFF2-40B4-BE49-F238E27FC236}">
                    <a16:creationId xmlns:a16="http://schemas.microsoft.com/office/drawing/2014/main" id="{DD906272-548D-765D-9B2C-E0BE0BD6DB58}"/>
                  </a:ext>
                </a:extLst>
              </p:cNvPr>
              <p:cNvPicPr/>
              <p:nvPr/>
            </p:nvPicPr>
            <p:blipFill>
              <a:blip r:embed="rId36"/>
              <a:stretch>
                <a:fillRect/>
              </a:stretch>
            </p:blipFill>
            <p:spPr>
              <a:xfrm>
                <a:off x="4958228" y="1114095"/>
                <a:ext cx="1021680" cy="805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0" name="Ink 29">
                <a:extLst>
                  <a:ext uri="{FF2B5EF4-FFF2-40B4-BE49-F238E27FC236}">
                    <a16:creationId xmlns:a16="http://schemas.microsoft.com/office/drawing/2014/main" id="{7480E203-4DFC-3196-E853-FA785E042F01}"/>
                  </a:ext>
                </a:extLst>
              </p14:cNvPr>
              <p14:cNvContentPartPr/>
              <p14:nvPr/>
            </p14:nvContentPartPr>
            <p14:xfrm>
              <a:off x="5478338" y="1485975"/>
              <a:ext cx="1807200" cy="82800"/>
            </p14:xfrm>
          </p:contentPart>
        </mc:Choice>
        <mc:Fallback xmlns="">
          <p:pic>
            <p:nvPicPr>
              <p:cNvPr id="30" name="Ink 29">
                <a:extLst>
                  <a:ext uri="{FF2B5EF4-FFF2-40B4-BE49-F238E27FC236}">
                    <a16:creationId xmlns:a16="http://schemas.microsoft.com/office/drawing/2014/main" id="{7480E203-4DFC-3196-E853-FA785E042F01}"/>
                  </a:ext>
                </a:extLst>
              </p:cNvPr>
              <p:cNvPicPr/>
              <p:nvPr/>
            </p:nvPicPr>
            <p:blipFill>
              <a:blip r:embed="rId38"/>
              <a:stretch>
                <a:fillRect/>
              </a:stretch>
            </p:blipFill>
            <p:spPr>
              <a:xfrm>
                <a:off x="5415698" y="1107975"/>
                <a:ext cx="1932840" cy="83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1" name="Ink 30">
                <a:extLst>
                  <a:ext uri="{FF2B5EF4-FFF2-40B4-BE49-F238E27FC236}">
                    <a16:creationId xmlns:a16="http://schemas.microsoft.com/office/drawing/2014/main" id="{BC1F4D82-1831-E3B9-18AD-742BDE723A87}"/>
                  </a:ext>
                </a:extLst>
              </p14:cNvPr>
              <p14:cNvContentPartPr/>
              <p14:nvPr/>
            </p14:nvContentPartPr>
            <p14:xfrm>
              <a:off x="7093298" y="1497855"/>
              <a:ext cx="554040" cy="42120"/>
            </p14:xfrm>
          </p:contentPart>
        </mc:Choice>
        <mc:Fallback xmlns="">
          <p:pic>
            <p:nvPicPr>
              <p:cNvPr id="31" name="Ink 30">
                <a:extLst>
                  <a:ext uri="{FF2B5EF4-FFF2-40B4-BE49-F238E27FC236}">
                    <a16:creationId xmlns:a16="http://schemas.microsoft.com/office/drawing/2014/main" id="{BC1F4D82-1831-E3B9-18AD-742BDE723A87}"/>
                  </a:ext>
                </a:extLst>
              </p:cNvPr>
              <p:cNvPicPr/>
              <p:nvPr/>
            </p:nvPicPr>
            <p:blipFill>
              <a:blip r:embed="rId40"/>
              <a:stretch>
                <a:fillRect/>
              </a:stretch>
            </p:blipFill>
            <p:spPr>
              <a:xfrm>
                <a:off x="7030298" y="1119855"/>
                <a:ext cx="679680" cy="79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2" name="Ink 31">
                <a:extLst>
                  <a:ext uri="{FF2B5EF4-FFF2-40B4-BE49-F238E27FC236}">
                    <a16:creationId xmlns:a16="http://schemas.microsoft.com/office/drawing/2014/main" id="{620ABEC5-8783-CC80-D09F-6A8886B99EEA}"/>
                  </a:ext>
                </a:extLst>
              </p14:cNvPr>
              <p14:cNvContentPartPr/>
              <p14:nvPr/>
            </p14:nvContentPartPr>
            <p14:xfrm>
              <a:off x="-2277653" y="2048840"/>
              <a:ext cx="360" cy="360"/>
            </p14:xfrm>
          </p:contentPart>
        </mc:Choice>
        <mc:Fallback xmlns="">
          <p:pic>
            <p:nvPicPr>
              <p:cNvPr id="32" name="Ink 31">
                <a:extLst>
                  <a:ext uri="{FF2B5EF4-FFF2-40B4-BE49-F238E27FC236}">
                    <a16:creationId xmlns:a16="http://schemas.microsoft.com/office/drawing/2014/main" id="{620ABEC5-8783-CC80-D09F-6A8886B99EEA}"/>
                  </a:ext>
                </a:extLst>
              </p:cNvPr>
              <p:cNvPicPr/>
              <p:nvPr/>
            </p:nvPicPr>
            <p:blipFill>
              <a:blip r:embed="rId42"/>
              <a:stretch>
                <a:fillRect/>
              </a:stretch>
            </p:blipFill>
            <p:spPr>
              <a:xfrm>
                <a:off x="-2340653" y="1670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3" name="Ink 32">
                <a:extLst>
                  <a:ext uri="{FF2B5EF4-FFF2-40B4-BE49-F238E27FC236}">
                    <a16:creationId xmlns:a16="http://schemas.microsoft.com/office/drawing/2014/main" id="{C7B02996-EBBF-3726-44CB-4D0F61255257}"/>
                  </a:ext>
                </a:extLst>
              </p14:cNvPr>
              <p14:cNvContentPartPr/>
              <p14:nvPr/>
            </p14:nvContentPartPr>
            <p14:xfrm>
              <a:off x="-1921973" y="948320"/>
              <a:ext cx="6840" cy="3600"/>
            </p14:xfrm>
          </p:contentPart>
        </mc:Choice>
        <mc:Fallback xmlns="">
          <p:pic>
            <p:nvPicPr>
              <p:cNvPr id="33" name="Ink 32">
                <a:extLst>
                  <a:ext uri="{FF2B5EF4-FFF2-40B4-BE49-F238E27FC236}">
                    <a16:creationId xmlns:a16="http://schemas.microsoft.com/office/drawing/2014/main" id="{C7B02996-EBBF-3726-44CB-4D0F61255257}"/>
                  </a:ext>
                </a:extLst>
              </p:cNvPr>
              <p:cNvPicPr/>
              <p:nvPr/>
            </p:nvPicPr>
            <p:blipFill>
              <a:blip r:embed="rId44"/>
              <a:stretch>
                <a:fillRect/>
              </a:stretch>
            </p:blipFill>
            <p:spPr>
              <a:xfrm>
                <a:off x="-1984973" y="570320"/>
                <a:ext cx="13248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9" name="Ink 18">
                <a:extLst>
                  <a:ext uri="{FF2B5EF4-FFF2-40B4-BE49-F238E27FC236}">
                    <a16:creationId xmlns:a16="http://schemas.microsoft.com/office/drawing/2014/main" id="{06AA4814-E541-DD14-53A4-B8337E71DF79}"/>
                  </a:ext>
                </a:extLst>
              </p14:cNvPr>
              <p14:cNvContentPartPr/>
              <p14:nvPr/>
            </p14:nvContentPartPr>
            <p14:xfrm>
              <a:off x="317650" y="1364820"/>
              <a:ext cx="394920" cy="141120"/>
            </p14:xfrm>
          </p:contentPart>
        </mc:Choice>
        <mc:Fallback xmlns="">
          <p:pic>
            <p:nvPicPr>
              <p:cNvPr id="19" name="Ink 18">
                <a:extLst>
                  <a:ext uri="{FF2B5EF4-FFF2-40B4-BE49-F238E27FC236}">
                    <a16:creationId xmlns:a16="http://schemas.microsoft.com/office/drawing/2014/main" id="{06AA4814-E541-DD14-53A4-B8337E71DF79}"/>
                  </a:ext>
                </a:extLst>
              </p:cNvPr>
              <p:cNvPicPr/>
              <p:nvPr/>
            </p:nvPicPr>
            <p:blipFill>
              <a:blip r:embed="rId46"/>
              <a:stretch>
                <a:fillRect/>
              </a:stretch>
            </p:blipFill>
            <p:spPr>
              <a:xfrm>
                <a:off x="308650" y="1356180"/>
                <a:ext cx="412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4" name="Ink 23">
                <a:extLst>
                  <a:ext uri="{FF2B5EF4-FFF2-40B4-BE49-F238E27FC236}">
                    <a16:creationId xmlns:a16="http://schemas.microsoft.com/office/drawing/2014/main" id="{26B329F1-BB3E-7387-D7E1-CFD5A7166D2C}"/>
                  </a:ext>
                </a:extLst>
              </p14:cNvPr>
              <p14:cNvContentPartPr/>
              <p14:nvPr/>
            </p14:nvContentPartPr>
            <p14:xfrm>
              <a:off x="357250" y="1373100"/>
              <a:ext cx="30600" cy="36720"/>
            </p14:xfrm>
          </p:contentPart>
        </mc:Choice>
        <mc:Fallback xmlns="">
          <p:pic>
            <p:nvPicPr>
              <p:cNvPr id="24" name="Ink 23">
                <a:extLst>
                  <a:ext uri="{FF2B5EF4-FFF2-40B4-BE49-F238E27FC236}">
                    <a16:creationId xmlns:a16="http://schemas.microsoft.com/office/drawing/2014/main" id="{26B329F1-BB3E-7387-D7E1-CFD5A7166D2C}"/>
                  </a:ext>
                </a:extLst>
              </p:cNvPr>
              <p:cNvPicPr/>
              <p:nvPr/>
            </p:nvPicPr>
            <p:blipFill>
              <a:blip r:embed="rId48"/>
              <a:stretch>
                <a:fillRect/>
              </a:stretch>
            </p:blipFill>
            <p:spPr>
              <a:xfrm>
                <a:off x="348610" y="1364460"/>
                <a:ext cx="482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D1AEF524-6A1E-ABDE-B0D9-A8DA34E30D27}"/>
                  </a:ext>
                </a:extLst>
              </p14:cNvPr>
              <p14:cNvContentPartPr/>
              <p14:nvPr/>
            </p14:nvContentPartPr>
            <p14:xfrm>
              <a:off x="128650" y="1392900"/>
              <a:ext cx="1080000" cy="173880"/>
            </p14:xfrm>
          </p:contentPart>
        </mc:Choice>
        <mc:Fallback xmlns="">
          <p:pic>
            <p:nvPicPr>
              <p:cNvPr id="34" name="Ink 33">
                <a:extLst>
                  <a:ext uri="{FF2B5EF4-FFF2-40B4-BE49-F238E27FC236}">
                    <a16:creationId xmlns:a16="http://schemas.microsoft.com/office/drawing/2014/main" id="{D1AEF524-6A1E-ABDE-B0D9-A8DA34E30D27}"/>
                  </a:ext>
                </a:extLst>
              </p:cNvPr>
              <p:cNvPicPr/>
              <p:nvPr/>
            </p:nvPicPr>
            <p:blipFill>
              <a:blip r:embed="rId50"/>
              <a:stretch>
                <a:fillRect/>
              </a:stretch>
            </p:blipFill>
            <p:spPr>
              <a:xfrm>
                <a:off x="119650" y="1383900"/>
                <a:ext cx="1097640" cy="191520"/>
              </a:xfrm>
              <a:prstGeom prst="rect">
                <a:avLst/>
              </a:prstGeom>
            </p:spPr>
          </p:pic>
        </mc:Fallback>
      </mc:AlternateContent>
      <p:grpSp>
        <p:nvGrpSpPr>
          <p:cNvPr id="37" name="Group 36">
            <a:extLst>
              <a:ext uri="{FF2B5EF4-FFF2-40B4-BE49-F238E27FC236}">
                <a16:creationId xmlns:a16="http://schemas.microsoft.com/office/drawing/2014/main" id="{1F0D0887-B55E-795D-7EC9-F2FEBC0E36AE}"/>
              </a:ext>
            </a:extLst>
          </p:cNvPr>
          <p:cNvGrpSpPr/>
          <p:nvPr/>
        </p:nvGrpSpPr>
        <p:grpSpPr>
          <a:xfrm>
            <a:off x="203170" y="1485780"/>
            <a:ext cx="374400" cy="122040"/>
            <a:chOff x="203170" y="1485780"/>
            <a:chExt cx="374400" cy="122040"/>
          </a:xfrm>
        </p:grpSpPr>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731E4E64-2848-4BA6-4A99-57BDC6763394}"/>
                    </a:ext>
                  </a:extLst>
                </p14:cNvPr>
                <p14:cNvContentPartPr/>
                <p14:nvPr/>
              </p14:nvContentPartPr>
              <p14:xfrm>
                <a:off x="203170" y="1517460"/>
                <a:ext cx="374400" cy="90360"/>
              </p14:xfrm>
            </p:contentPart>
          </mc:Choice>
          <mc:Fallback xmlns="">
            <p:pic>
              <p:nvPicPr>
                <p:cNvPr id="35" name="Ink 34">
                  <a:extLst>
                    <a:ext uri="{FF2B5EF4-FFF2-40B4-BE49-F238E27FC236}">
                      <a16:creationId xmlns:a16="http://schemas.microsoft.com/office/drawing/2014/main" id="{731E4E64-2848-4BA6-4A99-57BDC6763394}"/>
                    </a:ext>
                  </a:extLst>
                </p:cNvPr>
                <p:cNvPicPr/>
                <p:nvPr/>
              </p:nvPicPr>
              <p:blipFill>
                <a:blip r:embed="rId52"/>
                <a:stretch>
                  <a:fillRect/>
                </a:stretch>
              </p:blipFill>
              <p:spPr>
                <a:xfrm>
                  <a:off x="140170" y="1454820"/>
                  <a:ext cx="500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94401FBE-433C-6EA8-A674-D2E1F7E2FF53}"/>
                    </a:ext>
                  </a:extLst>
                </p14:cNvPr>
                <p14:cNvContentPartPr/>
                <p14:nvPr/>
              </p14:nvContentPartPr>
              <p14:xfrm>
                <a:off x="444370" y="1485780"/>
                <a:ext cx="56160" cy="15480"/>
              </p14:xfrm>
            </p:contentPart>
          </mc:Choice>
          <mc:Fallback xmlns="">
            <p:pic>
              <p:nvPicPr>
                <p:cNvPr id="36" name="Ink 35">
                  <a:extLst>
                    <a:ext uri="{FF2B5EF4-FFF2-40B4-BE49-F238E27FC236}">
                      <a16:creationId xmlns:a16="http://schemas.microsoft.com/office/drawing/2014/main" id="{94401FBE-433C-6EA8-A674-D2E1F7E2FF53}"/>
                    </a:ext>
                  </a:extLst>
                </p:cNvPr>
                <p:cNvPicPr/>
                <p:nvPr/>
              </p:nvPicPr>
              <p:blipFill>
                <a:blip r:embed="rId54"/>
                <a:stretch>
                  <a:fillRect/>
                </a:stretch>
              </p:blipFill>
              <p:spPr>
                <a:xfrm>
                  <a:off x="381370" y="1423140"/>
                  <a:ext cx="181800" cy="14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F4CE0426-4D32-0083-A4AD-A6C845E2D813}"/>
                  </a:ext>
                </a:extLst>
              </p14:cNvPr>
              <p14:cNvContentPartPr/>
              <p14:nvPr/>
            </p14:nvContentPartPr>
            <p14:xfrm>
              <a:off x="107770" y="4215660"/>
              <a:ext cx="298440" cy="7200"/>
            </p14:xfrm>
          </p:contentPart>
        </mc:Choice>
        <mc:Fallback xmlns="">
          <p:pic>
            <p:nvPicPr>
              <p:cNvPr id="39" name="Ink 38">
                <a:extLst>
                  <a:ext uri="{FF2B5EF4-FFF2-40B4-BE49-F238E27FC236}">
                    <a16:creationId xmlns:a16="http://schemas.microsoft.com/office/drawing/2014/main" id="{F4CE0426-4D32-0083-A4AD-A6C845E2D813}"/>
                  </a:ext>
                </a:extLst>
              </p:cNvPr>
              <p:cNvPicPr/>
              <p:nvPr/>
            </p:nvPicPr>
            <p:blipFill>
              <a:blip r:embed="rId56"/>
              <a:stretch>
                <a:fillRect/>
              </a:stretch>
            </p:blipFill>
            <p:spPr>
              <a:xfrm>
                <a:off x="45130" y="4152660"/>
                <a:ext cx="4240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B893ED47-BDDB-7D22-8EBD-AAB61B1A80C1}"/>
                  </a:ext>
                </a:extLst>
              </p14:cNvPr>
              <p14:cNvContentPartPr/>
              <p14:nvPr/>
            </p14:nvContentPartPr>
            <p14:xfrm>
              <a:off x="482530" y="4223220"/>
              <a:ext cx="183600" cy="19440"/>
            </p14:xfrm>
          </p:contentPart>
        </mc:Choice>
        <mc:Fallback xmlns="">
          <p:pic>
            <p:nvPicPr>
              <p:cNvPr id="40" name="Ink 39">
                <a:extLst>
                  <a:ext uri="{FF2B5EF4-FFF2-40B4-BE49-F238E27FC236}">
                    <a16:creationId xmlns:a16="http://schemas.microsoft.com/office/drawing/2014/main" id="{B893ED47-BDDB-7D22-8EBD-AAB61B1A80C1}"/>
                  </a:ext>
                </a:extLst>
              </p:cNvPr>
              <p:cNvPicPr/>
              <p:nvPr/>
            </p:nvPicPr>
            <p:blipFill>
              <a:blip r:embed="rId58"/>
              <a:stretch>
                <a:fillRect/>
              </a:stretch>
            </p:blipFill>
            <p:spPr>
              <a:xfrm>
                <a:off x="419530" y="4160580"/>
                <a:ext cx="309240" cy="145080"/>
              </a:xfrm>
              <a:prstGeom prst="rect">
                <a:avLst/>
              </a:prstGeom>
            </p:spPr>
          </p:pic>
        </mc:Fallback>
      </mc:AlternateContent>
      <p:grpSp>
        <p:nvGrpSpPr>
          <p:cNvPr id="43" name="Group 42">
            <a:extLst>
              <a:ext uri="{FF2B5EF4-FFF2-40B4-BE49-F238E27FC236}">
                <a16:creationId xmlns:a16="http://schemas.microsoft.com/office/drawing/2014/main" id="{C10AD1DD-4CCF-1BA2-5D09-7A257439AB86}"/>
              </a:ext>
            </a:extLst>
          </p:cNvPr>
          <p:cNvGrpSpPr/>
          <p:nvPr/>
        </p:nvGrpSpPr>
        <p:grpSpPr>
          <a:xfrm>
            <a:off x="1466770" y="4108020"/>
            <a:ext cx="57600" cy="121320"/>
            <a:chOff x="1466770" y="4108020"/>
            <a:chExt cx="57600" cy="121320"/>
          </a:xfrm>
        </p:grpSpPr>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68EDB03F-5360-5180-290E-5A8B506ACE33}"/>
                    </a:ext>
                  </a:extLst>
                </p14:cNvPr>
                <p14:cNvContentPartPr/>
                <p14:nvPr/>
              </p14:nvContentPartPr>
              <p14:xfrm>
                <a:off x="1466770" y="4108020"/>
                <a:ext cx="360" cy="62640"/>
              </p14:xfrm>
            </p:contentPart>
          </mc:Choice>
          <mc:Fallback xmlns="">
            <p:pic>
              <p:nvPicPr>
                <p:cNvPr id="41" name="Ink 40">
                  <a:extLst>
                    <a:ext uri="{FF2B5EF4-FFF2-40B4-BE49-F238E27FC236}">
                      <a16:creationId xmlns:a16="http://schemas.microsoft.com/office/drawing/2014/main" id="{68EDB03F-5360-5180-290E-5A8B506ACE33}"/>
                    </a:ext>
                  </a:extLst>
                </p:cNvPr>
                <p:cNvPicPr/>
                <p:nvPr/>
              </p:nvPicPr>
              <p:blipFill>
                <a:blip r:embed="rId60"/>
                <a:stretch>
                  <a:fillRect/>
                </a:stretch>
              </p:blipFill>
              <p:spPr>
                <a:xfrm>
                  <a:off x="1403770" y="4045380"/>
                  <a:ext cx="1260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F39307D8-9651-F9AE-DF51-EB355101E732}"/>
                    </a:ext>
                  </a:extLst>
                </p14:cNvPr>
                <p14:cNvContentPartPr/>
                <p14:nvPr/>
              </p14:nvContentPartPr>
              <p14:xfrm>
                <a:off x="1524010" y="4228980"/>
                <a:ext cx="360" cy="360"/>
              </p14:xfrm>
            </p:contentPart>
          </mc:Choice>
          <mc:Fallback xmlns="">
            <p:pic>
              <p:nvPicPr>
                <p:cNvPr id="42" name="Ink 41">
                  <a:extLst>
                    <a:ext uri="{FF2B5EF4-FFF2-40B4-BE49-F238E27FC236}">
                      <a16:creationId xmlns:a16="http://schemas.microsoft.com/office/drawing/2014/main" id="{F39307D8-9651-F9AE-DF51-EB355101E732}"/>
                    </a:ext>
                  </a:extLst>
                </p:cNvPr>
                <p:cNvPicPr/>
                <p:nvPr/>
              </p:nvPicPr>
              <p:blipFill>
                <a:blip r:embed="rId62"/>
                <a:stretch>
                  <a:fillRect/>
                </a:stretch>
              </p:blipFill>
              <p:spPr>
                <a:xfrm>
                  <a:off x="1461010" y="4166340"/>
                  <a:ext cx="126000" cy="126000"/>
                </a:xfrm>
                <a:prstGeom prst="rect">
                  <a:avLst/>
                </a:prstGeom>
              </p:spPr>
            </p:pic>
          </mc:Fallback>
        </mc:AlternateContent>
      </p:grpSp>
      <p:grpSp>
        <p:nvGrpSpPr>
          <p:cNvPr id="46" name="Group 45">
            <a:extLst>
              <a:ext uri="{FF2B5EF4-FFF2-40B4-BE49-F238E27FC236}">
                <a16:creationId xmlns:a16="http://schemas.microsoft.com/office/drawing/2014/main" id="{E2C3F8BE-6453-D077-B86B-0BD993B4AEFB}"/>
              </a:ext>
            </a:extLst>
          </p:cNvPr>
          <p:cNvGrpSpPr/>
          <p:nvPr/>
        </p:nvGrpSpPr>
        <p:grpSpPr>
          <a:xfrm>
            <a:off x="2278930" y="4127100"/>
            <a:ext cx="58320" cy="165960"/>
            <a:chOff x="2278930" y="4127100"/>
            <a:chExt cx="58320" cy="165960"/>
          </a:xfrm>
        </p:grpSpPr>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95CA2C0B-0745-3602-40EC-3B0C6EABF064}"/>
                    </a:ext>
                  </a:extLst>
                </p14:cNvPr>
                <p14:cNvContentPartPr/>
                <p14:nvPr/>
              </p14:nvContentPartPr>
              <p14:xfrm>
                <a:off x="2278930" y="4127100"/>
                <a:ext cx="26280" cy="165960"/>
              </p14:xfrm>
            </p:contentPart>
          </mc:Choice>
          <mc:Fallback xmlns="">
            <p:pic>
              <p:nvPicPr>
                <p:cNvPr id="44" name="Ink 43">
                  <a:extLst>
                    <a:ext uri="{FF2B5EF4-FFF2-40B4-BE49-F238E27FC236}">
                      <a16:creationId xmlns:a16="http://schemas.microsoft.com/office/drawing/2014/main" id="{95CA2C0B-0745-3602-40EC-3B0C6EABF064}"/>
                    </a:ext>
                  </a:extLst>
                </p:cNvPr>
                <p:cNvPicPr/>
                <p:nvPr/>
              </p:nvPicPr>
              <p:blipFill>
                <a:blip r:embed="rId64"/>
                <a:stretch>
                  <a:fillRect/>
                </a:stretch>
              </p:blipFill>
              <p:spPr>
                <a:xfrm>
                  <a:off x="2216290" y="4064460"/>
                  <a:ext cx="1519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632344D4-80C1-15F2-F9C4-336C08470166}"/>
                    </a:ext>
                  </a:extLst>
                </p14:cNvPr>
                <p14:cNvContentPartPr/>
                <p14:nvPr/>
              </p14:nvContentPartPr>
              <p14:xfrm>
                <a:off x="2327890" y="4152660"/>
                <a:ext cx="9360" cy="115560"/>
              </p14:xfrm>
            </p:contentPart>
          </mc:Choice>
          <mc:Fallback xmlns="">
            <p:pic>
              <p:nvPicPr>
                <p:cNvPr id="45" name="Ink 44">
                  <a:extLst>
                    <a:ext uri="{FF2B5EF4-FFF2-40B4-BE49-F238E27FC236}">
                      <a16:creationId xmlns:a16="http://schemas.microsoft.com/office/drawing/2014/main" id="{632344D4-80C1-15F2-F9C4-336C08470166}"/>
                    </a:ext>
                  </a:extLst>
                </p:cNvPr>
                <p:cNvPicPr/>
                <p:nvPr/>
              </p:nvPicPr>
              <p:blipFill>
                <a:blip r:embed="rId66"/>
                <a:stretch>
                  <a:fillRect/>
                </a:stretch>
              </p:blipFill>
              <p:spPr>
                <a:xfrm>
                  <a:off x="2264890" y="4090020"/>
                  <a:ext cx="13500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7">
            <p14:nvContentPartPr>
              <p14:cNvPr id="48" name="Ink 47">
                <a:extLst>
                  <a:ext uri="{FF2B5EF4-FFF2-40B4-BE49-F238E27FC236}">
                    <a16:creationId xmlns:a16="http://schemas.microsoft.com/office/drawing/2014/main" id="{FC85E06E-C617-15AE-8A0B-30B4C278AC6E}"/>
                  </a:ext>
                </a:extLst>
              </p14:cNvPr>
              <p14:cNvContentPartPr/>
              <p14:nvPr/>
            </p14:nvContentPartPr>
            <p14:xfrm>
              <a:off x="3124210" y="4101900"/>
              <a:ext cx="13320" cy="145800"/>
            </p14:xfrm>
          </p:contentPart>
        </mc:Choice>
        <mc:Fallback xmlns="">
          <p:pic>
            <p:nvPicPr>
              <p:cNvPr id="48" name="Ink 47">
                <a:extLst>
                  <a:ext uri="{FF2B5EF4-FFF2-40B4-BE49-F238E27FC236}">
                    <a16:creationId xmlns:a16="http://schemas.microsoft.com/office/drawing/2014/main" id="{FC85E06E-C617-15AE-8A0B-30B4C278AC6E}"/>
                  </a:ext>
                </a:extLst>
              </p:cNvPr>
              <p:cNvPicPr/>
              <p:nvPr/>
            </p:nvPicPr>
            <p:blipFill>
              <a:blip r:embed="rId68"/>
              <a:stretch>
                <a:fillRect/>
              </a:stretch>
            </p:blipFill>
            <p:spPr>
              <a:xfrm>
                <a:off x="3061570" y="4039260"/>
                <a:ext cx="138960" cy="271440"/>
              </a:xfrm>
              <a:prstGeom prst="rect">
                <a:avLst/>
              </a:prstGeom>
            </p:spPr>
          </p:pic>
        </mc:Fallback>
      </mc:AlternateContent>
      <p:grpSp>
        <p:nvGrpSpPr>
          <p:cNvPr id="53" name="Group 52">
            <a:extLst>
              <a:ext uri="{FF2B5EF4-FFF2-40B4-BE49-F238E27FC236}">
                <a16:creationId xmlns:a16="http://schemas.microsoft.com/office/drawing/2014/main" id="{186460EC-11C8-47AE-E457-8C8336CEC03A}"/>
              </a:ext>
            </a:extLst>
          </p:cNvPr>
          <p:cNvGrpSpPr/>
          <p:nvPr/>
        </p:nvGrpSpPr>
        <p:grpSpPr>
          <a:xfrm>
            <a:off x="3987850" y="4165260"/>
            <a:ext cx="19440" cy="6840"/>
            <a:chOff x="3987850" y="4165260"/>
            <a:chExt cx="19440" cy="6840"/>
          </a:xfrm>
        </p:grpSpPr>
        <mc:AlternateContent xmlns:mc="http://schemas.openxmlformats.org/markup-compatibility/2006" xmlns:p14="http://schemas.microsoft.com/office/powerpoint/2010/main">
          <mc:Choice Requires="p14">
            <p:contentPart p14:bwMode="auto" r:id="rId69">
              <p14:nvContentPartPr>
                <p14:cNvPr id="50" name="Ink 49">
                  <a:extLst>
                    <a:ext uri="{FF2B5EF4-FFF2-40B4-BE49-F238E27FC236}">
                      <a16:creationId xmlns:a16="http://schemas.microsoft.com/office/drawing/2014/main" id="{5807B6D0-B366-3D57-AFCD-A275055CF087}"/>
                    </a:ext>
                  </a:extLst>
                </p14:cNvPr>
                <p14:cNvContentPartPr/>
                <p14:nvPr/>
              </p14:nvContentPartPr>
              <p14:xfrm>
                <a:off x="4006930" y="4165260"/>
                <a:ext cx="360" cy="360"/>
              </p14:xfrm>
            </p:contentPart>
          </mc:Choice>
          <mc:Fallback xmlns="">
            <p:pic>
              <p:nvPicPr>
                <p:cNvPr id="50" name="Ink 49">
                  <a:extLst>
                    <a:ext uri="{FF2B5EF4-FFF2-40B4-BE49-F238E27FC236}">
                      <a16:creationId xmlns:a16="http://schemas.microsoft.com/office/drawing/2014/main" id="{5807B6D0-B366-3D57-AFCD-A275055CF087}"/>
                    </a:ext>
                  </a:extLst>
                </p:cNvPr>
                <p:cNvPicPr/>
                <p:nvPr/>
              </p:nvPicPr>
              <p:blipFill>
                <a:blip r:embed="rId62"/>
                <a:stretch>
                  <a:fillRect/>
                </a:stretch>
              </p:blipFill>
              <p:spPr>
                <a:xfrm>
                  <a:off x="3943930" y="41026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AE9C79F3-6AA8-7C1F-596B-70B0CD87134A}"/>
                    </a:ext>
                  </a:extLst>
                </p14:cNvPr>
                <p14:cNvContentPartPr/>
                <p14:nvPr/>
              </p14:nvContentPartPr>
              <p14:xfrm>
                <a:off x="3987850" y="4171740"/>
                <a:ext cx="360" cy="360"/>
              </p14:xfrm>
            </p:contentPart>
          </mc:Choice>
          <mc:Fallback xmlns="">
            <p:pic>
              <p:nvPicPr>
                <p:cNvPr id="51" name="Ink 50">
                  <a:extLst>
                    <a:ext uri="{FF2B5EF4-FFF2-40B4-BE49-F238E27FC236}">
                      <a16:creationId xmlns:a16="http://schemas.microsoft.com/office/drawing/2014/main" id="{AE9C79F3-6AA8-7C1F-596B-70B0CD87134A}"/>
                    </a:ext>
                  </a:extLst>
                </p:cNvPr>
                <p:cNvPicPr/>
                <p:nvPr/>
              </p:nvPicPr>
              <p:blipFill>
                <a:blip r:embed="rId62"/>
                <a:stretch>
                  <a:fillRect/>
                </a:stretch>
              </p:blipFill>
              <p:spPr>
                <a:xfrm>
                  <a:off x="3924850" y="41091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2" name="Ink 51">
                  <a:extLst>
                    <a:ext uri="{FF2B5EF4-FFF2-40B4-BE49-F238E27FC236}">
                      <a16:creationId xmlns:a16="http://schemas.microsoft.com/office/drawing/2014/main" id="{95E7B402-1987-540C-E869-F59EAA8C31EE}"/>
                    </a:ext>
                  </a:extLst>
                </p14:cNvPr>
                <p14:cNvContentPartPr/>
                <p14:nvPr/>
              </p14:nvContentPartPr>
              <p14:xfrm>
                <a:off x="3987850" y="4171740"/>
                <a:ext cx="360" cy="360"/>
              </p14:xfrm>
            </p:contentPart>
          </mc:Choice>
          <mc:Fallback xmlns="">
            <p:pic>
              <p:nvPicPr>
                <p:cNvPr id="52" name="Ink 51">
                  <a:extLst>
                    <a:ext uri="{FF2B5EF4-FFF2-40B4-BE49-F238E27FC236}">
                      <a16:creationId xmlns:a16="http://schemas.microsoft.com/office/drawing/2014/main" id="{95E7B402-1987-540C-E869-F59EAA8C31EE}"/>
                    </a:ext>
                  </a:extLst>
                </p:cNvPr>
                <p:cNvPicPr/>
                <p:nvPr/>
              </p:nvPicPr>
              <p:blipFill>
                <a:blip r:embed="rId62"/>
                <a:stretch>
                  <a:fillRect/>
                </a:stretch>
              </p:blipFill>
              <p:spPr>
                <a:xfrm>
                  <a:off x="3924850" y="410910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54" name="Ink 53">
                <a:extLst>
                  <a:ext uri="{FF2B5EF4-FFF2-40B4-BE49-F238E27FC236}">
                    <a16:creationId xmlns:a16="http://schemas.microsoft.com/office/drawing/2014/main" id="{A3BBC6AA-FF86-D4C7-FC1A-E5E8C5FC9446}"/>
                  </a:ext>
                </a:extLst>
              </p14:cNvPr>
              <p14:cNvContentPartPr/>
              <p14:nvPr/>
            </p14:nvContentPartPr>
            <p14:xfrm>
              <a:off x="4825930" y="4140060"/>
              <a:ext cx="360" cy="360"/>
            </p14:xfrm>
          </p:contentPart>
        </mc:Choice>
        <mc:Fallback xmlns="">
          <p:pic>
            <p:nvPicPr>
              <p:cNvPr id="54" name="Ink 53">
                <a:extLst>
                  <a:ext uri="{FF2B5EF4-FFF2-40B4-BE49-F238E27FC236}">
                    <a16:creationId xmlns:a16="http://schemas.microsoft.com/office/drawing/2014/main" id="{A3BBC6AA-FF86-D4C7-FC1A-E5E8C5FC9446}"/>
                  </a:ext>
                </a:extLst>
              </p:cNvPr>
              <p:cNvPicPr/>
              <p:nvPr/>
            </p:nvPicPr>
            <p:blipFill>
              <a:blip r:embed="rId62"/>
              <a:stretch>
                <a:fillRect/>
              </a:stretch>
            </p:blipFill>
            <p:spPr>
              <a:xfrm>
                <a:off x="4762930" y="40774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5" name="Ink 54">
                <a:extLst>
                  <a:ext uri="{FF2B5EF4-FFF2-40B4-BE49-F238E27FC236}">
                    <a16:creationId xmlns:a16="http://schemas.microsoft.com/office/drawing/2014/main" id="{0ECD9FFC-522A-3660-0E9C-2607AAA5A956}"/>
                  </a:ext>
                </a:extLst>
              </p14:cNvPr>
              <p14:cNvContentPartPr/>
              <p14:nvPr/>
            </p14:nvContentPartPr>
            <p14:xfrm>
              <a:off x="4825930" y="4140060"/>
              <a:ext cx="360" cy="360"/>
            </p14:xfrm>
          </p:contentPart>
        </mc:Choice>
        <mc:Fallback xmlns="">
          <p:pic>
            <p:nvPicPr>
              <p:cNvPr id="55" name="Ink 54">
                <a:extLst>
                  <a:ext uri="{FF2B5EF4-FFF2-40B4-BE49-F238E27FC236}">
                    <a16:creationId xmlns:a16="http://schemas.microsoft.com/office/drawing/2014/main" id="{0ECD9FFC-522A-3660-0E9C-2607AAA5A956}"/>
                  </a:ext>
                </a:extLst>
              </p:cNvPr>
              <p:cNvPicPr/>
              <p:nvPr/>
            </p:nvPicPr>
            <p:blipFill>
              <a:blip r:embed="rId62"/>
              <a:stretch>
                <a:fillRect/>
              </a:stretch>
            </p:blipFill>
            <p:spPr>
              <a:xfrm>
                <a:off x="4762930" y="4077420"/>
                <a:ext cx="126000" cy="126000"/>
              </a:xfrm>
              <a:prstGeom prst="rect">
                <a:avLst/>
              </a:prstGeom>
            </p:spPr>
          </p:pic>
        </mc:Fallback>
      </mc:AlternateContent>
      <p:grpSp>
        <p:nvGrpSpPr>
          <p:cNvPr id="65" name="Group 64">
            <a:extLst>
              <a:ext uri="{FF2B5EF4-FFF2-40B4-BE49-F238E27FC236}">
                <a16:creationId xmlns:a16="http://schemas.microsoft.com/office/drawing/2014/main" id="{0AB19C85-C425-17B8-81D2-2FC2B782027E}"/>
              </a:ext>
            </a:extLst>
          </p:cNvPr>
          <p:cNvGrpSpPr/>
          <p:nvPr/>
        </p:nvGrpSpPr>
        <p:grpSpPr>
          <a:xfrm>
            <a:off x="5638810" y="4127100"/>
            <a:ext cx="32040" cy="360"/>
            <a:chOff x="5638810" y="4127100"/>
            <a:chExt cx="32040" cy="360"/>
          </a:xfrm>
        </p:grpSpPr>
        <mc:AlternateContent xmlns:mc="http://schemas.openxmlformats.org/markup-compatibility/2006" xmlns:p14="http://schemas.microsoft.com/office/powerpoint/2010/main">
          <mc:Choice Requires="p14">
            <p:contentPart p14:bwMode="auto" r:id="rId74">
              <p14:nvContentPartPr>
                <p14:cNvPr id="63" name="Ink 62">
                  <a:extLst>
                    <a:ext uri="{FF2B5EF4-FFF2-40B4-BE49-F238E27FC236}">
                      <a16:creationId xmlns:a16="http://schemas.microsoft.com/office/drawing/2014/main" id="{E736090E-C28B-286B-155A-1CBAAE6EEC34}"/>
                    </a:ext>
                  </a:extLst>
                </p14:cNvPr>
                <p14:cNvContentPartPr/>
                <p14:nvPr/>
              </p14:nvContentPartPr>
              <p14:xfrm>
                <a:off x="5638810" y="4127100"/>
                <a:ext cx="360" cy="360"/>
              </p14:xfrm>
            </p:contentPart>
          </mc:Choice>
          <mc:Fallback xmlns="">
            <p:pic>
              <p:nvPicPr>
                <p:cNvPr id="63" name="Ink 62">
                  <a:extLst>
                    <a:ext uri="{FF2B5EF4-FFF2-40B4-BE49-F238E27FC236}">
                      <a16:creationId xmlns:a16="http://schemas.microsoft.com/office/drawing/2014/main" id="{E736090E-C28B-286B-155A-1CBAAE6EEC34}"/>
                    </a:ext>
                  </a:extLst>
                </p:cNvPr>
                <p:cNvPicPr/>
                <p:nvPr/>
              </p:nvPicPr>
              <p:blipFill>
                <a:blip r:embed="rId62"/>
                <a:stretch>
                  <a:fillRect/>
                </a:stretch>
              </p:blipFill>
              <p:spPr>
                <a:xfrm>
                  <a:off x="5575810" y="40644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4" name="Ink 63">
                  <a:extLst>
                    <a:ext uri="{FF2B5EF4-FFF2-40B4-BE49-F238E27FC236}">
                      <a16:creationId xmlns:a16="http://schemas.microsoft.com/office/drawing/2014/main" id="{3942F3A5-84D1-9198-ECE7-C0AA3C12ACE9}"/>
                    </a:ext>
                  </a:extLst>
                </p14:cNvPr>
                <p14:cNvContentPartPr/>
                <p14:nvPr/>
              </p14:nvContentPartPr>
              <p14:xfrm>
                <a:off x="5670490" y="4127100"/>
                <a:ext cx="360" cy="360"/>
              </p14:xfrm>
            </p:contentPart>
          </mc:Choice>
          <mc:Fallback xmlns="">
            <p:pic>
              <p:nvPicPr>
                <p:cNvPr id="64" name="Ink 63">
                  <a:extLst>
                    <a:ext uri="{FF2B5EF4-FFF2-40B4-BE49-F238E27FC236}">
                      <a16:creationId xmlns:a16="http://schemas.microsoft.com/office/drawing/2014/main" id="{3942F3A5-84D1-9198-ECE7-C0AA3C12ACE9}"/>
                    </a:ext>
                  </a:extLst>
                </p:cNvPr>
                <p:cNvPicPr/>
                <p:nvPr/>
              </p:nvPicPr>
              <p:blipFill>
                <a:blip r:embed="rId62"/>
                <a:stretch>
                  <a:fillRect/>
                </a:stretch>
              </p:blipFill>
              <p:spPr>
                <a:xfrm>
                  <a:off x="5607490" y="4064460"/>
                  <a:ext cx="126000" cy="126000"/>
                </a:xfrm>
                <a:prstGeom prst="rect">
                  <a:avLst/>
                </a:prstGeom>
              </p:spPr>
            </p:pic>
          </mc:Fallback>
        </mc:AlternateContent>
      </p:grpSp>
      <p:grpSp>
        <p:nvGrpSpPr>
          <p:cNvPr id="68" name="Group 67">
            <a:extLst>
              <a:ext uri="{FF2B5EF4-FFF2-40B4-BE49-F238E27FC236}">
                <a16:creationId xmlns:a16="http://schemas.microsoft.com/office/drawing/2014/main" id="{E164BC1C-C8F6-A5B3-811E-E290998F0500}"/>
              </a:ext>
            </a:extLst>
          </p:cNvPr>
          <p:cNvGrpSpPr/>
          <p:nvPr/>
        </p:nvGrpSpPr>
        <p:grpSpPr>
          <a:xfrm>
            <a:off x="6489490" y="4152660"/>
            <a:ext cx="12960" cy="6480"/>
            <a:chOff x="6489490" y="4152660"/>
            <a:chExt cx="12960" cy="6480"/>
          </a:xfrm>
        </p:grpSpPr>
        <mc:AlternateContent xmlns:mc="http://schemas.openxmlformats.org/markup-compatibility/2006" xmlns:p14="http://schemas.microsoft.com/office/powerpoint/2010/main">
          <mc:Choice Requires="p14">
            <p:contentPart p14:bwMode="auto" r:id="rId76">
              <p14:nvContentPartPr>
                <p14:cNvPr id="66" name="Ink 65">
                  <a:extLst>
                    <a:ext uri="{FF2B5EF4-FFF2-40B4-BE49-F238E27FC236}">
                      <a16:creationId xmlns:a16="http://schemas.microsoft.com/office/drawing/2014/main" id="{61F1C13F-D2AC-6A89-E7D7-156584C2BAE1}"/>
                    </a:ext>
                  </a:extLst>
                </p14:cNvPr>
                <p14:cNvContentPartPr/>
                <p14:nvPr/>
              </p14:nvContentPartPr>
              <p14:xfrm>
                <a:off x="6489490" y="4158780"/>
                <a:ext cx="360" cy="360"/>
              </p14:xfrm>
            </p:contentPart>
          </mc:Choice>
          <mc:Fallback xmlns="">
            <p:pic>
              <p:nvPicPr>
                <p:cNvPr id="66" name="Ink 65">
                  <a:extLst>
                    <a:ext uri="{FF2B5EF4-FFF2-40B4-BE49-F238E27FC236}">
                      <a16:creationId xmlns:a16="http://schemas.microsoft.com/office/drawing/2014/main" id="{61F1C13F-D2AC-6A89-E7D7-156584C2BAE1}"/>
                    </a:ext>
                  </a:extLst>
                </p:cNvPr>
                <p:cNvPicPr/>
                <p:nvPr/>
              </p:nvPicPr>
              <p:blipFill>
                <a:blip r:embed="rId62"/>
                <a:stretch>
                  <a:fillRect/>
                </a:stretch>
              </p:blipFill>
              <p:spPr>
                <a:xfrm>
                  <a:off x="6426490" y="40961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7" name="Ink 66">
                  <a:extLst>
                    <a:ext uri="{FF2B5EF4-FFF2-40B4-BE49-F238E27FC236}">
                      <a16:creationId xmlns:a16="http://schemas.microsoft.com/office/drawing/2014/main" id="{A7365FCE-9A7D-85AC-5A28-9CF69B9B5989}"/>
                    </a:ext>
                  </a:extLst>
                </p14:cNvPr>
                <p14:cNvContentPartPr/>
                <p14:nvPr/>
              </p14:nvContentPartPr>
              <p14:xfrm>
                <a:off x="6502090" y="4152660"/>
                <a:ext cx="360" cy="360"/>
              </p14:xfrm>
            </p:contentPart>
          </mc:Choice>
          <mc:Fallback xmlns="">
            <p:pic>
              <p:nvPicPr>
                <p:cNvPr id="67" name="Ink 66">
                  <a:extLst>
                    <a:ext uri="{FF2B5EF4-FFF2-40B4-BE49-F238E27FC236}">
                      <a16:creationId xmlns:a16="http://schemas.microsoft.com/office/drawing/2014/main" id="{A7365FCE-9A7D-85AC-5A28-9CF69B9B5989}"/>
                    </a:ext>
                  </a:extLst>
                </p:cNvPr>
                <p:cNvPicPr/>
                <p:nvPr/>
              </p:nvPicPr>
              <p:blipFill>
                <a:blip r:embed="rId62"/>
                <a:stretch>
                  <a:fillRect/>
                </a:stretch>
              </p:blipFill>
              <p:spPr>
                <a:xfrm>
                  <a:off x="6439090" y="409002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69" name="Ink 68">
                <a:extLst>
                  <a:ext uri="{FF2B5EF4-FFF2-40B4-BE49-F238E27FC236}">
                    <a16:creationId xmlns:a16="http://schemas.microsoft.com/office/drawing/2014/main" id="{A85E2709-AC35-BF52-3834-EFC9169CF58D}"/>
                  </a:ext>
                </a:extLst>
              </p14:cNvPr>
              <p14:cNvContentPartPr/>
              <p14:nvPr/>
            </p14:nvContentPartPr>
            <p14:xfrm>
              <a:off x="7308850" y="4140060"/>
              <a:ext cx="360" cy="360"/>
            </p14:xfrm>
          </p:contentPart>
        </mc:Choice>
        <mc:Fallback xmlns="">
          <p:pic>
            <p:nvPicPr>
              <p:cNvPr id="69" name="Ink 68">
                <a:extLst>
                  <a:ext uri="{FF2B5EF4-FFF2-40B4-BE49-F238E27FC236}">
                    <a16:creationId xmlns:a16="http://schemas.microsoft.com/office/drawing/2014/main" id="{A85E2709-AC35-BF52-3834-EFC9169CF58D}"/>
                  </a:ext>
                </a:extLst>
              </p:cNvPr>
              <p:cNvPicPr/>
              <p:nvPr/>
            </p:nvPicPr>
            <p:blipFill>
              <a:blip r:embed="rId62"/>
              <a:stretch>
                <a:fillRect/>
              </a:stretch>
            </p:blipFill>
            <p:spPr>
              <a:xfrm>
                <a:off x="7245850" y="40774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2" name="Ink 71">
                <a:extLst>
                  <a:ext uri="{FF2B5EF4-FFF2-40B4-BE49-F238E27FC236}">
                    <a16:creationId xmlns:a16="http://schemas.microsoft.com/office/drawing/2014/main" id="{20418C51-B0AA-5325-E39B-639B4A12D13C}"/>
                  </a:ext>
                </a:extLst>
              </p14:cNvPr>
              <p14:cNvContentPartPr/>
              <p14:nvPr/>
            </p14:nvContentPartPr>
            <p14:xfrm>
              <a:off x="7321450" y="4235100"/>
              <a:ext cx="360" cy="360"/>
            </p14:xfrm>
          </p:contentPart>
        </mc:Choice>
        <mc:Fallback xmlns="">
          <p:pic>
            <p:nvPicPr>
              <p:cNvPr id="72" name="Ink 71">
                <a:extLst>
                  <a:ext uri="{FF2B5EF4-FFF2-40B4-BE49-F238E27FC236}">
                    <a16:creationId xmlns:a16="http://schemas.microsoft.com/office/drawing/2014/main" id="{20418C51-B0AA-5325-E39B-639B4A12D13C}"/>
                  </a:ext>
                </a:extLst>
              </p:cNvPr>
              <p:cNvPicPr/>
              <p:nvPr/>
            </p:nvPicPr>
            <p:blipFill>
              <a:blip r:embed="rId62"/>
              <a:stretch>
                <a:fillRect/>
              </a:stretch>
            </p:blipFill>
            <p:spPr>
              <a:xfrm>
                <a:off x="7258450" y="4172460"/>
                <a:ext cx="126000" cy="126000"/>
              </a:xfrm>
              <a:prstGeom prst="rect">
                <a:avLst/>
              </a:prstGeom>
            </p:spPr>
          </p:pic>
        </mc:Fallback>
      </mc:AlternateContent>
      <p:grpSp>
        <p:nvGrpSpPr>
          <p:cNvPr id="75" name="Group 74">
            <a:extLst>
              <a:ext uri="{FF2B5EF4-FFF2-40B4-BE49-F238E27FC236}">
                <a16:creationId xmlns:a16="http://schemas.microsoft.com/office/drawing/2014/main" id="{43503496-5083-929A-780C-3FBE6D2FC6D0}"/>
              </a:ext>
            </a:extLst>
          </p:cNvPr>
          <p:cNvGrpSpPr/>
          <p:nvPr/>
        </p:nvGrpSpPr>
        <p:grpSpPr>
          <a:xfrm>
            <a:off x="8121370" y="4190820"/>
            <a:ext cx="38520" cy="6480"/>
            <a:chOff x="8121370" y="4190820"/>
            <a:chExt cx="38520" cy="6480"/>
          </a:xfrm>
        </p:grpSpPr>
        <mc:AlternateContent xmlns:mc="http://schemas.openxmlformats.org/markup-compatibility/2006" xmlns:p14="http://schemas.microsoft.com/office/powerpoint/2010/main">
          <mc:Choice Requires="p14">
            <p:contentPart p14:bwMode="auto" r:id="rId80">
              <p14:nvContentPartPr>
                <p14:cNvPr id="73" name="Ink 72">
                  <a:extLst>
                    <a:ext uri="{FF2B5EF4-FFF2-40B4-BE49-F238E27FC236}">
                      <a16:creationId xmlns:a16="http://schemas.microsoft.com/office/drawing/2014/main" id="{F963E446-7D6C-1950-47FE-025778DC56D6}"/>
                    </a:ext>
                  </a:extLst>
                </p14:cNvPr>
                <p14:cNvContentPartPr/>
                <p14:nvPr/>
              </p14:nvContentPartPr>
              <p14:xfrm>
                <a:off x="8121370" y="4190820"/>
                <a:ext cx="360" cy="360"/>
              </p14:xfrm>
            </p:contentPart>
          </mc:Choice>
          <mc:Fallback xmlns="">
            <p:pic>
              <p:nvPicPr>
                <p:cNvPr id="73" name="Ink 72">
                  <a:extLst>
                    <a:ext uri="{FF2B5EF4-FFF2-40B4-BE49-F238E27FC236}">
                      <a16:creationId xmlns:a16="http://schemas.microsoft.com/office/drawing/2014/main" id="{F963E446-7D6C-1950-47FE-025778DC56D6}"/>
                    </a:ext>
                  </a:extLst>
                </p:cNvPr>
                <p:cNvPicPr/>
                <p:nvPr/>
              </p:nvPicPr>
              <p:blipFill>
                <a:blip r:embed="rId62"/>
                <a:stretch>
                  <a:fillRect/>
                </a:stretch>
              </p:blipFill>
              <p:spPr>
                <a:xfrm>
                  <a:off x="8058370" y="41281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4" name="Ink 73">
                  <a:extLst>
                    <a:ext uri="{FF2B5EF4-FFF2-40B4-BE49-F238E27FC236}">
                      <a16:creationId xmlns:a16="http://schemas.microsoft.com/office/drawing/2014/main" id="{D7838957-2ECE-96D0-9F62-FB4FC39DF5B6}"/>
                    </a:ext>
                  </a:extLst>
                </p14:cNvPr>
                <p14:cNvContentPartPr/>
                <p14:nvPr/>
              </p14:nvContentPartPr>
              <p14:xfrm>
                <a:off x="8159530" y="4196940"/>
                <a:ext cx="360" cy="360"/>
              </p14:xfrm>
            </p:contentPart>
          </mc:Choice>
          <mc:Fallback xmlns="">
            <p:pic>
              <p:nvPicPr>
                <p:cNvPr id="74" name="Ink 73">
                  <a:extLst>
                    <a:ext uri="{FF2B5EF4-FFF2-40B4-BE49-F238E27FC236}">
                      <a16:creationId xmlns:a16="http://schemas.microsoft.com/office/drawing/2014/main" id="{D7838957-2ECE-96D0-9F62-FB4FC39DF5B6}"/>
                    </a:ext>
                  </a:extLst>
                </p:cNvPr>
                <p:cNvPicPr/>
                <p:nvPr/>
              </p:nvPicPr>
              <p:blipFill>
                <a:blip r:embed="rId62"/>
                <a:stretch>
                  <a:fillRect/>
                </a:stretch>
              </p:blipFill>
              <p:spPr>
                <a:xfrm>
                  <a:off x="8096530" y="4134300"/>
                  <a:ext cx="126000" cy="126000"/>
                </a:xfrm>
                <a:prstGeom prst="rect">
                  <a:avLst/>
                </a:prstGeom>
              </p:spPr>
            </p:pic>
          </mc:Fallback>
        </mc:AlternateContent>
      </p:grpSp>
    </p:spTree>
    <p:extLst>
      <p:ext uri="{BB962C8B-B14F-4D97-AF65-F5344CB8AC3E}">
        <p14:creationId xmlns:p14="http://schemas.microsoft.com/office/powerpoint/2010/main" val="25502112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1488-78BD-605B-7529-4825D41B0BC7}"/>
              </a:ext>
            </a:extLst>
          </p:cNvPr>
          <p:cNvSpPr>
            <a:spLocks noGrp="1"/>
          </p:cNvSpPr>
          <p:nvPr>
            <p:ph type="title"/>
          </p:nvPr>
        </p:nvSpPr>
        <p:spPr/>
        <p:txBody>
          <a:bodyPr/>
          <a:lstStyle/>
          <a:p>
            <a:r>
              <a:rPr lang="en-US" sz="2400" dirty="0">
                <a:latin typeface="Bell MT" panose="02020503060305020303" pitchFamily="18" charset="0"/>
              </a:rPr>
              <a:t>Top 10 Most Reviewed category in Digital Music</a:t>
            </a:r>
          </a:p>
        </p:txBody>
      </p:sp>
      <p:sp>
        <p:nvSpPr>
          <p:cNvPr id="3" name="Slide Number Placeholder 2">
            <a:extLst>
              <a:ext uri="{FF2B5EF4-FFF2-40B4-BE49-F238E27FC236}">
                <a16:creationId xmlns:a16="http://schemas.microsoft.com/office/drawing/2014/main" id="{B49689FC-350D-E069-EF35-6480672EA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FDA88A39-BC62-05B0-33EA-6A6CAE6B7DA0}"/>
              </a:ext>
            </a:extLst>
          </p:cNvPr>
          <p:cNvPicPr>
            <a:picLocks noChangeAspect="1"/>
          </p:cNvPicPr>
          <p:nvPr/>
        </p:nvPicPr>
        <p:blipFill>
          <a:blip r:embed="rId2"/>
          <a:stretch>
            <a:fillRect/>
          </a:stretch>
        </p:blipFill>
        <p:spPr>
          <a:xfrm>
            <a:off x="128246" y="1384916"/>
            <a:ext cx="8882589" cy="2991775"/>
          </a:xfrm>
          <a:prstGeom prst="rect">
            <a:avLst/>
          </a:prstGeom>
        </p:spPr>
      </p:pic>
    </p:spTree>
    <p:extLst>
      <p:ext uri="{BB962C8B-B14F-4D97-AF65-F5344CB8AC3E}">
        <p14:creationId xmlns:p14="http://schemas.microsoft.com/office/powerpoint/2010/main" val="1632779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alerio template">
  <a:themeElements>
    <a:clrScheme name="Custom 2">
      <a:dk1>
        <a:srgbClr val="263248"/>
      </a:dk1>
      <a:lt1>
        <a:srgbClr val="FFFFFF"/>
      </a:lt1>
      <a:dk2>
        <a:srgbClr val="434343"/>
      </a:dk2>
      <a:lt2>
        <a:srgbClr val="E0E4E9"/>
      </a:lt2>
      <a:accent1>
        <a:srgbClr val="3F5378"/>
      </a:accent1>
      <a:accent2>
        <a:srgbClr val="263248"/>
      </a:accent2>
      <a:accent3>
        <a:srgbClr val="434343"/>
      </a:accent3>
      <a:accent4>
        <a:srgbClr val="263248"/>
      </a:accent4>
      <a:accent5>
        <a:srgbClr val="FF9800"/>
      </a:accent5>
      <a:accent6>
        <a:srgbClr val="D26F00"/>
      </a:accent6>
      <a:hlink>
        <a:srgbClr val="3F5378"/>
      </a:hlink>
      <a:folHlink>
        <a:srgbClr val="6611CC"/>
      </a:folHlink>
    </a:clrScheme>
    <a:fontScheme name="Custom 2">
      <a:majorFont>
        <a:latin typeface="Bell MT"/>
        <a:ea typeface=""/>
        <a:cs typeface=""/>
      </a:majorFont>
      <a:minorFont>
        <a:latin typeface="Bell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7893</TotalTime>
  <Words>991</Words>
  <Application>Microsoft Office PowerPoint</Application>
  <PresentationFormat>On-screen Show (16:9)</PresentationFormat>
  <Paragraphs>174</Paragraphs>
  <Slides>30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Arvo</vt:lpstr>
      <vt:lpstr>Bell MT</vt:lpstr>
      <vt:lpstr>Calibri</vt:lpstr>
      <vt:lpstr>Cooper Black</vt:lpstr>
      <vt:lpstr>Roboto</vt:lpstr>
      <vt:lpstr>Roboto Condensed</vt:lpstr>
      <vt:lpstr>Roboto Condensed Light</vt:lpstr>
      <vt:lpstr>Times New Roman</vt:lpstr>
      <vt:lpstr>Wingdings</vt:lpstr>
      <vt:lpstr>Salerio template</vt:lpstr>
      <vt:lpstr>PowerPoint Presentation</vt:lpstr>
      <vt:lpstr>PowerPoint Presentation</vt:lpstr>
      <vt:lpstr>INTRODUCTION</vt:lpstr>
      <vt:lpstr>OBJECTIVES</vt:lpstr>
      <vt:lpstr>DATA DESCRIPTION</vt:lpstr>
      <vt:lpstr>Work flow of Data Analysis </vt:lpstr>
      <vt:lpstr>EXPLORATORY  DATA ANALYSIS</vt:lpstr>
      <vt:lpstr>Top 10 most reviewed brands  in Musical Instruments</vt:lpstr>
      <vt:lpstr>Top 10 Most Reviewed category in Digital Music</vt:lpstr>
      <vt:lpstr>TOP  PRODUCTS OF VARIOUS BRANDS </vt:lpstr>
      <vt:lpstr>BOTTOM  PRODUCTS OF VARIOUS BRANDS </vt:lpstr>
      <vt:lpstr>Overall rating shares</vt:lpstr>
      <vt:lpstr>Reviews Sentiment</vt:lpstr>
      <vt:lpstr>Over years Highest reviews Digital Music with forecasting</vt:lpstr>
      <vt:lpstr>Over years Highest reviews Musical Instruments with Forecasting</vt:lpstr>
      <vt:lpstr>Sentiment Analysis using NLP</vt:lpstr>
      <vt:lpstr>Sentiment Analysis</vt:lpstr>
      <vt:lpstr>PowerPoint Presentation</vt:lpstr>
      <vt:lpstr>Text Classification of Positive, Neutral &amp; Negative Reviews</vt:lpstr>
      <vt:lpstr>Classification of Customers using ML algorithms</vt:lpstr>
      <vt:lpstr>Customer Classification</vt:lpstr>
      <vt:lpstr>Comparing model Performances</vt:lpstr>
      <vt:lpstr>Clustering of customers using Unsupervised ML</vt:lpstr>
      <vt:lpstr>Customer Segmentation</vt:lpstr>
      <vt:lpstr>Time Series Analysis and future forecasting</vt:lpstr>
      <vt:lpstr>Time Series Analysis</vt:lpstr>
      <vt:lpstr>Future Forecasting for Jim Dunlop brand from Musical Instruments</vt:lpstr>
      <vt:lpstr>Future Forecasting for Amy Wine house brand from Digital Music</vt:lpstr>
      <vt:lpstr>Business Interpretation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Prediction based  on Survival Analysis</dc:title>
  <dc:creator>Neha Kamble</dc:creator>
  <cp:lastModifiedBy>nikhilsaibewar9@outlook.com</cp:lastModifiedBy>
  <cp:revision>147</cp:revision>
  <dcterms:modified xsi:type="dcterms:W3CDTF">2023-04-21T03:55:30Z</dcterms:modified>
</cp:coreProperties>
</file>