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4" r:id="rId5"/>
    <p:sldId id="258" r:id="rId6"/>
    <p:sldId id="259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9BB8-4479-475A-8AA6-17A4B34FC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0B7D4-932C-4D43-B59E-2E06257C9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63ECD-1EB6-4F38-8A9C-61EA0E07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1EAA-55ED-4E64-8627-64EC1025CBA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1DD0F-C706-428F-81A9-A0BD06C6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67200-ABEA-4A3A-83F4-F7B547AC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D168-10AA-4B13-8647-61DE1E3A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3CBE-F0DD-497E-A6DD-0D7D2414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87865-5560-4DA1-858E-3EE574B0B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EE156-669A-459D-A285-569FDE6C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1EAA-55ED-4E64-8627-64EC1025CBA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AC2AE-B48F-49D3-B7E9-99AF2A6C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46D9B-E551-4492-9DE1-2E405227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D168-10AA-4B13-8647-61DE1E3A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8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4F2C1-C1BD-4D03-AB8B-3336D11CE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1D841-86FA-4D3C-B97E-CC70FC382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000FB-DF54-4441-9BC4-61426C7A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1EAA-55ED-4E64-8627-64EC1025CBA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BDCC9-8320-4CDC-B272-00D3FEA9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B5DC8-BB5E-4C4F-BE87-3A5725CA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D168-10AA-4B13-8647-61DE1E3A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9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C94B-29D1-4038-BA49-B8C222F0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D55E6-5256-4B23-BF80-62F70A8B5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7DB38-2498-4076-BBA3-495CD417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1EAA-55ED-4E64-8627-64EC1025CBA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5695F-0A69-439A-BEAB-A1572A79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8481B-9223-43B5-8496-7F612353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D168-10AA-4B13-8647-61DE1E3A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A857-F7B0-47FF-9C0C-1B2C38D3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DA1D2-C461-4EE2-86AA-B1715CA5E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FD04E-2706-4A54-894C-92220531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1EAA-55ED-4E64-8627-64EC1025CBA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EC1EC-545D-465B-95D8-3DADD298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5643D-528F-4CA1-8F43-D98C95F6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D168-10AA-4B13-8647-61DE1E3A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6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C380-29E1-401F-951A-DD820ADF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BDD8-4D14-4914-8E2B-F12914E3A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3D4CF-6291-4009-B2D0-8E7BF369B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051EB-70C8-43A1-878C-3AEA1CE0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1EAA-55ED-4E64-8627-64EC1025CBA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4FE98-717A-41D8-A9E3-7EDB4DF8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77286-9A67-48E5-A526-3FF8BD76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D168-10AA-4B13-8647-61DE1E3A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6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A4EF-D289-4684-B30A-8070407D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C61F2-A4C6-4631-8C39-DCBE8A276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2E28B-6825-463D-8629-00F8A004B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24976-0C3B-4ADD-9D6D-D219E300C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0F2E5-563F-4072-BA06-885BAC352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F6A34-DBF6-4D12-AC7A-D65F7016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1EAA-55ED-4E64-8627-64EC1025CBA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0B6E4-FB46-494D-8AA2-49AF3BEF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6EB84-1940-4196-B8F7-F4E46372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D168-10AA-4B13-8647-61DE1E3A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47B3-6E12-4113-A6D3-A5D8066A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F083B-021B-4BA0-AA0D-FB0401DD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1EAA-55ED-4E64-8627-64EC1025CBA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475A2-B553-4639-95F2-C2E0438A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FB1F7-E843-4F5B-A6D2-186082FD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D168-10AA-4B13-8647-61DE1E3A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1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9D8CC-8867-43A5-AFF1-494F4BC1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1EAA-55ED-4E64-8627-64EC1025CBA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4B86F-B3A9-480D-928B-05FB5CCD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FDF25-5886-4AED-97B5-7C13B7F9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D168-10AA-4B13-8647-61DE1E3A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0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09E4-F86B-498E-94B0-7FD78B05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9DBC-5B80-460C-8E72-4B1482A52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90F13-64D5-4714-9968-6A47506EB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3964C-AE7E-42BF-AF71-B4556C6A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1EAA-55ED-4E64-8627-64EC1025CBA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65659-B24E-467C-8FEF-2CD2E762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7FBFE-FF91-4ADC-8B5D-0AD7AAA2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D168-10AA-4B13-8647-61DE1E3A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AD78-754A-40F7-A8D6-2973844A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4B767-1CCC-46BD-9E0B-83F640C50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2B045-B43B-4FC7-B40A-D16AF5D31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88755-D17A-49D8-BB63-9D2EA523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1EAA-55ED-4E64-8627-64EC1025CBA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371D2-F0CB-498E-A4C1-55A2AA82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5F968-0AB6-47B9-9451-09A33257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D168-10AA-4B13-8647-61DE1E3A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7191E-A090-4E26-9F3E-1157FFBB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845E-D100-4F9A-8573-C734CA2CD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BE1E-0DD8-49AA-BD97-4E3320DBE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1EAA-55ED-4E64-8627-64EC1025CBA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368BD-2D93-4888-968A-FBE05ED2A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9677A-252B-4532-8A72-14D23DDE9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0D168-10AA-4B13-8647-61DE1E3A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4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EE5D-BF0C-40AB-A262-7D23B929B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427" y="750297"/>
            <a:ext cx="9144000" cy="2387600"/>
          </a:xfrm>
        </p:spPr>
        <p:txBody>
          <a:bodyPr/>
          <a:lstStyle/>
          <a:p>
            <a:r>
              <a:rPr lang="en-US" b="1" dirty="0"/>
              <a:t>Tourism Management</a:t>
            </a:r>
            <a:br>
              <a:rPr lang="en-US" b="1" dirty="0"/>
            </a:br>
            <a:r>
              <a:rPr lang="en-US" b="1" dirty="0"/>
              <a:t>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927D5-DCB5-4E79-90FF-7368F73DA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427" y="4451941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/>
              <a:t>VALIT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A567C8-23DE-4837-8FCE-3C4B53919F2F}"/>
              </a:ext>
            </a:extLst>
          </p:cNvPr>
          <p:cNvSpPr txBox="1">
            <a:spLocks/>
          </p:cNvSpPr>
          <p:nvPr/>
        </p:nvSpPr>
        <p:spPr>
          <a:xfrm>
            <a:off x="1158241" y="353706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Designed by </a:t>
            </a:r>
          </a:p>
        </p:txBody>
      </p:sp>
    </p:spTree>
    <p:extLst>
      <p:ext uri="{BB962C8B-B14F-4D97-AF65-F5344CB8AC3E}">
        <p14:creationId xmlns:p14="http://schemas.microsoft.com/office/powerpoint/2010/main" val="23736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7A55-6469-4B73-9908-F6DE753B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96" y="123796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Team Members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1086A-29C1-4426-B9A6-AA09BBA38E94}"/>
              </a:ext>
            </a:extLst>
          </p:cNvPr>
          <p:cNvSpPr txBox="1"/>
          <p:nvPr/>
        </p:nvSpPr>
        <p:spPr>
          <a:xfrm>
            <a:off x="1162396" y="2644030"/>
            <a:ext cx="3857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Hussnain ul Abidin        22i-1102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Hamdan Sajid                22i-0872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Muhammad Sohaib      22-0879</a:t>
            </a:r>
          </a:p>
        </p:txBody>
      </p:sp>
    </p:spTree>
    <p:extLst>
      <p:ext uri="{BB962C8B-B14F-4D97-AF65-F5344CB8AC3E}">
        <p14:creationId xmlns:p14="http://schemas.microsoft.com/office/powerpoint/2010/main" val="419189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7251-0F88-42B2-A0A1-FA492F75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0" y="776642"/>
            <a:ext cx="10515600" cy="1325563"/>
          </a:xfrm>
        </p:spPr>
        <p:txBody>
          <a:bodyPr/>
          <a:lstStyle/>
          <a:p>
            <a:r>
              <a:rPr lang="en-US" b="1" dirty="0"/>
              <a:t>Project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DE31D4-5E4E-4118-9D70-7210F5CF1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0" y="2159479"/>
            <a:ext cx="10058420" cy="271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0F3F-6FDB-4032-9BA3-6E282DFA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Technologies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1AD5E-E2B8-41DC-8AC8-095D1E999839}"/>
              </a:ext>
            </a:extLst>
          </p:cNvPr>
          <p:cNvSpPr txBox="1"/>
          <p:nvPr/>
        </p:nvSpPr>
        <p:spPr>
          <a:xfrm>
            <a:off x="838200" y="2169621"/>
            <a:ext cx="325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6235E-2E25-49B3-91B9-10118D761BA2}"/>
              </a:ext>
            </a:extLst>
          </p:cNvPr>
          <p:cNvSpPr txBox="1"/>
          <p:nvPr/>
        </p:nvSpPr>
        <p:spPr>
          <a:xfrm>
            <a:off x="947651" y="2087077"/>
            <a:ext cx="3857106" cy="275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 for Backend   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JavaFX for Frontend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MSQL for Database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CSS for </a:t>
            </a:r>
            <a:r>
              <a:rPr lang="en-US" b="0" i="0" dirty="0">
                <a:effectLst/>
                <a:latin typeface="Google Sans"/>
              </a:rPr>
              <a:t>Designing of frontend</a:t>
            </a:r>
          </a:p>
        </p:txBody>
      </p:sp>
    </p:spTree>
    <p:extLst>
      <p:ext uri="{BB962C8B-B14F-4D97-AF65-F5344CB8AC3E}">
        <p14:creationId xmlns:p14="http://schemas.microsoft.com/office/powerpoint/2010/main" val="412124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0F3F-6FDB-4032-9BA3-6E282DFA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Use Cases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1AD5E-E2B8-41DC-8AC8-095D1E999839}"/>
              </a:ext>
            </a:extLst>
          </p:cNvPr>
          <p:cNvSpPr txBox="1"/>
          <p:nvPr/>
        </p:nvSpPr>
        <p:spPr>
          <a:xfrm>
            <a:off x="838200" y="2169621"/>
            <a:ext cx="325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Admin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6235E-2E25-49B3-91B9-10118D761BA2}"/>
              </a:ext>
            </a:extLst>
          </p:cNvPr>
          <p:cNvSpPr txBox="1"/>
          <p:nvPr/>
        </p:nvSpPr>
        <p:spPr>
          <a:xfrm>
            <a:off x="1213658" y="3059666"/>
            <a:ext cx="3857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 Tour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 Transport Providers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Respond to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Stats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Cancel Bookings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Available Tours</a:t>
            </a:r>
          </a:p>
        </p:txBody>
      </p:sp>
    </p:spTree>
    <p:extLst>
      <p:ext uri="{BB962C8B-B14F-4D97-AF65-F5344CB8AC3E}">
        <p14:creationId xmlns:p14="http://schemas.microsoft.com/office/powerpoint/2010/main" val="280500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0F3F-6FDB-4032-9BA3-6E282DFA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Use Cases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1AD5E-E2B8-41DC-8AC8-095D1E999839}"/>
              </a:ext>
            </a:extLst>
          </p:cNvPr>
          <p:cNvSpPr txBox="1"/>
          <p:nvPr/>
        </p:nvSpPr>
        <p:spPr>
          <a:xfrm>
            <a:off x="838200" y="2169621"/>
            <a:ext cx="325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Tourist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6235E-2E25-49B3-91B9-10118D761BA2}"/>
              </a:ext>
            </a:extLst>
          </p:cNvPr>
          <p:cNvSpPr txBox="1"/>
          <p:nvPr/>
        </p:nvSpPr>
        <p:spPr>
          <a:xfrm>
            <a:off x="1213658" y="3059666"/>
            <a:ext cx="3857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Tours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Book a Tour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Obtain Customer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Cancel Booking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Booking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 Custom Tour</a:t>
            </a:r>
          </a:p>
        </p:txBody>
      </p:sp>
    </p:spTree>
    <p:extLst>
      <p:ext uri="{BB962C8B-B14F-4D97-AF65-F5344CB8AC3E}">
        <p14:creationId xmlns:p14="http://schemas.microsoft.com/office/powerpoint/2010/main" val="228279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0F3F-6FDB-4032-9BA3-6E282DFA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69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Purpose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1AD5E-E2B8-41DC-8AC8-095D1E999839}"/>
              </a:ext>
            </a:extLst>
          </p:cNvPr>
          <p:cNvSpPr txBox="1"/>
          <p:nvPr/>
        </p:nvSpPr>
        <p:spPr>
          <a:xfrm>
            <a:off x="838200" y="1998259"/>
            <a:ext cx="9444644" cy="3153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>
              <a:lnSpc>
                <a:spcPct val="300000"/>
              </a:lnSpc>
              <a:buFont typeface="+mj-lt"/>
              <a:buAutoNum type="arabicPeriod"/>
            </a:pPr>
            <a:r>
              <a:rPr lang="en-US" dirty="0"/>
              <a:t>Tourism activity booking platform.</a:t>
            </a:r>
          </a:p>
          <a:p>
            <a:pPr>
              <a:lnSpc>
                <a:spcPct val="300000"/>
              </a:lnSpc>
              <a:buFont typeface="+mj-lt"/>
              <a:buAutoNum type="arabicPeriod"/>
            </a:pPr>
            <a:r>
              <a:rPr lang="en-US" dirty="0"/>
              <a:t>Booking and management functionalities.</a:t>
            </a:r>
          </a:p>
          <a:p>
            <a:pPr>
              <a:lnSpc>
                <a:spcPct val="300000"/>
              </a:lnSpc>
              <a:buFont typeface="+mj-lt"/>
              <a:buAutoNum type="arabicPeriod"/>
            </a:pPr>
            <a:r>
              <a:rPr lang="en-US" dirty="0"/>
              <a:t>Scalability and usability focus.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56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0F3F-6FDB-4032-9BA3-6E282DFA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69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1AD5E-E2B8-41DC-8AC8-095D1E999839}"/>
              </a:ext>
            </a:extLst>
          </p:cNvPr>
          <p:cNvSpPr txBox="1"/>
          <p:nvPr/>
        </p:nvSpPr>
        <p:spPr>
          <a:xfrm>
            <a:off x="838200" y="1587730"/>
            <a:ext cx="9444644" cy="344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endParaRPr lang="en-US" dirty="0"/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Lack of system cohesion.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Inefficient manual processes.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Unified, integrated platform.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Enhanced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402632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0F3F-6FDB-4032-9BA3-6E282DFA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19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Domain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40479-6443-453B-81B4-26AAA3CF1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27755"/>
            <a:ext cx="9664758" cy="481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5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115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Google Sans</vt:lpstr>
      <vt:lpstr>Office Theme</vt:lpstr>
      <vt:lpstr>Tourism Management  System</vt:lpstr>
      <vt:lpstr>Team Members</vt:lpstr>
      <vt:lpstr>Project Title</vt:lpstr>
      <vt:lpstr>Technologies Used</vt:lpstr>
      <vt:lpstr>Use Cases</vt:lpstr>
      <vt:lpstr>Use Cases</vt:lpstr>
      <vt:lpstr>Purpose</vt:lpstr>
      <vt:lpstr>Problem Statement</vt:lpstr>
      <vt:lpstr>Domain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Management  System</dc:title>
  <dc:creator>Hussnain Ul Abidin</dc:creator>
  <cp:lastModifiedBy>Hussnain Ul Abidin</cp:lastModifiedBy>
  <cp:revision>6</cp:revision>
  <dcterms:created xsi:type="dcterms:W3CDTF">2024-11-28T05:40:21Z</dcterms:created>
  <dcterms:modified xsi:type="dcterms:W3CDTF">2024-12-02T21:50:49Z</dcterms:modified>
</cp:coreProperties>
</file>