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varScale="1">
        <p:scale>
          <a:sx n="118" d="100"/>
          <a:sy n="118" d="100"/>
        </p:scale>
        <p:origin x="730"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03625"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3872496"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a:solidFill>
                  <a:schemeClr val="tx1"/>
                </a:solidFill>
              </a:rPr>
              <a:t>Mohamed </a:t>
            </a:r>
            <a:r>
              <a:rPr lang="en-US" sz="1100" dirty="0" err="1">
                <a:solidFill>
                  <a:schemeClr val="tx1"/>
                </a:solidFill>
              </a:rPr>
              <a:t>noorul</a:t>
            </a:r>
            <a:r>
              <a:rPr lang="en-US" sz="1100" dirty="0">
                <a:solidFill>
                  <a:schemeClr val="tx1"/>
                </a:solidFill>
              </a:rPr>
              <a:t> </a:t>
            </a:r>
            <a:r>
              <a:rPr lang="en-US" sz="1100" dirty="0" err="1">
                <a:solidFill>
                  <a:schemeClr val="tx1"/>
                </a:solidFill>
              </a:rPr>
              <a:t>saibudeen.s</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au814721104036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SRMTRPEC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Sign up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10" y="1267649"/>
            <a:ext cx="6664049" cy="374852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Login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355" y="1267649"/>
            <a:ext cx="6720840" cy="378047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Teachers Home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615" y="1267649"/>
            <a:ext cx="6370320" cy="358330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No access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775" y="1133475"/>
            <a:ext cx="6858000" cy="385762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340691" y="1267649"/>
            <a:ext cx="6170579" cy="1169551"/>
          </a:xfrm>
          <a:prstGeom prst="rect">
            <a:avLst/>
          </a:prstGeom>
        </p:spPr>
        <p:txBody>
          <a:bodyPr wrap="square">
            <a:spAutoFit/>
          </a:bodyPr>
          <a:lstStyle/>
          <a:p>
            <a:r>
              <a:rPr lang="en-US" dirty="0">
                <a:solidFill>
                  <a:srgbClr val="0D0D0D"/>
                </a:solidFill>
                <a:latin typeface="Söhne"/>
              </a:rPr>
              <a:t>Future </a:t>
            </a:r>
            <a:r>
              <a:rPr lang="en-US" dirty="0" err="1">
                <a:solidFill>
                  <a:srgbClr val="0D0D0D"/>
                </a:solidFill>
                <a:latin typeface="Söhne"/>
              </a:rPr>
              <a:t>Enhancements:Real-time</a:t>
            </a:r>
            <a:r>
              <a:rPr lang="en-US" dirty="0">
                <a:solidFill>
                  <a:srgbClr val="0D0D0D"/>
                </a:solidFill>
                <a:latin typeface="Söhne"/>
              </a:rPr>
              <a:t> Collaboration: Implement features for real-time collaboration on documents, such as simultaneous editing and </a:t>
            </a:r>
            <a:r>
              <a:rPr lang="en-US" dirty="0" err="1">
                <a:solidFill>
                  <a:srgbClr val="0D0D0D"/>
                </a:solidFill>
                <a:latin typeface="Söhne"/>
              </a:rPr>
              <a:t>commenting.Advanced</a:t>
            </a:r>
            <a:r>
              <a:rPr lang="en-US" dirty="0">
                <a:solidFill>
                  <a:srgbClr val="0D0D0D"/>
                </a:solidFill>
                <a:latin typeface="Söhne"/>
              </a:rPr>
              <a:t> Search: Enhance the search functionality with filters, sorting options, and the ability to search within file </a:t>
            </a:r>
            <a:r>
              <a:rPr lang="en-US" dirty="0" err="1">
                <a:solidFill>
                  <a:srgbClr val="0D0D0D"/>
                </a:solidFill>
                <a:latin typeface="Söhne"/>
              </a:rPr>
              <a:t>contents.Integration</a:t>
            </a:r>
            <a:r>
              <a:rPr lang="en-US" dirty="0">
                <a:solidFill>
                  <a:srgbClr val="0D0D0D"/>
                </a:solidFill>
                <a:latin typeface="Söhne"/>
              </a:rPr>
              <a:t> with Learning Management </a:t>
            </a:r>
            <a:r>
              <a:rPr lang="en-US" dirty="0" smtClean="0">
                <a:solidFill>
                  <a:srgbClr val="0D0D0D"/>
                </a:solidFill>
                <a:latin typeface="Söhne"/>
              </a:rPr>
              <a:t>Systems.</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12326" y="1268216"/>
            <a:ext cx="6719348" cy="2246769"/>
          </a:xfrm>
          <a:prstGeom prst="rect">
            <a:avLst/>
          </a:prstGeom>
        </p:spPr>
        <p:txBody>
          <a:bodyPr wrap="square">
            <a:spAutoFit/>
          </a:bodyPr>
          <a:lstStyle/>
          <a:p>
            <a:r>
              <a:rPr lang="en-US" dirty="0"/>
              <a:t>I</a:t>
            </a:r>
            <a:r>
              <a:rPr lang="en-US" dirty="0" smtClean="0"/>
              <a:t>n </a:t>
            </a:r>
            <a:r>
              <a:rPr lang="en-US" dirty="0"/>
              <a:t>conclusion, the development of a web application for file sharing between students and teachers using </a:t>
            </a:r>
            <a:r>
              <a:rPr lang="en-US" dirty="0" err="1"/>
              <a:t>Django</a:t>
            </a:r>
            <a:r>
              <a:rPr lang="en-US" dirty="0"/>
              <a:t> offers a valuable solution to enhance collaboration and efficiency in educational settings. By providing a centralized platform for uploading, downloading, and managing files, the application streamlines the file-sharing process and improves </a:t>
            </a:r>
            <a:r>
              <a:rPr lang="en-US" dirty="0" err="1"/>
              <a:t>organization.Key</a:t>
            </a:r>
            <a:r>
              <a:rPr lang="en-US" dirty="0"/>
              <a:t> features such as user authentication, group management, access control, notifications, and search functionality contribute to a user-friendly experience. Future enhancements like real-time collaboration, advanced search, and integration with learning management systems will further enhance the application's utility and user engagement.</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45820" y="1289108"/>
            <a:ext cx="6020349" cy="954107"/>
          </a:xfrm>
          <a:prstGeom prst="rect">
            <a:avLst/>
          </a:prstGeom>
        </p:spPr>
        <p:txBody>
          <a:bodyPr wrap="square">
            <a:spAutoFit/>
          </a:bodyPr>
          <a:lstStyle/>
          <a:p>
            <a:r>
              <a:rPr lang="en-US" dirty="0"/>
              <a:t>The proposed web application aims to facilitate file sharing between students and teachers in an educational setting. Built using the </a:t>
            </a:r>
            <a:r>
              <a:rPr lang="en-US" dirty="0" err="1"/>
              <a:t>Django</a:t>
            </a:r>
            <a:r>
              <a:rPr lang="en-US" dirty="0"/>
              <a:t> framework, the application will provide a user-friendly interface for uploading, downloading, and managing </a:t>
            </a:r>
            <a:r>
              <a:rPr lang="en-US" dirty="0" smtClean="0"/>
              <a:t>files</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64260" y="1285108"/>
            <a:ext cx="6215480" cy="1384995"/>
          </a:xfrm>
          <a:prstGeom prst="rect">
            <a:avLst/>
          </a:prstGeom>
        </p:spPr>
        <p:txBody>
          <a:bodyPr wrap="square">
            <a:spAutoFit/>
          </a:bodyPr>
          <a:lstStyle/>
          <a:p>
            <a:r>
              <a:rPr lang="en-US" dirty="0" smtClean="0">
                <a:solidFill>
                  <a:srgbClr val="0D0D0D"/>
                </a:solidFill>
                <a:latin typeface="Söhne"/>
              </a:rPr>
              <a:t>In </a:t>
            </a:r>
            <a:r>
              <a:rPr lang="en-US" dirty="0">
                <a:solidFill>
                  <a:srgbClr val="0D0D0D"/>
                </a:solidFill>
                <a:latin typeface="Söhne"/>
              </a:rPr>
              <a:t>traditional educational environments, sharing files between students and teachers can be inefficient and cumbersome. Students often need to submit assignments or access resources, while teachers need to distribute materials and provide feedback. However, existing methods, such as email or physical submissions, lack organization and can lead to confusion or </a:t>
            </a:r>
            <a:r>
              <a:rPr lang="en-US" dirty="0" smtClean="0">
                <a:solidFill>
                  <a:srgbClr val="0D0D0D"/>
                </a:solidFill>
                <a:latin typeface="Söhne"/>
              </a:rPr>
              <a:t>lost files</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19010" y="1153097"/>
            <a:ext cx="6105979" cy="2031325"/>
          </a:xfrm>
          <a:prstGeom prst="rect">
            <a:avLst/>
          </a:prstGeom>
        </p:spPr>
        <p:txBody>
          <a:bodyPr wrap="square">
            <a:spAutoFit/>
          </a:bodyPr>
          <a:lstStyle/>
          <a:p>
            <a:r>
              <a:rPr lang="en-US" dirty="0"/>
              <a:t>The project involves developing a web application using </a:t>
            </a:r>
            <a:r>
              <a:rPr lang="en-US" dirty="0" err="1"/>
              <a:t>Django</a:t>
            </a:r>
            <a:r>
              <a:rPr lang="en-US" dirty="0"/>
              <a:t> to facilitate file sharing between students and teachers. The application will provide a user-friendly interface for uploading, downloading, and managing files, with features tailored to the needs of educational </a:t>
            </a:r>
            <a:r>
              <a:rPr lang="en-US" dirty="0" err="1"/>
              <a:t>environments.Key</a:t>
            </a:r>
            <a:r>
              <a:rPr lang="en-US" dirty="0"/>
              <a:t> </a:t>
            </a:r>
            <a:endParaRPr lang="en-US" dirty="0" smtClean="0"/>
          </a:p>
          <a:p>
            <a:endParaRPr lang="en-US" dirty="0"/>
          </a:p>
          <a:p>
            <a:r>
              <a:rPr lang="en-US" dirty="0" err="1" smtClean="0"/>
              <a:t>Features:User</a:t>
            </a:r>
            <a:r>
              <a:rPr lang="en-US" dirty="0" smtClean="0"/>
              <a:t> </a:t>
            </a:r>
            <a:r>
              <a:rPr lang="en-US" dirty="0"/>
              <a:t>Authentication: Students and teachers can create accounts and log in to the </a:t>
            </a:r>
            <a:r>
              <a:rPr lang="en-US" dirty="0" err="1"/>
              <a:t>system.File</a:t>
            </a:r>
            <a:r>
              <a:rPr lang="en-US" dirty="0"/>
              <a:t> Upload and Download: Users can upload files to share with others and download files shared by </a:t>
            </a:r>
            <a:r>
              <a:rPr lang="en-US" dirty="0" err="1"/>
              <a:t>others.Group</a:t>
            </a:r>
            <a:r>
              <a:rPr lang="en-US" dirty="0"/>
              <a:t> Creation </a:t>
            </a:r>
            <a:r>
              <a:rPr lang="en-US" dirty="0" smtClean="0"/>
              <a:t>and</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2"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20174" y="1433269"/>
            <a:ext cx="5703651" cy="1815882"/>
          </a:xfrm>
          <a:prstGeom prst="rect">
            <a:avLst/>
          </a:prstGeom>
        </p:spPr>
        <p:txBody>
          <a:bodyPr wrap="square">
            <a:spAutoFit/>
          </a:bodyPr>
          <a:lstStyle/>
          <a:p>
            <a:r>
              <a:rPr lang="en-US" dirty="0"/>
              <a:t>The proposed solution is to develop a web application using </a:t>
            </a:r>
            <a:r>
              <a:rPr lang="en-US" dirty="0" err="1"/>
              <a:t>Django</a:t>
            </a:r>
            <a:r>
              <a:rPr lang="en-US" dirty="0"/>
              <a:t> that provides a centralized platform for students and teachers to share files. The application will have the following key </a:t>
            </a:r>
            <a:r>
              <a:rPr lang="en-US" dirty="0" err="1"/>
              <a:t>components:User</a:t>
            </a:r>
            <a:r>
              <a:rPr lang="en-US" dirty="0"/>
              <a:t> Management: Users (students and teachers) will be able to create accounts, log in, and manage their profiles. User authentication will ensure that only authorized users can access the </a:t>
            </a:r>
            <a:r>
              <a:rPr lang="en-US" dirty="0" err="1"/>
              <a:t>system.File</a:t>
            </a:r>
            <a:r>
              <a:rPr lang="en-US" dirty="0"/>
              <a:t> Management: Users will be able to upload files to the system, organize them into folders, and download files shared by others.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9149" y="1335932"/>
            <a:ext cx="7702750" cy="1169551"/>
          </a:xfrm>
          <a:prstGeom prst="rect">
            <a:avLst/>
          </a:prstGeom>
          <a:noFill/>
        </p:spPr>
        <p:txBody>
          <a:bodyPr wrap="none" rtlCol="0">
            <a:spAutoFit/>
          </a:bodyPr>
          <a:lstStyle/>
          <a:p>
            <a:r>
              <a:rPr lang="en-US" dirty="0" smtClean="0"/>
              <a:t>For the students and teacher there is an login and sign up page this will be the landing page of </a:t>
            </a:r>
          </a:p>
          <a:p>
            <a:r>
              <a:rPr lang="en-US" dirty="0" smtClean="0"/>
              <a:t>this </a:t>
            </a:r>
            <a:r>
              <a:rPr lang="en-US" dirty="0" err="1" smtClean="0"/>
              <a:t>webapp</a:t>
            </a:r>
            <a:r>
              <a:rPr lang="en-US" dirty="0" smtClean="0"/>
              <a:t> and there are  some validation process such as user name , password and after</a:t>
            </a:r>
          </a:p>
          <a:p>
            <a:r>
              <a:rPr lang="en-US" dirty="0" smtClean="0"/>
              <a:t> the login there comes home page where students </a:t>
            </a:r>
            <a:r>
              <a:rPr lang="en-US" dirty="0" err="1" smtClean="0"/>
              <a:t>loged</a:t>
            </a:r>
            <a:r>
              <a:rPr lang="en-US" dirty="0" smtClean="0"/>
              <a:t> in can see and download </a:t>
            </a:r>
          </a:p>
          <a:p>
            <a:r>
              <a:rPr lang="en-US" dirty="0" smtClean="0"/>
              <a:t>the files shared </a:t>
            </a:r>
            <a:r>
              <a:rPr lang="en-US" dirty="0" smtClean="0"/>
              <a:t>by the </a:t>
            </a:r>
            <a:r>
              <a:rPr lang="en-US" dirty="0" smtClean="0"/>
              <a:t>teachers and when the teacher logs in he/she will have options to upload</a:t>
            </a:r>
          </a:p>
          <a:p>
            <a:r>
              <a:rPr lang="en-US" dirty="0" smtClean="0"/>
              <a:t> a file when the user name and password does not matches web page shows no access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11" y="1129926"/>
            <a:ext cx="6754770" cy="379955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c0fa2617-96bd-425d-8578-e93563fe37c5"/>
    <ds:schemaRef ds:uri="9162bd5b-4ed9-4da3-b376-05204580ba3f"/>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405</TotalTime>
  <Words>579</Words>
  <Application>Microsoft Office PowerPoint</Application>
  <PresentationFormat>On-screen Show (16:9)</PresentationFormat>
  <Paragraphs>44</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 page</vt:lpstr>
      <vt:lpstr>Login page</vt:lpstr>
      <vt:lpstr>Teachers Home Page</vt:lpstr>
      <vt:lpstr>No access</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suvetha</cp:lastModifiedBy>
  <cp:revision>20</cp:revision>
  <dcterms:modified xsi:type="dcterms:W3CDTF">2024-04-10T17:51:25Z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