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1" r:id="rId1"/>
  </p:sldMasterIdLst>
  <p:notesMasterIdLst>
    <p:notesMasterId r:id="rId2"/>
  </p:notesMasterIdLst>
  <p:sldIdLst>
    <p:sldId id="277" r:id="rId3"/>
    <p:sldId id="278" r:id="rId4"/>
    <p:sldId id="279" r:id="rId5"/>
    <p:sldId id="280" r:id="rId6"/>
    <p:sldId id="281" r:id="rId7"/>
    <p:sldId id="283" r:id="rId8"/>
    <p:sldId id="284" r:id="rId9"/>
    <p:sldId id="285" r:id="rId10"/>
    <p:sldId id="287" r:id="rId11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2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7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4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4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12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IN" b="1" lang="en-US"/>
              <a:t>H</a:t>
            </a:r>
            <a:r>
              <a:rPr altLang="en-IN" b="1" lang="en-US"/>
              <a:t>e</a:t>
            </a:r>
            <a:r>
              <a:rPr altLang="en-IN" b="1" lang="en-US"/>
              <a:t>a</a:t>
            </a:r>
            <a:r>
              <a:rPr altLang="en-IN" b="1" lang="en-US"/>
              <a:t>l</a:t>
            </a:r>
            <a:r>
              <a:rPr altLang="en-IN" b="1" lang="en-US"/>
              <a:t>t</a:t>
            </a:r>
            <a:r>
              <a:rPr altLang="en-IN" b="1" lang="en-US"/>
              <a:t>h</a:t>
            </a:r>
            <a:r>
              <a:rPr altLang="en-IN" b="1" lang="en-US"/>
              <a:t>care</a:t>
            </a:r>
            <a:r>
              <a:rPr altLang="en-IN" b="1" lang="en-US"/>
              <a:t> </a:t>
            </a:r>
            <a:r>
              <a:rPr altLang="en-IN" b="1" lang="en-US"/>
              <a:t>A</a:t>
            </a:r>
            <a:r>
              <a:rPr altLang="en-IN" b="1" lang="en-US"/>
              <a:t>s</a:t>
            </a:r>
            <a:r>
              <a:rPr altLang="en-IN" b="1" lang="en-US"/>
              <a:t>s</a:t>
            </a:r>
            <a:r>
              <a:rPr altLang="en-IN" b="1" lang="en-US"/>
              <a:t>i</a:t>
            </a:r>
            <a:r>
              <a:rPr altLang="en-IN" b="1" lang="en-US"/>
              <a:t>stant</a:t>
            </a:r>
            <a:endParaRPr altLang="zh-CN" b="1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IN" lang="en-US"/>
              <a:t>T</a:t>
            </a:r>
            <a:r>
              <a:rPr altLang="en-IN" lang="en-US"/>
              <a:t>e</a:t>
            </a:r>
            <a:r>
              <a:rPr altLang="en-IN" lang="en-US"/>
              <a:t>a</a:t>
            </a:r>
            <a:r>
              <a:rPr altLang="en-IN" lang="en-US"/>
              <a:t>m</a:t>
            </a:r>
            <a:r>
              <a:rPr altLang="en-IN" lang="en-US"/>
              <a:t> </a:t>
            </a:r>
            <a:r>
              <a:rPr altLang="en-IN" lang="en-US"/>
              <a:t>M</a:t>
            </a:r>
            <a:r>
              <a:rPr altLang="en-IN" lang="en-US"/>
              <a:t>e</a:t>
            </a:r>
            <a:r>
              <a:rPr altLang="en-IN" lang="en-US"/>
              <a:t>mbers</a:t>
            </a:r>
            <a:r>
              <a:rPr altLang="en-IN" lang="en-US"/>
              <a:t> </a:t>
            </a:r>
            <a:endParaRPr lang="en-IN"/>
          </a:p>
        </p:txBody>
      </p:sp>
      <p:sp>
        <p:nvSpPr>
          <p:cNvPr id="1048589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l"/>
            <a:r>
              <a:rPr altLang="en-IN" lang="en-US"/>
              <a:t>S</a:t>
            </a:r>
            <a:r>
              <a:rPr altLang="en-IN" lang="en-US"/>
              <a:t>a</a:t>
            </a:r>
            <a:r>
              <a:rPr altLang="en-IN" lang="en-US"/>
              <a:t>i</a:t>
            </a:r>
            <a:r>
              <a:rPr altLang="en-IN" lang="en-US"/>
              <a:t>c</a:t>
            </a:r>
            <a:r>
              <a:rPr altLang="en-IN" lang="en-US"/>
              <a:t>h</a:t>
            </a:r>
            <a:r>
              <a:rPr altLang="en-IN" lang="en-US"/>
              <a:t>a</a:t>
            </a:r>
            <a:r>
              <a:rPr altLang="en-IN" lang="en-US"/>
              <a:t>i</a:t>
            </a:r>
            <a:r>
              <a:rPr altLang="en-IN" lang="en-US"/>
              <a:t>t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y</a:t>
            </a:r>
            <a:r>
              <a:rPr altLang="en-IN" lang="en-US"/>
              <a:t>a</a:t>
            </a:r>
            <a:r>
              <a:rPr altLang="en-IN" lang="en-US"/>
              <a:t> </a:t>
            </a:r>
            <a:r>
              <a:rPr altLang="en-IN" lang="en-US"/>
              <a:t>V</a:t>
            </a:r>
            <a:r>
              <a:rPr altLang="en-IN" lang="en-US"/>
              <a:t>a</a:t>
            </a:r>
            <a:r>
              <a:rPr altLang="en-IN" lang="en-US"/>
              <a:t>l</a:t>
            </a:r>
            <a:r>
              <a:rPr altLang="en-IN" lang="en-US"/>
              <a:t>l</a:t>
            </a:r>
            <a:r>
              <a:rPr altLang="en-IN" lang="en-US"/>
              <a:t>a</a:t>
            </a:r>
            <a:r>
              <a:rPr altLang="en-IN" lang="en-US"/>
              <a:t>m</a:t>
            </a:r>
            <a:r>
              <a:rPr altLang="en-IN" lang="en-US"/>
              <a:t>d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h</a:t>
            </a:r>
            <a:r>
              <a:rPr altLang="en-IN" lang="en-US"/>
              <a:t>i</a:t>
            </a:r>
            <a:r>
              <a:rPr altLang="en-IN" lang="en-US"/>
              <a:t>(</a:t>
            </a:r>
            <a:r>
              <a:rPr altLang="en-IN" lang="en-US"/>
              <a:t>T</a:t>
            </a:r>
            <a:r>
              <a:rPr altLang="en-IN" lang="en-US"/>
              <a:t>e</a:t>
            </a:r>
            <a:r>
              <a:rPr altLang="en-IN" lang="en-US"/>
              <a:t>a</a:t>
            </a:r>
            <a:r>
              <a:rPr altLang="en-IN" lang="en-US"/>
              <a:t>m</a:t>
            </a:r>
            <a:r>
              <a:rPr altLang="en-IN" lang="en-US"/>
              <a:t> </a:t>
            </a:r>
            <a:r>
              <a:rPr altLang="en-IN" lang="en-US"/>
              <a:t>L</a:t>
            </a:r>
            <a:r>
              <a:rPr altLang="en-IN" lang="en-US"/>
              <a:t>e</a:t>
            </a:r>
            <a:r>
              <a:rPr altLang="en-IN" lang="en-US"/>
              <a:t>a</a:t>
            </a:r>
            <a:r>
              <a:rPr altLang="en-IN" lang="en-US"/>
              <a:t>d</a:t>
            </a:r>
            <a:r>
              <a:rPr altLang="en-IN" lang="en-US"/>
              <a:t>e</a:t>
            </a:r>
            <a:r>
              <a:rPr altLang="en-IN" lang="en-US"/>
              <a:t>r</a:t>
            </a:r>
            <a:r>
              <a:rPr altLang="en-IN" lang="en-US"/>
              <a:t>)</a:t>
            </a:r>
            <a:endParaRPr lang="en-IN"/>
          </a:p>
          <a:p>
            <a:pPr algn="l"/>
            <a:r>
              <a:rPr altLang="en-IN" lang="en-US"/>
              <a:t>Aarti</a:t>
            </a:r>
            <a:r>
              <a:rPr altLang="en-IN" lang="en-US"/>
              <a:t> </a:t>
            </a:r>
            <a:r>
              <a:rPr altLang="en-IN" lang="en-US"/>
              <a:t>Yedur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"/>
          <p:cNvSpPr>
            <a:spLocks noGrp="1"/>
          </p:cNvSpPr>
          <p:nvPr>
            <p:ph type="ctrTitle"/>
          </p:nvPr>
        </p:nvSpPr>
        <p:spPr>
          <a:xfrm>
            <a:off x="150962" y="273446"/>
            <a:ext cx="7392597" cy="1521294"/>
          </a:xfrm>
        </p:spPr>
        <p:txBody>
          <a:bodyPr/>
          <a:p>
            <a:r>
              <a:rPr altLang="en-IN" lang="en-US"/>
              <a:t>P</a:t>
            </a:r>
            <a:r>
              <a:rPr altLang="en-IN" lang="en-US"/>
              <a:t>r</a:t>
            </a:r>
            <a:r>
              <a:rPr altLang="en-IN" lang="en-US"/>
              <a:t>o</a:t>
            </a:r>
            <a:r>
              <a:rPr altLang="en-IN" lang="en-US"/>
              <a:t>b</a:t>
            </a:r>
            <a:r>
              <a:rPr altLang="en-IN" lang="en-US"/>
              <a:t>l</a:t>
            </a:r>
            <a:r>
              <a:rPr altLang="en-IN" lang="en-US"/>
              <a:t>e</a:t>
            </a:r>
            <a:r>
              <a:rPr altLang="en-IN" lang="en-US"/>
              <a:t>m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Statement</a:t>
            </a:r>
            <a:endParaRPr lang="en-IN"/>
          </a:p>
        </p:txBody>
      </p:sp>
      <p:sp>
        <p:nvSpPr>
          <p:cNvPr id="1048591" name=""/>
          <p:cNvSpPr>
            <a:spLocks noGrp="1"/>
          </p:cNvSpPr>
          <p:nvPr>
            <p:ph type="subTitle" idx="1"/>
          </p:nvPr>
        </p:nvSpPr>
        <p:spPr>
          <a:xfrm>
            <a:off x="271732" y="2838870"/>
            <a:ext cx="7729268" cy="2418930"/>
          </a:xfrm>
        </p:spPr>
        <p:txBody>
          <a:bodyPr>
            <a:normAutofit fontScale="91667" lnSpcReduction="20000"/>
          </a:bodyPr>
          <a:p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i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pandemic</a:t>
            </a:r>
            <a:r>
              <a:rPr altLang="en-IN" lang="en-US"/>
              <a:t> </a:t>
            </a:r>
            <a:r>
              <a:rPr altLang="en-IN" lang="en-US"/>
              <a:t>situation</a:t>
            </a:r>
            <a:r>
              <a:rPr altLang="en-IN" lang="en-US"/>
              <a:t> </a:t>
            </a:r>
            <a:r>
              <a:rPr altLang="en-IN" lang="en-US"/>
              <a:t>people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f</a:t>
            </a:r>
            <a:r>
              <a:rPr altLang="en-IN" lang="en-US"/>
              <a:t>a</a:t>
            </a:r>
            <a:r>
              <a:rPr altLang="en-IN" lang="en-US"/>
              <a:t>c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g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o</a:t>
            </a:r>
            <a:r>
              <a:rPr altLang="en-IN" lang="en-US"/>
              <a:t> </a:t>
            </a:r>
            <a:r>
              <a:rPr altLang="en-IN" lang="en-US"/>
              <a:t>m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y</a:t>
            </a:r>
            <a:r>
              <a:rPr altLang="en-IN" lang="en-US"/>
              <a:t> </a:t>
            </a:r>
            <a:r>
              <a:rPr altLang="en-IN" lang="en-US"/>
              <a:t>problems</a:t>
            </a:r>
            <a:r>
              <a:rPr altLang="en-IN" lang="en-US"/>
              <a:t> </a:t>
            </a:r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g</a:t>
            </a:r>
            <a:r>
              <a:rPr altLang="en-IN" lang="en-US"/>
              <a:t>a</a:t>
            </a:r>
            <a:r>
              <a:rPr altLang="en-IN" lang="en-US"/>
              <a:t>r</a:t>
            </a:r>
            <a:r>
              <a:rPr altLang="en-IN" lang="en-US"/>
              <a:t>ding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i</a:t>
            </a:r>
            <a:r>
              <a:rPr altLang="en-IN" lang="en-US"/>
              <a:t>r</a:t>
            </a:r>
            <a:r>
              <a:rPr altLang="en-IN" lang="en-US"/>
              <a:t> </a:t>
            </a:r>
            <a:r>
              <a:rPr altLang="en-IN" lang="en-US"/>
              <a:t>c</a:t>
            </a:r>
            <a:r>
              <a:rPr altLang="en-IN" lang="en-US"/>
              <a:t>l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i</a:t>
            </a:r>
            <a:r>
              <a:rPr altLang="en-IN" lang="en-US"/>
              <a:t>c</a:t>
            </a:r>
            <a:r>
              <a:rPr altLang="en-IN" lang="en-US"/>
              <a:t>a</a:t>
            </a:r>
            <a:r>
              <a:rPr altLang="en-IN" lang="en-US"/>
              <a:t>l</a:t>
            </a:r>
            <a:r>
              <a:rPr altLang="en-IN" lang="en-US"/>
              <a:t> </a:t>
            </a:r>
            <a:r>
              <a:rPr altLang="en-IN" lang="en-US"/>
              <a:t>n</a:t>
            </a:r>
            <a:r>
              <a:rPr altLang="en-IN" lang="en-US"/>
              <a:t>e</a:t>
            </a:r>
            <a:r>
              <a:rPr altLang="en-IN" lang="en-US"/>
              <a:t>e</a:t>
            </a:r>
            <a:r>
              <a:rPr altLang="en-IN" lang="en-US"/>
              <a:t>d</a:t>
            </a:r>
            <a:r>
              <a:rPr altLang="en-IN" lang="en-US"/>
              <a:t>s</a:t>
            </a:r>
            <a:r>
              <a:rPr altLang="en-IN" lang="en-US"/>
              <a:t>.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y</a:t>
            </a:r>
            <a:r>
              <a:rPr altLang="en-IN" lang="en-US"/>
              <a:t> </a:t>
            </a:r>
            <a:r>
              <a:rPr altLang="en-IN" lang="en-US"/>
              <a:t>d</a:t>
            </a:r>
            <a:r>
              <a:rPr altLang="en-IN" lang="en-US"/>
              <a:t>o</a:t>
            </a:r>
            <a:r>
              <a:rPr altLang="en-IN" lang="en-US"/>
              <a:t>n't</a:t>
            </a:r>
            <a:r>
              <a:rPr altLang="en-IN" lang="en-US"/>
              <a:t> </a:t>
            </a:r>
            <a:r>
              <a:rPr altLang="en-IN" lang="en-US"/>
              <a:t>want</a:t>
            </a:r>
            <a:r>
              <a:rPr altLang="en-IN" lang="en-US"/>
              <a:t> </a:t>
            </a:r>
            <a:r>
              <a:rPr altLang="en-IN" lang="en-US"/>
              <a:t>to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a</a:t>
            </a:r>
            <a:r>
              <a:rPr altLang="en-IN" lang="en-US"/>
              <a:t>k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r</a:t>
            </a:r>
            <a:r>
              <a:rPr altLang="en-IN" lang="en-US"/>
              <a:t>i</a:t>
            </a:r>
            <a:r>
              <a:rPr altLang="en-IN" lang="en-US"/>
              <a:t>s</a:t>
            </a:r>
            <a:r>
              <a:rPr altLang="en-IN" lang="en-US"/>
              <a:t>k</a:t>
            </a:r>
            <a:r>
              <a:rPr altLang="en-IN" lang="en-US"/>
              <a:t> 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 </a:t>
            </a:r>
            <a:r>
              <a:rPr altLang="en-IN" lang="en-US"/>
              <a:t>this</a:t>
            </a:r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situation</a:t>
            </a:r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f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a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y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h</a:t>
            </a:r>
            <a:r>
              <a:rPr altLang="en-IN" lang="en-US"/>
              <a:t>o</a:t>
            </a:r>
            <a:r>
              <a:rPr altLang="en-IN" lang="en-US"/>
              <a:t>u</a:t>
            </a:r>
            <a:r>
              <a:rPr altLang="en-IN" lang="en-US"/>
              <a:t>l</a:t>
            </a:r>
            <a:r>
              <a:rPr altLang="en-IN" lang="en-US"/>
              <a:t>d</a:t>
            </a:r>
            <a:r>
              <a:rPr altLang="en-IN" lang="en-US"/>
              <a:t> </a:t>
            </a:r>
            <a:r>
              <a:rPr altLang="en-IN" lang="en-US"/>
              <a:t>d</a:t>
            </a:r>
            <a:r>
              <a:rPr altLang="en-IN" lang="en-US"/>
              <a:t>o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i</a:t>
            </a:r>
            <a:r>
              <a:rPr altLang="en-IN" lang="en-US"/>
              <a:t>r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l</a:t>
            </a:r>
            <a:r>
              <a:rPr altLang="en-IN" lang="en-US"/>
              <a:t>m</a:t>
            </a:r>
            <a:r>
              <a:rPr altLang="en-IN" lang="en-US"/>
              <a:t>o</a:t>
            </a:r>
            <a:r>
              <a:rPr altLang="en-IN" lang="en-US"/>
              <a:t>s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w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k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o</a:t>
            </a:r>
            <a:r>
              <a:rPr altLang="en-IN" lang="en-US"/>
              <a:t>m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a</a:t>
            </a:r>
            <a:r>
              <a:rPr altLang="en-IN" lang="en-US"/>
              <a:t>s</a:t>
            </a:r>
            <a:r>
              <a:rPr altLang="en-IN" lang="en-US"/>
              <a:t>k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f</a:t>
            </a:r>
            <a:r>
              <a:rPr altLang="en-IN" lang="en-US"/>
              <a:t>r</a:t>
            </a:r>
            <a:r>
              <a:rPr altLang="en-IN" lang="en-US"/>
              <a:t>o</a:t>
            </a:r>
            <a:r>
              <a:rPr altLang="en-IN" lang="en-US"/>
              <a:t>m</a:t>
            </a:r>
            <a:r>
              <a:rPr altLang="en-IN" lang="en-US"/>
              <a:t> </a:t>
            </a:r>
            <a:r>
              <a:rPr altLang="en-IN" lang="en-US"/>
              <a:t>h</a:t>
            </a:r>
            <a:r>
              <a:rPr altLang="en-IN" lang="en-US"/>
              <a:t>o</a:t>
            </a:r>
            <a:r>
              <a:rPr altLang="en-IN" lang="en-US"/>
              <a:t>m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f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a</a:t>
            </a:r>
            <a:r>
              <a:rPr altLang="en-IN" lang="en-US"/>
              <a:t>v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g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i</a:t>
            </a:r>
            <a:r>
              <a:rPr altLang="en-IN" lang="en-US"/>
              <a:t>m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d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y</a:t>
            </a:r>
            <a:r>
              <a:rPr altLang="en-IN" lang="en-US"/>
              <a:t> </a:t>
            </a:r>
            <a:r>
              <a:rPr altLang="en-IN" lang="en-US"/>
              <a:t>w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o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v</a:t>
            </a:r>
            <a:r>
              <a:rPr altLang="en-IN" lang="en-US"/>
              <a:t>o</a:t>
            </a:r>
            <a:r>
              <a:rPr altLang="en-IN" lang="en-US"/>
              <a:t>i</a:t>
            </a:r>
            <a:r>
              <a:rPr altLang="en-IN" lang="en-US"/>
              <a:t>d</a:t>
            </a:r>
            <a:r>
              <a:rPr altLang="en-IN" lang="en-US"/>
              <a:t> </a:t>
            </a:r>
            <a:r>
              <a:rPr altLang="en-IN" lang="en-US"/>
              <a:t>g</a:t>
            </a:r>
            <a:r>
              <a:rPr altLang="en-IN" lang="en-US"/>
              <a:t>a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ering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e</a:t>
            </a:r>
            <a:r>
              <a:rPr altLang="en-IN" lang="en-US"/>
              <a:t>t</a:t>
            </a:r>
            <a:r>
              <a:rPr altLang="en-IN" lang="en-US"/>
              <a:t>c</a:t>
            </a:r>
            <a:r>
              <a:rPr altLang="en-IN" lang="en-US"/>
              <a:t>.</a:t>
            </a:r>
            <a:r>
              <a:rPr altLang="en-IN" lang="en-US"/>
              <a:t>A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we</a:t>
            </a:r>
            <a:r>
              <a:rPr altLang="en-IN" lang="en-US"/>
              <a:t> </a:t>
            </a:r>
            <a:r>
              <a:rPr altLang="en-IN" lang="en-US"/>
              <a:t>know</a:t>
            </a:r>
            <a:r>
              <a:rPr altLang="en-IN" lang="en-US"/>
              <a:t> 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 </a:t>
            </a:r>
            <a:r>
              <a:rPr altLang="en-IN" lang="en-US"/>
              <a:t>c</a:t>
            </a:r>
            <a:r>
              <a:rPr altLang="en-IN" lang="en-US"/>
              <a:t>o</a:t>
            </a:r>
            <a:r>
              <a:rPr altLang="en-IN" lang="en-US"/>
              <a:t>n</a:t>
            </a:r>
            <a:r>
              <a:rPr altLang="en-IN" lang="en-US"/>
              <a:t>s</a:t>
            </a:r>
            <a:r>
              <a:rPr altLang="en-IN" lang="en-US"/>
              <a:t>i</a:t>
            </a:r>
            <a:r>
              <a:rPr altLang="en-IN" lang="en-US"/>
              <a:t>d</a:t>
            </a:r>
            <a:r>
              <a:rPr altLang="en-IN" lang="en-US"/>
              <a:t>ering</a:t>
            </a:r>
            <a:r>
              <a:rPr altLang="en-IN" lang="en-US"/>
              <a:t> </a:t>
            </a:r>
            <a:r>
              <a:rPr altLang="en-IN" lang="en-US"/>
              <a:t>the</a:t>
            </a:r>
            <a:r>
              <a:rPr altLang="en-IN" lang="en-US"/>
              <a:t> </a:t>
            </a:r>
            <a:r>
              <a:rPr altLang="en-IN" lang="en-US"/>
              <a:t>current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i</a:t>
            </a:r>
            <a:r>
              <a:rPr altLang="en-IN" lang="en-US"/>
              <a:t>tuation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b</a:t>
            </a:r>
            <a:r>
              <a:rPr altLang="en-IN" lang="en-US"/>
              <a:t>o</a:t>
            </a:r>
            <a:r>
              <a:rPr altLang="en-IN" lang="en-US"/>
              <a:t>u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OXYGEN</a:t>
            </a:r>
            <a:r>
              <a:rPr altLang="en-IN" lang="en-US"/>
              <a:t> </a:t>
            </a:r>
            <a:r>
              <a:rPr altLang="en-IN" lang="en-US"/>
              <a:t>,</a:t>
            </a:r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m</a:t>
            </a:r>
            <a:r>
              <a:rPr altLang="en-IN" lang="en-US"/>
              <a:t>e</a:t>
            </a:r>
            <a:r>
              <a:rPr altLang="en-IN" lang="en-US"/>
              <a:t>d</a:t>
            </a:r>
            <a:r>
              <a:rPr altLang="en-IN" lang="en-US"/>
              <a:t>i</a:t>
            </a:r>
            <a:r>
              <a:rPr altLang="en-IN" lang="en-US"/>
              <a:t>s</a:t>
            </a:r>
            <a:r>
              <a:rPr altLang="en-IN" lang="en-US"/>
              <a:t>i</a:t>
            </a:r>
            <a:r>
              <a:rPr altLang="en-IN" lang="en-US"/>
              <a:t>v</a:t>
            </a:r>
            <a:r>
              <a:rPr altLang="en-IN" lang="en-US"/>
              <a:t>i</a:t>
            </a:r>
            <a:r>
              <a:rPr altLang="en-IN" lang="en-US"/>
              <a:t>o</a:t>
            </a:r>
            <a:r>
              <a:rPr altLang="en-IN" lang="en-US"/>
              <a:t>u</a:t>
            </a:r>
            <a:r>
              <a:rPr altLang="en-IN" lang="en-US"/>
              <a:t>r</a:t>
            </a:r>
            <a:r>
              <a:rPr altLang="en-IN" lang="en-US"/>
              <a:t> 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 </a:t>
            </a:r>
            <a:r>
              <a:rPr altLang="en-IN" lang="en-US"/>
              <a:t>P</a:t>
            </a:r>
            <a:r>
              <a:rPr altLang="en-IN" lang="en-US"/>
              <a:t>l</a:t>
            </a:r>
            <a:r>
              <a:rPr altLang="en-IN" lang="en-US"/>
              <a:t>a</a:t>
            </a:r>
            <a:r>
              <a:rPr altLang="en-IN" lang="en-US"/>
              <a:t>s</a:t>
            </a:r>
            <a:r>
              <a:rPr altLang="en-IN" lang="en-US"/>
              <a:t>m</a:t>
            </a:r>
            <a:r>
              <a:rPr altLang="en-IN" lang="en-US"/>
              <a:t>a</a:t>
            </a:r>
            <a:r>
              <a:rPr altLang="en-IN" lang="en-US"/>
              <a:t> </a:t>
            </a:r>
            <a:r>
              <a:rPr altLang="en-IN" lang="en-US"/>
              <a:t>f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needs</a:t>
            </a:r>
            <a:r>
              <a:rPr altLang="en-IN" lang="en-US"/>
              <a:t> </a:t>
            </a:r>
            <a:r>
              <a:rPr altLang="en-IN" lang="en-US"/>
              <a:t>p</a:t>
            </a:r>
            <a:r>
              <a:rPr altLang="en-IN" lang="en-US"/>
              <a:t>u</a:t>
            </a:r>
            <a:r>
              <a:rPr altLang="en-IN" lang="en-US"/>
              <a:t>b</a:t>
            </a:r>
            <a:r>
              <a:rPr altLang="en-IN" lang="en-US"/>
              <a:t>l</a:t>
            </a:r>
            <a:r>
              <a:rPr altLang="en-IN" lang="en-US"/>
              <a:t>i</a:t>
            </a:r>
            <a:r>
              <a:rPr altLang="en-IN" lang="en-US"/>
              <a:t>c</a:t>
            </a:r>
            <a:r>
              <a:rPr altLang="en-IN" lang="en-US"/>
              <a:t> </a:t>
            </a:r>
            <a:r>
              <a:rPr altLang="en-IN" lang="en-US"/>
              <a:t>i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f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g</a:t>
            </a:r>
            <a:r>
              <a:rPr altLang="en-IN" lang="en-US"/>
              <a:t>e</a:t>
            </a:r>
            <a:r>
              <a:rPr altLang="en-IN" lang="en-US"/>
              <a:t>t</a:t>
            </a:r>
            <a:r>
              <a:rPr altLang="en-IN" lang="en-US"/>
              <a:t>t</a:t>
            </a:r>
            <a:r>
              <a:rPr altLang="en-IN" lang="en-US"/>
              <a:t>ing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b</a:t>
            </a:r>
            <a:r>
              <a:rPr altLang="en-IN" lang="en-US"/>
              <a:t>o</a:t>
            </a:r>
            <a:r>
              <a:rPr altLang="en-IN" lang="en-US"/>
              <a:t>u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o</a:t>
            </a:r>
            <a:r>
              <a:rPr altLang="en-IN" lang="en-US"/>
              <a:t>c</a:t>
            </a:r>
            <a:r>
              <a:rPr altLang="en-IN" lang="en-US"/>
              <a:t>i</a:t>
            </a:r>
            <a:r>
              <a:rPr altLang="en-IN" lang="en-US"/>
              <a:t>a</a:t>
            </a:r>
            <a:r>
              <a:rPr altLang="en-IN" lang="en-US"/>
              <a:t>l</a:t>
            </a:r>
            <a:r>
              <a:rPr altLang="en-IN" lang="en-US"/>
              <a:t> </a:t>
            </a:r>
            <a:r>
              <a:rPr altLang="en-IN" lang="en-US"/>
              <a:t>d</a:t>
            </a:r>
            <a:r>
              <a:rPr altLang="en-IN" lang="en-US"/>
              <a:t>i</a:t>
            </a:r>
            <a:r>
              <a:rPr altLang="en-IN" lang="en-US"/>
              <a:t>s</a:t>
            </a:r>
            <a:r>
              <a:rPr altLang="en-IN" lang="en-US"/>
              <a:t>t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c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d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y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 </a:t>
            </a:r>
            <a:r>
              <a:rPr altLang="en-IN" lang="en-US"/>
              <a:t>n</a:t>
            </a:r>
            <a:r>
              <a:rPr altLang="en-IN" lang="en-US"/>
              <a:t>o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t</a:t>
            </a:r>
            <a:r>
              <a:rPr altLang="en-IN" lang="en-US"/>
              <a:t>a</a:t>
            </a:r>
            <a:r>
              <a:rPr altLang="en-IN" lang="en-US"/>
              <a:t>k</a:t>
            </a:r>
            <a:r>
              <a:rPr altLang="en-IN" lang="en-US"/>
              <a:t>i</a:t>
            </a:r>
            <a:r>
              <a:rPr altLang="en-IN" lang="en-US"/>
              <a:t>n</a:t>
            </a:r>
            <a:r>
              <a:rPr altLang="en-IN" lang="en-US"/>
              <a:t>g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y</a:t>
            </a:r>
            <a:r>
              <a:rPr altLang="en-IN" lang="en-US"/>
              <a:t> </a:t>
            </a:r>
            <a:r>
              <a:rPr altLang="en-IN" lang="en-US"/>
              <a:t>p</a:t>
            </a:r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c</a:t>
            </a:r>
            <a:r>
              <a:rPr altLang="en-IN" lang="en-US"/>
              <a:t>a</a:t>
            </a:r>
            <a:r>
              <a:rPr altLang="en-IN" lang="en-US"/>
              <a:t>u</a:t>
            </a:r>
            <a:r>
              <a:rPr altLang="en-IN" lang="en-US"/>
              <a:t>tions</a:t>
            </a:r>
            <a:r>
              <a:rPr altLang="en-IN" lang="en-US"/>
              <a:t> </a:t>
            </a:r>
            <a:r>
              <a:rPr altLang="en-IN" lang="en-US"/>
              <a:t>. </a:t>
            </a:r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634030"/>
          </a:xfrm>
        </p:spPr>
        <p:txBody>
          <a:bodyPr>
            <a:normAutofit fontScale="90000"/>
          </a:bodyPr>
          <a:p>
            <a:r>
              <a:rPr altLang="en-IN" lang="en-US"/>
              <a:t>S</a:t>
            </a:r>
            <a:r>
              <a:rPr altLang="en-IN" lang="en-US"/>
              <a:t>o</a:t>
            </a:r>
            <a:r>
              <a:rPr altLang="en-IN" lang="en-US"/>
              <a:t>l</a:t>
            </a:r>
            <a:r>
              <a:rPr altLang="en-IN" lang="en-US"/>
              <a:t>u</a:t>
            </a:r>
            <a:r>
              <a:rPr altLang="en-IN" lang="en-US"/>
              <a:t>tion</a:t>
            </a:r>
            <a:r>
              <a:rPr altLang="en-IN" lang="en-US"/>
              <a:t> </a:t>
            </a:r>
            <a:endParaRPr lang="en-IN"/>
          </a:p>
        </p:txBody>
      </p:sp>
      <p:sp>
        <p:nvSpPr>
          <p:cNvPr id="1048593" name=""/>
          <p:cNvSpPr>
            <a:spLocks noGrp="1"/>
          </p:cNvSpPr>
          <p:nvPr>
            <p:ph type="subTitle" idx="1"/>
          </p:nvPr>
        </p:nvSpPr>
        <p:spPr>
          <a:xfrm>
            <a:off x="487392" y="2046264"/>
            <a:ext cx="8324200" cy="3854440"/>
          </a:xfrm>
        </p:spPr>
        <p:txBody>
          <a:bodyPr>
            <a:normAutofit/>
          </a:bodyPr>
          <a:p>
            <a:r>
              <a:rPr lang="en-US"/>
              <a:t>A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dering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-mentioned</a:t>
            </a:r>
            <a:r>
              <a:rPr lang="en-US"/>
              <a:t> </a:t>
            </a:r>
            <a:r>
              <a:rPr lang="en-US"/>
              <a:t>problem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nt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o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g</a:t>
            </a:r>
            <a:r>
              <a:rPr lang="en-US"/>
              <a:t> </a:t>
            </a:r>
            <a:r>
              <a:rPr lang="en-US"/>
              <a:t>to</a:t>
            </a:r>
            <a:r>
              <a:rPr lang="en-US"/>
              <a:t> </a:t>
            </a:r>
            <a:r>
              <a:rPr lang="en-US"/>
              <a:t>develop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b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.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e</a:t>
            </a:r>
            <a:r>
              <a:rPr lang="en-US"/>
              <a:t>b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te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i</a:t>
            </a:r>
            <a:r>
              <a:rPr lang="en-US"/>
              <a:t>ntments</a:t>
            </a:r>
            <a:r>
              <a:rPr lang="en-US"/>
              <a:t> </a:t>
            </a:r>
            <a:r>
              <a:rPr lang="en-US"/>
              <a:t>, 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cines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cines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.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y</a:t>
            </a:r>
            <a:r>
              <a:rPr lang="en-US"/>
              <a:t>s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reminds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m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b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t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intment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edule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medicines</a:t>
            </a:r>
            <a:r>
              <a:rPr lang="en-US"/>
              <a:t> </a:t>
            </a:r>
            <a:r>
              <a:rPr lang="en-US"/>
              <a:t>.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r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needs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like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x</a:t>
            </a:r>
            <a:r>
              <a:rPr lang="en-US"/>
              <a:t>y</a:t>
            </a:r>
            <a:r>
              <a:rPr lang="en-US"/>
              <a:t>g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y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nder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medicines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.</a:t>
            </a:r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>
            <a:spLocks noGrp="1"/>
          </p:cNvSpPr>
          <p:nvPr>
            <p:ph type="ctrTitle"/>
          </p:nvPr>
        </p:nvSpPr>
        <p:spPr>
          <a:xfrm>
            <a:off x="480479" y="376344"/>
            <a:ext cx="7772400" cy="1478659"/>
          </a:xfrm>
        </p:spPr>
        <p:txBody>
          <a:bodyPr>
            <a:normAutofit/>
          </a:bodyPr>
          <a:p>
            <a:r>
              <a:rPr altLang="en-IN" lang="en-US"/>
              <a:t>P</a:t>
            </a:r>
            <a:r>
              <a:rPr altLang="en-IN" lang="en-US"/>
              <a:t>atients</a:t>
            </a:r>
            <a:r>
              <a:rPr altLang="en-IN" lang="en-US"/>
              <a:t> </a:t>
            </a:r>
            <a:r>
              <a:rPr altLang="en-IN" lang="en-US"/>
              <a:t>Flow</a:t>
            </a:r>
            <a:r>
              <a:rPr altLang="en-IN" lang="en-US"/>
              <a:t> </a:t>
            </a:r>
            <a:endParaRPr lang="en-IN"/>
          </a:p>
        </p:txBody>
      </p:sp>
      <p:sp>
        <p:nvSpPr>
          <p:cNvPr id="1048655" name=""/>
          <p:cNvSpPr txBox="1"/>
          <p:nvPr/>
        </p:nvSpPr>
        <p:spPr>
          <a:xfrm>
            <a:off x="275160" y="2601022"/>
            <a:ext cx="818304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rst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all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ients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stration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tems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lable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clinic's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Medica</a:t>
            </a:r>
            <a:r>
              <a:rPr sz="2800" lang="en-US">
                <a:solidFill>
                  <a:srgbClr val="000000"/>
                </a:solidFill>
              </a:rPr>
              <a:t>as.F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hedule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appointments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their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appointments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dule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cine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938439"/>
          </a:xfrm>
        </p:spPr>
        <p:txBody>
          <a:bodyPr/>
          <a:p>
            <a:r>
              <a:rPr lang="en-US"/>
              <a:t>Doctor's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w</a:t>
            </a:r>
            <a:r>
              <a:rPr lang="en-US"/>
              <a:t> </a:t>
            </a:r>
            <a:endParaRPr lang="en-GB"/>
          </a:p>
        </p:txBody>
      </p:sp>
      <p:sp>
        <p:nvSpPr>
          <p:cNvPr id="1048659" name=""/>
          <p:cNvSpPr>
            <a:spLocks noGrp="1"/>
          </p:cNvSpPr>
          <p:nvPr>
            <p:ph type="subTitle" idx="1"/>
          </p:nvPr>
        </p:nvSpPr>
        <p:spPr>
          <a:xfrm>
            <a:off x="685799" y="2345812"/>
            <a:ext cx="6858000" cy="1655762"/>
          </a:xfrm>
        </p:spPr>
        <p:txBody>
          <a:bodyPr/>
          <a:p>
            <a:r>
              <a:rPr lang="en-US"/>
              <a:t>Doctor's</a:t>
            </a:r>
            <a:r>
              <a:rPr lang="en-US"/>
              <a:t> 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v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te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c</a:t>
            </a:r>
            <a:r>
              <a:rPr lang="en-US"/>
              <a:t>ount</a:t>
            </a:r>
            <a:r>
              <a:rPr lang="en-US"/>
              <a:t> </a:t>
            </a:r>
            <a:r>
              <a:rPr lang="en-US"/>
              <a:t>on</a:t>
            </a:r>
            <a:r>
              <a:rPr lang="en-US"/>
              <a:t> </a:t>
            </a:r>
            <a:r>
              <a:rPr lang="en-US"/>
              <a:t>the</a:t>
            </a:r>
            <a:r>
              <a:rPr lang="en-US"/>
              <a:t> </a:t>
            </a:r>
            <a:r>
              <a:rPr lang="en-US"/>
              <a:t>system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patients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p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intments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k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p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ents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s</a:t>
            </a:r>
            <a:r>
              <a:rPr lang="en-US"/>
              <a:t>.</a:t>
            </a:r>
            <a:r>
              <a:rPr lang="en-US"/>
              <a:t>Doctor's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date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ents</a:t>
            </a:r>
            <a:r>
              <a:rPr lang="en-US"/>
              <a:t> </a:t>
            </a:r>
            <a:r>
              <a:rPr lang="en-US"/>
              <a:t>medical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ls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f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treatment</a:t>
            </a:r>
            <a:r>
              <a:rPr lang="en-US"/>
              <a:t> </a:t>
            </a:r>
            <a:r>
              <a:rPr lang="en-US"/>
              <a:t>. 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8039819" cy="929864"/>
          </a:xfrm>
        </p:spPr>
        <p:txBody>
          <a:bodyPr/>
          <a:p>
            <a:r>
              <a:rPr lang="en-US"/>
              <a:t>M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ters</a:t>
            </a:r>
            <a:r>
              <a:rPr lang="en-US"/>
              <a:t> </a:t>
            </a:r>
            <a:endParaRPr lang="en-GB"/>
          </a:p>
        </p:txBody>
      </p:sp>
      <p:sp>
        <p:nvSpPr>
          <p:cNvPr id="1048661" name=""/>
          <p:cNvSpPr>
            <a:spLocks noGrp="1"/>
          </p:cNvSpPr>
          <p:nvPr>
            <p:ph type="subTitle" idx="1"/>
          </p:nvPr>
        </p:nvSpPr>
        <p:spPr>
          <a:xfrm>
            <a:off x="806571" y="2341524"/>
            <a:ext cx="7746520" cy="2929137"/>
          </a:xfrm>
        </p:spPr>
        <p:txBody>
          <a:bodyPr/>
          <a:p>
            <a:r>
              <a:rPr lang="en-US"/>
              <a:t>H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cine</a:t>
            </a:r>
            <a:r>
              <a:rPr lang="en-US"/>
              <a:t> </a:t>
            </a:r>
            <a:r>
              <a:rPr lang="en-US"/>
              <a:t>p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v</a:t>
            </a:r>
            <a:r>
              <a:rPr lang="en-US"/>
              <a:t>i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should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i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c</a:t>
            </a:r>
            <a:r>
              <a:rPr lang="en-US"/>
              <a:t>c</a:t>
            </a:r>
            <a:r>
              <a:rPr lang="en-US"/>
              <a:t>ount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tracking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ine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r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b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f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 </a:t>
            </a:r>
            <a:r>
              <a:rPr lang="en-US"/>
              <a:t>delivery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cines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u</a:t>
            </a:r>
            <a:r>
              <a:rPr lang="en-US"/>
              <a:t>p</a:t>
            </a:r>
            <a:r>
              <a:rPr lang="en-US"/>
              <a:t>date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.</a:t>
            </a:r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"/>
          <p:cNvSpPr>
            <a:spLocks noGrp="1"/>
          </p:cNvSpPr>
          <p:nvPr>
            <p:ph type="ctrTitle"/>
          </p:nvPr>
        </p:nvSpPr>
        <p:spPr>
          <a:xfrm>
            <a:off x="685799" y="1122363"/>
            <a:ext cx="7677509" cy="762653"/>
          </a:xfrm>
        </p:spPr>
        <p:txBody>
          <a:bodyPr>
            <a:normAutofit fontScale="90000"/>
          </a:bodyPr>
          <a:p>
            <a:r>
              <a:rPr lang="en-US"/>
              <a:t>A</a:t>
            </a:r>
            <a:r>
              <a:rPr lang="en-US"/>
              <a:t>d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n</a:t>
            </a:r>
            <a:endParaRPr lang="en-GB"/>
          </a:p>
        </p:txBody>
      </p:sp>
      <p:sp>
        <p:nvSpPr>
          <p:cNvPr id="1048663" name=""/>
          <p:cNvSpPr>
            <a:spLocks noGrp="1"/>
          </p:cNvSpPr>
          <p:nvPr>
            <p:ph type="subTitle" idx="1"/>
          </p:nvPr>
        </p:nvSpPr>
        <p:spPr>
          <a:xfrm>
            <a:off x="685798" y="2601118"/>
            <a:ext cx="8018253" cy="1973034"/>
          </a:xfrm>
        </p:spPr>
        <p:txBody>
          <a:bodyPr/>
          <a:p>
            <a:r>
              <a:rPr lang="en-US"/>
              <a:t>A</a:t>
            </a:r>
            <a:r>
              <a:rPr lang="en-US"/>
              <a:t>d</a:t>
            </a:r>
            <a:r>
              <a:rPr lang="en-US"/>
              <a:t>m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c</a:t>
            </a:r>
            <a:r>
              <a:rPr lang="en-US"/>
              <a:t>k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s</a:t>
            </a:r>
            <a:r>
              <a:rPr lang="en-US"/>
              <a:t>tration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o</a:t>
            </a:r>
            <a:r>
              <a:rPr lang="en-US"/>
              <a:t>f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user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.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y</a:t>
            </a:r>
            <a:r>
              <a:rPr lang="en-US"/>
              <a:t> </a:t>
            </a:r>
            <a:r>
              <a:rPr lang="en-US"/>
              <a:t>w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d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c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m</a:t>
            </a:r>
            <a:r>
              <a:rPr lang="en-US"/>
              <a:t>e</a:t>
            </a:r>
            <a:r>
              <a:rPr lang="en-US"/>
              <a:t>d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l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p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t</a:t>
            </a:r>
            <a:r>
              <a:rPr lang="en-US"/>
              <a:t>a</a:t>
            </a:r>
            <a:r>
              <a:rPr lang="en-US"/>
              <a:t>i</a:t>
            </a:r>
            <a:r>
              <a:rPr lang="en-US"/>
              <a:t>l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o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.</a:t>
            </a:r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"/>
          <p:cNvSpPr>
            <a:spLocks noGrp="1"/>
          </p:cNvSpPr>
          <p:nvPr>
            <p:ph type="title"/>
          </p:nvPr>
        </p:nvSpPr>
        <p:spPr>
          <a:xfrm>
            <a:off x="628650" y="365126"/>
            <a:ext cx="7394994" cy="4158153"/>
          </a:xfrm>
        </p:spPr>
        <p:txBody>
          <a:bodyPr/>
          <a:p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Y</a:t>
            </a:r>
            <a:r>
              <a:rPr lang="en-US"/>
              <a:t>o</a:t>
            </a:r>
            <a:r>
              <a:rPr lang="en-US"/>
              <a:t>u</a:t>
            </a:r>
            <a:r>
              <a:rPr lang="en-US"/>
              <a:t> 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4A</dc:creator>
  <dcterms:created xsi:type="dcterms:W3CDTF">2015-05-11T11:30:45Z</dcterms:created>
  <dcterms:modified xsi:type="dcterms:W3CDTF">2021-05-06T08:45:26Z</dcterms:modified>
</cp:coreProperties>
</file>