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27"/>
  </p:notesMasterIdLst>
  <p:handoutMasterIdLst>
    <p:handoutMasterId r:id="rId28"/>
  </p:handoutMasterIdLst>
  <p:sldIdLst>
    <p:sldId id="310" r:id="rId2"/>
    <p:sldId id="311" r:id="rId3"/>
    <p:sldId id="312" r:id="rId4"/>
    <p:sldId id="319" r:id="rId5"/>
    <p:sldId id="313" r:id="rId6"/>
    <p:sldId id="320" r:id="rId7"/>
    <p:sldId id="321" r:id="rId8"/>
    <p:sldId id="314" r:id="rId9"/>
    <p:sldId id="322" r:id="rId10"/>
    <p:sldId id="323" r:id="rId11"/>
    <p:sldId id="324" r:id="rId12"/>
    <p:sldId id="325" r:id="rId13"/>
    <p:sldId id="326" r:id="rId14"/>
    <p:sldId id="327" r:id="rId15"/>
    <p:sldId id="315" r:id="rId16"/>
    <p:sldId id="316" r:id="rId17"/>
    <p:sldId id="328" r:id="rId18"/>
    <p:sldId id="329" r:id="rId19"/>
    <p:sldId id="330" r:id="rId20"/>
    <p:sldId id="331" r:id="rId21"/>
    <p:sldId id="332" r:id="rId22"/>
    <p:sldId id="335" r:id="rId23"/>
    <p:sldId id="336" r:id="rId24"/>
    <p:sldId id="337" r:id="rId25"/>
    <p:sldId id="339" r:id="rId26"/>
  </p:sldIdLst>
  <p:sldSz cx="9144000" cy="6858000" type="screen4x3"/>
  <p:notesSz cx="6954838" cy="93091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DE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65B5FA-27E5-4F39-A517-C31F5BFF2B13}" v="4" dt="2023-04-01T14:57:13.696"/>
  </p1510:revLst>
</p1510:revInfo>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2" autoAdjust="0"/>
    <p:restoredTop sz="94667" autoAdjust="0"/>
  </p:normalViewPr>
  <p:slideViewPr>
    <p:cSldViewPr>
      <p:cViewPr varScale="1">
        <p:scale>
          <a:sx n="59" d="100"/>
          <a:sy n="59" d="100"/>
        </p:scale>
        <p:origin x="1504" y="36"/>
      </p:cViewPr>
      <p:guideLst>
        <p:guide orient="horz" pos="2160"/>
        <p:guide pos="2880"/>
      </p:guideLst>
    </p:cSldViewPr>
  </p:slideViewPr>
  <p:outlineViewPr>
    <p:cViewPr>
      <p:scale>
        <a:sx n="33" d="100"/>
        <a:sy n="33" d="100"/>
      </p:scale>
      <p:origin x="0" y="1070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sai8788@outlook.com" userId="59211c8976a4bb01" providerId="LiveId" clId="{731D81C9-AF71-4230-AD0C-D2C84200D96D}"/>
    <pc:docChg chg="addSld delSld modSld">
      <pc:chgData name="shivasai8788@outlook.com" userId="59211c8976a4bb01" providerId="LiveId" clId="{731D81C9-AF71-4230-AD0C-D2C84200D96D}" dt="2023-02-10T08:53:41.500" v="186" actId="2696"/>
      <pc:docMkLst>
        <pc:docMk/>
      </pc:docMkLst>
      <pc:sldChg chg="modSp mod">
        <pc:chgData name="shivasai8788@outlook.com" userId="59211c8976a4bb01" providerId="LiveId" clId="{731D81C9-AF71-4230-AD0C-D2C84200D96D}" dt="2023-02-10T08:44:59.276" v="171" actId="14100"/>
        <pc:sldMkLst>
          <pc:docMk/>
          <pc:sldMk cId="0" sldId="311"/>
        </pc:sldMkLst>
        <pc:spChg chg="mod">
          <ac:chgData name="shivasai8788@outlook.com" userId="59211c8976a4bb01" providerId="LiveId" clId="{731D81C9-AF71-4230-AD0C-D2C84200D96D}" dt="2023-02-10T08:44:59.276" v="171" actId="14100"/>
          <ac:spMkLst>
            <pc:docMk/>
            <pc:sldMk cId="0" sldId="311"/>
            <ac:spMk id="23555" creationId="{765C55EB-B547-9FCA-C136-BD152BBC6C88}"/>
          </ac:spMkLst>
        </pc:spChg>
      </pc:sldChg>
      <pc:sldChg chg="modSp mod">
        <pc:chgData name="shivasai8788@outlook.com" userId="59211c8976a4bb01" providerId="LiveId" clId="{731D81C9-AF71-4230-AD0C-D2C84200D96D}" dt="2023-02-10T08:49:58.721" v="173" actId="20577"/>
        <pc:sldMkLst>
          <pc:docMk/>
          <pc:sldMk cId="0" sldId="315"/>
        </pc:sldMkLst>
        <pc:graphicFrameChg chg="modGraphic">
          <ac:chgData name="shivasai8788@outlook.com" userId="59211c8976a4bb01" providerId="LiveId" clId="{731D81C9-AF71-4230-AD0C-D2C84200D96D}" dt="2023-02-10T08:49:58.721" v="173" actId="20577"/>
          <ac:graphicFrameMkLst>
            <pc:docMk/>
            <pc:sldMk cId="0" sldId="315"/>
            <ac:graphicFrameMk id="16" creationId="{A61273B1-011F-4665-C76D-2C12E94955A8}"/>
          </ac:graphicFrameMkLst>
        </pc:graphicFrameChg>
      </pc:sldChg>
      <pc:sldChg chg="del">
        <pc:chgData name="shivasai8788@outlook.com" userId="59211c8976a4bb01" providerId="LiveId" clId="{731D81C9-AF71-4230-AD0C-D2C84200D96D}" dt="2023-02-10T08:40:03.199" v="8" actId="2696"/>
        <pc:sldMkLst>
          <pc:docMk/>
          <pc:sldMk cId="0" sldId="318"/>
        </pc:sldMkLst>
      </pc:sldChg>
      <pc:sldChg chg="modSp mod">
        <pc:chgData name="shivasai8788@outlook.com" userId="59211c8976a4bb01" providerId="LiveId" clId="{731D81C9-AF71-4230-AD0C-D2C84200D96D}" dt="2023-02-10T08:24:42.842" v="7" actId="255"/>
        <pc:sldMkLst>
          <pc:docMk/>
          <pc:sldMk cId="3104073105" sldId="334"/>
        </pc:sldMkLst>
        <pc:spChg chg="mod">
          <ac:chgData name="shivasai8788@outlook.com" userId="59211c8976a4bb01" providerId="LiveId" clId="{731D81C9-AF71-4230-AD0C-D2C84200D96D}" dt="2023-02-10T08:24:42.842" v="7" actId="255"/>
          <ac:spMkLst>
            <pc:docMk/>
            <pc:sldMk cId="3104073105" sldId="334"/>
            <ac:spMk id="7" creationId="{9D14D406-66CD-840D-0AF5-C4D0D602FC70}"/>
          </ac:spMkLst>
        </pc:spChg>
      </pc:sldChg>
      <pc:sldChg chg="modSp new del mod">
        <pc:chgData name="shivasai8788@outlook.com" userId="59211c8976a4bb01" providerId="LiveId" clId="{731D81C9-AF71-4230-AD0C-D2C84200D96D}" dt="2023-02-10T08:53:41.500" v="186" actId="2696"/>
        <pc:sldMkLst>
          <pc:docMk/>
          <pc:sldMk cId="406418432" sldId="335"/>
        </pc:sldMkLst>
        <pc:spChg chg="mod">
          <ac:chgData name="shivasai8788@outlook.com" userId="59211c8976a4bb01" providerId="LiveId" clId="{731D81C9-AF71-4230-AD0C-D2C84200D96D}" dt="2023-02-10T08:53:33.112" v="185" actId="255"/>
          <ac:spMkLst>
            <pc:docMk/>
            <pc:sldMk cId="406418432" sldId="335"/>
            <ac:spMk id="2" creationId="{FB10590B-CA14-19D9-3CF6-957A67D07E1F}"/>
          </ac:spMkLst>
        </pc:spChg>
      </pc:sldChg>
    </pc:docChg>
  </pc:docChgLst>
  <pc:docChgLst>
    <pc:chgData name="shivasai8788@outlook.com" userId="59211c8976a4bb01" providerId="LiveId" clId="{7165B5FA-27E5-4F39-A517-C31F5BFF2B13}"/>
    <pc:docChg chg="modSld sldOrd">
      <pc:chgData name="shivasai8788@outlook.com" userId="59211c8976a4bb01" providerId="LiveId" clId="{7165B5FA-27E5-4F39-A517-C31F5BFF2B13}" dt="2023-04-01T14:57:13.693" v="103" actId="1076"/>
      <pc:docMkLst>
        <pc:docMk/>
      </pc:docMkLst>
      <pc:sldChg chg="modSp mod">
        <pc:chgData name="shivasai8788@outlook.com" userId="59211c8976a4bb01" providerId="LiveId" clId="{7165B5FA-27E5-4F39-A517-C31F5BFF2B13}" dt="2023-03-27T05:36:07.188" v="102" actId="20577"/>
        <pc:sldMkLst>
          <pc:docMk/>
          <pc:sldMk cId="480165431" sldId="319"/>
        </pc:sldMkLst>
        <pc:spChg chg="mod">
          <ac:chgData name="shivasai8788@outlook.com" userId="59211c8976a4bb01" providerId="LiveId" clId="{7165B5FA-27E5-4F39-A517-C31F5BFF2B13}" dt="2023-03-27T05:36:07.188" v="102" actId="20577"/>
          <ac:spMkLst>
            <pc:docMk/>
            <pc:sldMk cId="480165431" sldId="319"/>
            <ac:spMk id="3" creationId="{DD4715DC-0CAE-E24E-8BFF-604DD6631CF0}"/>
          </ac:spMkLst>
        </pc:spChg>
        <pc:spChg chg="mod">
          <ac:chgData name="shivasai8788@outlook.com" userId="59211c8976a4bb01" providerId="LiveId" clId="{7165B5FA-27E5-4F39-A517-C31F5BFF2B13}" dt="2023-03-27T05:08:10.377" v="94" actId="20577"/>
          <ac:spMkLst>
            <pc:docMk/>
            <pc:sldMk cId="480165431" sldId="319"/>
            <ac:spMk id="4" creationId="{B1E2A085-DA39-7D83-4AB6-4342FD3AC111}"/>
          </ac:spMkLst>
        </pc:spChg>
      </pc:sldChg>
      <pc:sldChg chg="modSp mod">
        <pc:chgData name="shivasai8788@outlook.com" userId="59211c8976a4bb01" providerId="LiveId" clId="{7165B5FA-27E5-4F39-A517-C31F5BFF2B13}" dt="2023-03-27T05:07:57.562" v="84" actId="20577"/>
        <pc:sldMkLst>
          <pc:docMk/>
          <pc:sldMk cId="294099945" sldId="321"/>
        </pc:sldMkLst>
        <pc:spChg chg="mod">
          <ac:chgData name="shivasai8788@outlook.com" userId="59211c8976a4bb01" providerId="LiveId" clId="{7165B5FA-27E5-4F39-A517-C31F5BFF2B13}" dt="2023-03-27T05:07:57.562" v="84" actId="20577"/>
          <ac:spMkLst>
            <pc:docMk/>
            <pc:sldMk cId="294099945" sldId="321"/>
            <ac:spMk id="4" creationId="{DABF8F9D-870C-2DBB-847E-A0EDA330391D}"/>
          </ac:spMkLst>
        </pc:spChg>
      </pc:sldChg>
      <pc:sldChg chg="ord">
        <pc:chgData name="shivasai8788@outlook.com" userId="59211c8976a4bb01" providerId="LiveId" clId="{7165B5FA-27E5-4F39-A517-C31F5BFF2B13}" dt="2023-03-27T05:07:42.642" v="74"/>
        <pc:sldMkLst>
          <pc:docMk/>
          <pc:sldMk cId="1335365947" sldId="322"/>
        </pc:sldMkLst>
      </pc:sldChg>
      <pc:sldChg chg="modSp">
        <pc:chgData name="shivasai8788@outlook.com" userId="59211c8976a4bb01" providerId="LiveId" clId="{7165B5FA-27E5-4F39-A517-C31F5BFF2B13}" dt="2023-04-01T14:57:13.693" v="103" actId="1076"/>
        <pc:sldMkLst>
          <pc:docMk/>
          <pc:sldMk cId="2729950516" sldId="329"/>
        </pc:sldMkLst>
        <pc:spChg chg="mod">
          <ac:chgData name="shivasai8788@outlook.com" userId="59211c8976a4bb01" providerId="LiveId" clId="{7165B5FA-27E5-4F39-A517-C31F5BFF2B13}" dt="2023-04-01T14:57:13.693" v="103" actId="1076"/>
          <ac:spMkLst>
            <pc:docMk/>
            <pc:sldMk cId="2729950516" sldId="329"/>
            <ac:spMk id="3" creationId="{E79D0600-01CA-1F02-D083-D30E35147078}"/>
          </ac:spMkLst>
        </pc:spChg>
      </pc:sldChg>
      <pc:sldChg chg="modSp mod">
        <pc:chgData name="shivasai8788@outlook.com" userId="59211c8976a4bb01" providerId="LiveId" clId="{7165B5FA-27E5-4F39-A517-C31F5BFF2B13}" dt="2023-03-27T05:07:16.839" v="72" actId="20577"/>
        <pc:sldMkLst>
          <pc:docMk/>
          <pc:sldMk cId="71241703" sldId="332"/>
        </pc:sldMkLst>
        <pc:spChg chg="mod">
          <ac:chgData name="shivasai8788@outlook.com" userId="59211c8976a4bb01" providerId="LiveId" clId="{7165B5FA-27E5-4F39-A517-C31F5BFF2B13}" dt="2023-03-27T05:07:16.839" v="72" actId="20577"/>
          <ac:spMkLst>
            <pc:docMk/>
            <pc:sldMk cId="71241703" sldId="332"/>
            <ac:spMk id="4" creationId="{09260CC4-03B0-212A-B2D4-049FC0DEB952}"/>
          </ac:spMkLst>
        </pc:spChg>
      </pc:sldChg>
      <pc:sldChg chg="modSp mod">
        <pc:chgData name="shivasai8788@outlook.com" userId="59211c8976a4bb01" providerId="LiveId" clId="{7165B5FA-27E5-4F39-A517-C31F5BFF2B13}" dt="2023-03-27T05:07:09.187" v="62" actId="20577"/>
        <pc:sldMkLst>
          <pc:docMk/>
          <pc:sldMk cId="1490430765" sldId="335"/>
        </pc:sldMkLst>
        <pc:spChg chg="mod">
          <ac:chgData name="shivasai8788@outlook.com" userId="59211c8976a4bb01" providerId="LiveId" clId="{7165B5FA-27E5-4F39-A517-C31F5BFF2B13}" dt="2023-03-27T05:07:09.187" v="62" actId="20577"/>
          <ac:spMkLst>
            <pc:docMk/>
            <pc:sldMk cId="1490430765" sldId="335"/>
            <ac:spMk id="4" creationId="{E612B67C-DD10-8DB9-EC47-2BFB911B126B}"/>
          </ac:spMkLst>
        </pc:spChg>
      </pc:sldChg>
      <pc:sldChg chg="addSp delSp modSp mod">
        <pc:chgData name="shivasai8788@outlook.com" userId="59211c8976a4bb01" providerId="LiveId" clId="{7165B5FA-27E5-4F39-A517-C31F5BFF2B13}" dt="2023-03-27T05:06:38.571" v="32" actId="20577"/>
        <pc:sldMkLst>
          <pc:docMk/>
          <pc:sldMk cId="2031371746" sldId="336"/>
        </pc:sldMkLst>
        <pc:spChg chg="mod">
          <ac:chgData name="shivasai8788@outlook.com" userId="59211c8976a4bb01" providerId="LiveId" clId="{7165B5FA-27E5-4F39-A517-C31F5BFF2B13}" dt="2023-03-27T05:06:38.571" v="32" actId="20577"/>
          <ac:spMkLst>
            <pc:docMk/>
            <pc:sldMk cId="2031371746" sldId="336"/>
            <ac:spMk id="4" creationId="{034814EB-4264-3562-F55C-B4BCF875796D}"/>
          </ac:spMkLst>
        </pc:spChg>
        <pc:spChg chg="add del mod">
          <ac:chgData name="shivasai8788@outlook.com" userId="59211c8976a4bb01" providerId="LiveId" clId="{7165B5FA-27E5-4F39-A517-C31F5BFF2B13}" dt="2023-03-27T05:06:06.981" v="9" actId="21"/>
          <ac:spMkLst>
            <pc:docMk/>
            <pc:sldMk cId="2031371746" sldId="336"/>
            <ac:spMk id="7" creationId="{FD08D567-B733-E509-4D0A-345E4B7DB26B}"/>
          </ac:spMkLst>
        </pc:spChg>
        <pc:picChg chg="add mod">
          <ac:chgData name="shivasai8788@outlook.com" userId="59211c8976a4bb01" providerId="LiveId" clId="{7165B5FA-27E5-4F39-A517-C31F5BFF2B13}" dt="2023-03-27T05:06:18.528" v="12" actId="14100"/>
          <ac:picMkLst>
            <pc:docMk/>
            <pc:sldMk cId="2031371746" sldId="336"/>
            <ac:picMk id="3" creationId="{404102FD-B25A-F69D-FB15-D30251090EB6}"/>
          </ac:picMkLst>
        </pc:picChg>
        <pc:picChg chg="del">
          <ac:chgData name="shivasai8788@outlook.com" userId="59211c8976a4bb01" providerId="LiveId" clId="{7165B5FA-27E5-4F39-A517-C31F5BFF2B13}" dt="2023-03-27T05:05:58.956" v="7" actId="21"/>
          <ac:picMkLst>
            <pc:docMk/>
            <pc:sldMk cId="2031371746" sldId="336"/>
            <ac:picMk id="6" creationId="{F14B038D-1F79-C720-FC57-EEE990C6A815}"/>
          </ac:picMkLst>
        </pc:picChg>
      </pc:sldChg>
      <pc:sldChg chg="modSp mod">
        <pc:chgData name="shivasai8788@outlook.com" userId="59211c8976a4bb01" providerId="LiveId" clId="{7165B5FA-27E5-4F39-A517-C31F5BFF2B13}" dt="2023-03-27T05:06:53.106" v="52" actId="20577"/>
        <pc:sldMkLst>
          <pc:docMk/>
          <pc:sldMk cId="1152998719" sldId="337"/>
        </pc:sldMkLst>
        <pc:spChg chg="mod">
          <ac:chgData name="shivasai8788@outlook.com" userId="59211c8976a4bb01" providerId="LiveId" clId="{7165B5FA-27E5-4F39-A517-C31F5BFF2B13}" dt="2023-03-27T05:06:53.106" v="52" actId="20577"/>
          <ac:spMkLst>
            <pc:docMk/>
            <pc:sldMk cId="1152998719" sldId="337"/>
            <ac:spMk id="4" creationId="{02EAD9C3-9284-B91B-9448-C45BDBE85BB4}"/>
          </ac:spMkLst>
        </pc:spChg>
      </pc:sldChg>
      <pc:sldChg chg="modSp mod">
        <pc:chgData name="shivasai8788@outlook.com" userId="59211c8976a4bb01" providerId="LiveId" clId="{7165B5FA-27E5-4F39-A517-C31F5BFF2B13}" dt="2023-03-27T05:06:46.247" v="42" actId="20577"/>
        <pc:sldMkLst>
          <pc:docMk/>
          <pc:sldMk cId="893772797" sldId="339"/>
        </pc:sldMkLst>
        <pc:spChg chg="mod">
          <ac:chgData name="shivasai8788@outlook.com" userId="59211c8976a4bb01" providerId="LiveId" clId="{7165B5FA-27E5-4F39-A517-C31F5BFF2B13}" dt="2023-03-27T05:06:46.247" v="42" actId="20577"/>
          <ac:spMkLst>
            <pc:docMk/>
            <pc:sldMk cId="893772797" sldId="339"/>
            <ac:spMk id="4" creationId="{954C5610-E5B6-C368-0C6C-C5B00344AB62}"/>
          </ac:spMkLst>
        </pc:spChg>
      </pc:sldChg>
    </pc:docChg>
  </pc:docChgLst>
  <pc:docChgLst>
    <pc:chgData name="shivasai8788@outlook.com" userId="59211c8976a4bb01" providerId="LiveId" clId="{C4441EEB-0D41-4162-8558-39EB8AE4EEF8}"/>
    <pc:docChg chg="undo custSel addSld delSld modSld sldOrd">
      <pc:chgData name="shivasai8788@outlook.com" userId="59211c8976a4bb01" providerId="LiveId" clId="{C4441EEB-0D41-4162-8558-39EB8AE4EEF8}" dt="2023-03-26T10:14:48.377" v="1226" actId="14100"/>
      <pc:docMkLst>
        <pc:docMk/>
      </pc:docMkLst>
      <pc:sldChg chg="ord">
        <pc:chgData name="shivasai8788@outlook.com" userId="59211c8976a4bb01" providerId="LiveId" clId="{C4441EEB-0D41-4162-8558-39EB8AE4EEF8}" dt="2023-03-26T10:04:40.195" v="1031"/>
        <pc:sldMkLst>
          <pc:docMk/>
          <pc:sldMk cId="0" sldId="310"/>
        </pc:sldMkLst>
      </pc:sldChg>
      <pc:sldChg chg="modSp mod">
        <pc:chgData name="shivasai8788@outlook.com" userId="59211c8976a4bb01" providerId="LiveId" clId="{C4441EEB-0D41-4162-8558-39EB8AE4EEF8}" dt="2023-03-26T10:14:48.377" v="1226" actId="14100"/>
        <pc:sldMkLst>
          <pc:docMk/>
          <pc:sldMk cId="0" sldId="311"/>
        </pc:sldMkLst>
        <pc:spChg chg="mod">
          <ac:chgData name="shivasai8788@outlook.com" userId="59211c8976a4bb01" providerId="LiveId" clId="{C4441EEB-0D41-4162-8558-39EB8AE4EEF8}" dt="2023-03-26T10:14:48.377" v="1226" actId="14100"/>
          <ac:spMkLst>
            <pc:docMk/>
            <pc:sldMk cId="0" sldId="311"/>
            <ac:spMk id="23555" creationId="{765C55EB-B547-9FCA-C136-BD152BBC6C88}"/>
          </ac:spMkLst>
        </pc:spChg>
      </pc:sldChg>
      <pc:sldChg chg="modSp mod">
        <pc:chgData name="shivasai8788@outlook.com" userId="59211c8976a4bb01" providerId="LiveId" clId="{C4441EEB-0D41-4162-8558-39EB8AE4EEF8}" dt="2023-03-26T09:52:07.205" v="663" actId="255"/>
        <pc:sldMkLst>
          <pc:docMk/>
          <pc:sldMk cId="0" sldId="312"/>
        </pc:sldMkLst>
        <pc:spChg chg="mod">
          <ac:chgData name="shivasai8788@outlook.com" userId="59211c8976a4bb01" providerId="LiveId" clId="{C4441EEB-0D41-4162-8558-39EB8AE4EEF8}" dt="2023-03-26T09:52:07.205" v="663" actId="255"/>
          <ac:spMkLst>
            <pc:docMk/>
            <pc:sldMk cId="0" sldId="312"/>
            <ac:spMk id="24579" creationId="{7CF5F51D-A8A3-FA05-79B1-7634B85BCD91}"/>
          </ac:spMkLst>
        </pc:spChg>
      </pc:sldChg>
      <pc:sldChg chg="modSp mod">
        <pc:chgData name="shivasai8788@outlook.com" userId="59211c8976a4bb01" providerId="LiveId" clId="{C4441EEB-0D41-4162-8558-39EB8AE4EEF8}" dt="2023-03-26T10:01:48.178" v="930" actId="20577"/>
        <pc:sldMkLst>
          <pc:docMk/>
          <pc:sldMk cId="0" sldId="313"/>
        </pc:sldMkLst>
        <pc:spChg chg="mod">
          <ac:chgData name="shivasai8788@outlook.com" userId="59211c8976a4bb01" providerId="LiveId" clId="{C4441EEB-0D41-4162-8558-39EB8AE4EEF8}" dt="2023-03-26T10:01:48.178" v="930" actId="20577"/>
          <ac:spMkLst>
            <pc:docMk/>
            <pc:sldMk cId="0" sldId="313"/>
            <ac:spMk id="2" creationId="{804612A3-D558-6EF4-D54D-353B5174CD57}"/>
          </ac:spMkLst>
        </pc:spChg>
      </pc:sldChg>
      <pc:sldChg chg="del">
        <pc:chgData name="shivasai8788@outlook.com" userId="59211c8976a4bb01" providerId="LiveId" clId="{C4441EEB-0D41-4162-8558-39EB8AE4EEF8}" dt="2023-03-26T10:07:46.658" v="1088" actId="2696"/>
        <pc:sldMkLst>
          <pc:docMk/>
          <pc:sldMk cId="0" sldId="317"/>
        </pc:sldMkLst>
      </pc:sldChg>
      <pc:sldChg chg="addSp modSp mod">
        <pc:chgData name="shivasai8788@outlook.com" userId="59211c8976a4bb01" providerId="LiveId" clId="{C4441EEB-0D41-4162-8558-39EB8AE4EEF8}" dt="2023-03-26T10:00:23.933" v="880" actId="20577"/>
        <pc:sldMkLst>
          <pc:docMk/>
          <pc:sldMk cId="480165431" sldId="319"/>
        </pc:sldMkLst>
        <pc:spChg chg="add mod">
          <ac:chgData name="shivasai8788@outlook.com" userId="59211c8976a4bb01" providerId="LiveId" clId="{C4441EEB-0D41-4162-8558-39EB8AE4EEF8}" dt="2023-03-26T09:58:31.545" v="774" actId="1076"/>
          <ac:spMkLst>
            <pc:docMk/>
            <pc:sldMk cId="480165431" sldId="319"/>
            <ac:spMk id="2" creationId="{3DAFE7D5-3392-B040-3963-304D8C864FEC}"/>
          </ac:spMkLst>
        </pc:spChg>
        <pc:spChg chg="mod">
          <ac:chgData name="shivasai8788@outlook.com" userId="59211c8976a4bb01" providerId="LiveId" clId="{C4441EEB-0D41-4162-8558-39EB8AE4EEF8}" dt="2023-03-26T10:00:23.933" v="880" actId="20577"/>
          <ac:spMkLst>
            <pc:docMk/>
            <pc:sldMk cId="480165431" sldId="319"/>
            <ac:spMk id="3" creationId="{DD4715DC-0CAE-E24E-8BFF-604DD6631CF0}"/>
          </ac:spMkLst>
        </pc:spChg>
      </pc:sldChg>
      <pc:sldChg chg="modSp mod">
        <pc:chgData name="shivasai8788@outlook.com" userId="59211c8976a4bb01" providerId="LiveId" clId="{C4441EEB-0D41-4162-8558-39EB8AE4EEF8}" dt="2023-03-26T07:46:49.272" v="10" actId="20577"/>
        <pc:sldMkLst>
          <pc:docMk/>
          <pc:sldMk cId="462673248" sldId="324"/>
        </pc:sldMkLst>
        <pc:spChg chg="mod">
          <ac:chgData name="shivasai8788@outlook.com" userId="59211c8976a4bb01" providerId="LiveId" clId="{C4441EEB-0D41-4162-8558-39EB8AE4EEF8}" dt="2023-03-26T07:46:49.272" v="10" actId="20577"/>
          <ac:spMkLst>
            <pc:docMk/>
            <pc:sldMk cId="462673248" sldId="324"/>
            <ac:spMk id="4" creationId="{BC38C108-1A04-4D4C-EA54-723F05E2C7D6}"/>
          </ac:spMkLst>
        </pc:spChg>
      </pc:sldChg>
      <pc:sldChg chg="modSp mod ord">
        <pc:chgData name="shivasai8788@outlook.com" userId="59211c8976a4bb01" providerId="LiveId" clId="{C4441EEB-0D41-4162-8558-39EB8AE4EEF8}" dt="2023-03-26T10:04:20.549" v="1027" actId="20577"/>
        <pc:sldMkLst>
          <pc:docMk/>
          <pc:sldMk cId="2729950516" sldId="329"/>
        </pc:sldMkLst>
        <pc:spChg chg="mod">
          <ac:chgData name="shivasai8788@outlook.com" userId="59211c8976a4bb01" providerId="LiveId" clId="{C4441EEB-0D41-4162-8558-39EB8AE4EEF8}" dt="2023-03-26T10:04:20.549" v="1027" actId="20577"/>
          <ac:spMkLst>
            <pc:docMk/>
            <pc:sldMk cId="2729950516" sldId="329"/>
            <ac:spMk id="2" creationId="{4F2272CC-A0BF-69C2-EF40-2DA4A9B13804}"/>
          </ac:spMkLst>
        </pc:spChg>
      </pc:sldChg>
      <pc:sldChg chg="del">
        <pc:chgData name="shivasai8788@outlook.com" userId="59211c8976a4bb01" providerId="LiveId" clId="{C4441EEB-0D41-4162-8558-39EB8AE4EEF8}" dt="2023-03-26T10:07:56.402" v="1090" actId="2696"/>
        <pc:sldMkLst>
          <pc:docMk/>
          <pc:sldMk cId="59896421" sldId="333"/>
        </pc:sldMkLst>
      </pc:sldChg>
      <pc:sldChg chg="del">
        <pc:chgData name="shivasai8788@outlook.com" userId="59211c8976a4bb01" providerId="LiveId" clId="{C4441EEB-0D41-4162-8558-39EB8AE4EEF8}" dt="2023-03-26T10:07:51.071" v="1089" actId="2696"/>
        <pc:sldMkLst>
          <pc:docMk/>
          <pc:sldMk cId="3104073105" sldId="334"/>
        </pc:sldMkLst>
      </pc:sldChg>
      <pc:sldChg chg="addSp delSp modSp new mod">
        <pc:chgData name="shivasai8788@outlook.com" userId="59211c8976a4bb01" providerId="LiveId" clId="{C4441EEB-0D41-4162-8558-39EB8AE4EEF8}" dt="2023-03-26T10:07:36.249" v="1087" actId="20577"/>
        <pc:sldMkLst>
          <pc:docMk/>
          <pc:sldMk cId="1490430765" sldId="335"/>
        </pc:sldMkLst>
        <pc:spChg chg="mod">
          <ac:chgData name="shivasai8788@outlook.com" userId="59211c8976a4bb01" providerId="LiveId" clId="{C4441EEB-0D41-4162-8558-39EB8AE4EEF8}" dt="2023-03-26T10:07:36.249" v="1087" actId="20577"/>
          <ac:spMkLst>
            <pc:docMk/>
            <pc:sldMk cId="1490430765" sldId="335"/>
            <ac:spMk id="2" creationId="{33381FAC-4AB3-382C-5F28-736F665AC36A}"/>
          </ac:spMkLst>
        </pc:spChg>
        <pc:spChg chg="del">
          <ac:chgData name="shivasai8788@outlook.com" userId="59211c8976a4bb01" providerId="LiveId" clId="{C4441EEB-0D41-4162-8558-39EB8AE4EEF8}" dt="2023-03-26T10:05:30.720" v="1040" actId="931"/>
          <ac:spMkLst>
            <pc:docMk/>
            <pc:sldMk cId="1490430765" sldId="335"/>
            <ac:spMk id="3" creationId="{E84119F3-597C-4694-ECF7-329DAAD28D60}"/>
          </ac:spMkLst>
        </pc:spChg>
        <pc:picChg chg="add mod">
          <ac:chgData name="shivasai8788@outlook.com" userId="59211c8976a4bb01" providerId="LiveId" clId="{C4441EEB-0D41-4162-8558-39EB8AE4EEF8}" dt="2023-03-26T10:07:24.766" v="1078" actId="14100"/>
          <ac:picMkLst>
            <pc:docMk/>
            <pc:sldMk cId="1490430765" sldId="335"/>
            <ac:picMk id="7" creationId="{1991E897-1E59-3634-1810-008A302E96B7}"/>
          </ac:picMkLst>
        </pc:picChg>
      </pc:sldChg>
      <pc:sldChg chg="addSp delSp modSp new mod">
        <pc:chgData name="shivasai8788@outlook.com" userId="59211c8976a4bb01" providerId="LiveId" clId="{C4441EEB-0D41-4162-8558-39EB8AE4EEF8}" dt="2023-03-26T10:09:05.716" v="1105" actId="14100"/>
        <pc:sldMkLst>
          <pc:docMk/>
          <pc:sldMk cId="2031371746" sldId="336"/>
        </pc:sldMkLst>
        <pc:spChg chg="mod">
          <ac:chgData name="shivasai8788@outlook.com" userId="59211c8976a4bb01" providerId="LiveId" clId="{C4441EEB-0D41-4162-8558-39EB8AE4EEF8}" dt="2023-03-26T10:08:08.227" v="1100" actId="20577"/>
          <ac:spMkLst>
            <pc:docMk/>
            <pc:sldMk cId="2031371746" sldId="336"/>
            <ac:spMk id="2" creationId="{CE12ACF7-9B45-D6A1-A06F-6A5FE428E1E7}"/>
          </ac:spMkLst>
        </pc:spChg>
        <pc:spChg chg="del">
          <ac:chgData name="shivasai8788@outlook.com" userId="59211c8976a4bb01" providerId="LiveId" clId="{C4441EEB-0D41-4162-8558-39EB8AE4EEF8}" dt="2023-03-26T10:08:55.547" v="1101"/>
          <ac:spMkLst>
            <pc:docMk/>
            <pc:sldMk cId="2031371746" sldId="336"/>
            <ac:spMk id="3" creationId="{2E18991E-9A93-382C-80DC-14EE9E070CE1}"/>
          </ac:spMkLst>
        </pc:spChg>
        <pc:picChg chg="add mod">
          <ac:chgData name="shivasai8788@outlook.com" userId="59211c8976a4bb01" providerId="LiveId" clId="{C4441EEB-0D41-4162-8558-39EB8AE4EEF8}" dt="2023-03-26T10:09:05.716" v="1105" actId="14100"/>
          <ac:picMkLst>
            <pc:docMk/>
            <pc:sldMk cId="2031371746" sldId="336"/>
            <ac:picMk id="6" creationId="{F14B038D-1F79-C720-FC57-EEE990C6A815}"/>
          </ac:picMkLst>
        </pc:picChg>
      </pc:sldChg>
      <pc:sldChg chg="modSp new mod">
        <pc:chgData name="shivasai8788@outlook.com" userId="59211c8976a4bb01" providerId="LiveId" clId="{C4441EEB-0D41-4162-8558-39EB8AE4EEF8}" dt="2023-03-26T10:13:56.053" v="1210" actId="123"/>
        <pc:sldMkLst>
          <pc:docMk/>
          <pc:sldMk cId="1152998719" sldId="337"/>
        </pc:sldMkLst>
        <pc:spChg chg="mod">
          <ac:chgData name="shivasai8788@outlook.com" userId="59211c8976a4bb01" providerId="LiveId" clId="{C4441EEB-0D41-4162-8558-39EB8AE4EEF8}" dt="2023-03-26T10:09:48.794" v="1118" actId="20577"/>
          <ac:spMkLst>
            <pc:docMk/>
            <pc:sldMk cId="1152998719" sldId="337"/>
            <ac:spMk id="2" creationId="{93ABE90E-D98F-52A3-BA0B-4F854A875DDE}"/>
          </ac:spMkLst>
        </pc:spChg>
        <pc:spChg chg="mod">
          <ac:chgData name="shivasai8788@outlook.com" userId="59211c8976a4bb01" providerId="LiveId" clId="{C4441EEB-0D41-4162-8558-39EB8AE4EEF8}" dt="2023-03-26T10:13:56.053" v="1210" actId="123"/>
          <ac:spMkLst>
            <pc:docMk/>
            <pc:sldMk cId="1152998719" sldId="337"/>
            <ac:spMk id="3" creationId="{E70D711C-61C4-9F3C-7323-06FF40BD19CB}"/>
          </ac:spMkLst>
        </pc:spChg>
      </pc:sldChg>
      <pc:sldChg chg="modSp new del mod">
        <pc:chgData name="shivasai8788@outlook.com" userId="59211c8976a4bb01" providerId="LiveId" clId="{C4441EEB-0D41-4162-8558-39EB8AE4EEF8}" dt="2023-03-26T10:13:19.727" v="1192" actId="2696"/>
        <pc:sldMkLst>
          <pc:docMk/>
          <pc:sldMk cId="1676149405" sldId="338"/>
        </pc:sldMkLst>
        <pc:spChg chg="mod">
          <ac:chgData name="shivasai8788@outlook.com" userId="59211c8976a4bb01" providerId="LiveId" clId="{C4441EEB-0D41-4162-8558-39EB8AE4EEF8}" dt="2023-03-26T10:09:55.901" v="1133" actId="20577"/>
          <ac:spMkLst>
            <pc:docMk/>
            <pc:sldMk cId="1676149405" sldId="338"/>
            <ac:spMk id="2" creationId="{AAB1D6FE-9D69-89C0-1E84-30F266491BF6}"/>
          </ac:spMkLst>
        </pc:spChg>
      </pc:sldChg>
      <pc:sldChg chg="modSp new mod">
        <pc:chgData name="shivasai8788@outlook.com" userId="59211c8976a4bb01" providerId="LiveId" clId="{C4441EEB-0D41-4162-8558-39EB8AE4EEF8}" dt="2023-03-26T10:13:11.609" v="1191" actId="123"/>
        <pc:sldMkLst>
          <pc:docMk/>
          <pc:sldMk cId="893772797" sldId="339"/>
        </pc:sldMkLst>
        <pc:spChg chg="mod">
          <ac:chgData name="shivasai8788@outlook.com" userId="59211c8976a4bb01" providerId="LiveId" clId="{C4441EEB-0D41-4162-8558-39EB8AE4EEF8}" dt="2023-03-26T10:12:46.773" v="1188" actId="14100"/>
          <ac:spMkLst>
            <pc:docMk/>
            <pc:sldMk cId="893772797" sldId="339"/>
            <ac:spMk id="2" creationId="{4AB37989-23C0-FD91-E173-6D0336F00F49}"/>
          </ac:spMkLst>
        </pc:spChg>
        <pc:spChg chg="mod">
          <ac:chgData name="shivasai8788@outlook.com" userId="59211c8976a4bb01" providerId="LiveId" clId="{C4441EEB-0D41-4162-8558-39EB8AE4EEF8}" dt="2023-03-26T10:13:11.609" v="1191" actId="123"/>
          <ac:spMkLst>
            <pc:docMk/>
            <pc:sldMk cId="893772797" sldId="339"/>
            <ac:spMk id="3" creationId="{FB6E1190-C5D8-90C4-1D94-9462E4AED55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786F40-89A4-629E-E073-1CC544FDF346}"/>
              </a:ext>
            </a:extLst>
          </p:cNvPr>
          <p:cNvSpPr>
            <a:spLocks noGrp="1"/>
          </p:cNvSpPr>
          <p:nvPr>
            <p:ph type="hdr" sz="quarter"/>
          </p:nvPr>
        </p:nvSpPr>
        <p:spPr>
          <a:xfrm>
            <a:off x="0" y="0"/>
            <a:ext cx="3013075" cy="46513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A18723A4-4E84-B31C-D7DA-ADF8B6F5ED84}"/>
              </a:ext>
            </a:extLst>
          </p:cNvPr>
          <p:cNvSpPr>
            <a:spLocks noGrp="1"/>
          </p:cNvSpPr>
          <p:nvPr>
            <p:ph type="dt" sz="quarter" idx="1"/>
          </p:nvPr>
        </p:nvSpPr>
        <p:spPr>
          <a:xfrm>
            <a:off x="3940175" y="0"/>
            <a:ext cx="3013075" cy="46513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790C808-2BEC-4EDA-88EC-DCE9AE4E17F4}" type="datetimeFigureOut">
              <a:rPr lang="en-US"/>
              <a:pPr>
                <a:defRPr/>
              </a:pPr>
              <a:t>4/1/2023</a:t>
            </a:fld>
            <a:endParaRPr lang="en-US"/>
          </a:p>
        </p:txBody>
      </p:sp>
      <p:sp>
        <p:nvSpPr>
          <p:cNvPr id="4" name="Footer Placeholder 3">
            <a:extLst>
              <a:ext uri="{FF2B5EF4-FFF2-40B4-BE49-F238E27FC236}">
                <a16:creationId xmlns:a16="http://schemas.microsoft.com/office/drawing/2014/main" id="{F16CC026-7015-1C6D-8257-7DCDF5A386C9}"/>
              </a:ext>
            </a:extLst>
          </p:cNvPr>
          <p:cNvSpPr>
            <a:spLocks noGrp="1"/>
          </p:cNvSpPr>
          <p:nvPr>
            <p:ph type="ftr" sz="quarter" idx="2"/>
          </p:nvPr>
        </p:nvSpPr>
        <p:spPr>
          <a:xfrm>
            <a:off x="0" y="8842375"/>
            <a:ext cx="3013075" cy="46513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a:t>CMRCET-CSE</a:t>
            </a:r>
          </a:p>
        </p:txBody>
      </p:sp>
      <p:sp>
        <p:nvSpPr>
          <p:cNvPr id="5" name="Slide Number Placeholder 4">
            <a:extLst>
              <a:ext uri="{FF2B5EF4-FFF2-40B4-BE49-F238E27FC236}">
                <a16:creationId xmlns:a16="http://schemas.microsoft.com/office/drawing/2014/main" id="{E1539118-EF2D-B76C-5553-7B245B5AF8DE}"/>
              </a:ext>
            </a:extLst>
          </p:cNvPr>
          <p:cNvSpPr>
            <a:spLocks noGrp="1"/>
          </p:cNvSpPr>
          <p:nvPr>
            <p:ph type="sldNum" sz="quarter" idx="3"/>
          </p:nvPr>
        </p:nvSpPr>
        <p:spPr>
          <a:xfrm>
            <a:off x="3940175" y="8842375"/>
            <a:ext cx="3013075"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B84CAE75-806F-45CA-8BF6-F1D3A1E60BB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7:45:03.776"/>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7:59:19.165"/>
    </inkml:context>
    <inkml:brush xml:id="br0">
      <inkml:brushProperty name="width" value="0.05" units="cm"/>
      <inkml:brushProperty name="height" value="0.05" units="cm"/>
      <inkml:brushProperty name="color" value="#FFFFFF"/>
    </inkml:brush>
  </inkml:definitions>
  <inkml:trace contextRef="#ctx0" brushRef="#br0">490 1 24575,'-15'41'0,"-26"65"0,-16 51 0,-9 19 0,-3-5-1757,5-16 1757,8-35 0,13-32 568,10-26-568,9-18 291,10-13-291,7-10-7293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7:59:19.566"/>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7:59:21.648"/>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7:59:21.985"/>
    </inkml:context>
    <inkml:brush xml:id="br0">
      <inkml:brushProperty name="width" value="0.05" units="cm"/>
      <inkml:brushProperty name="height" value="0.05" units="cm"/>
      <inkml:brushProperty name="color" value="#FFFFFF"/>
    </inkml:brush>
  </inkml:definitions>
  <inkml:trace contextRef="#ctx0" brushRef="#br0">0 0 24575,'0'0'-8191</inkml:trace>
  <inkml:trace contextRef="#ctx0" brushRef="#br0" timeOffset="1">0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7:59:22.343"/>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7:59:24.993"/>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7:59:26.750"/>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7:59:27.089"/>
    </inkml:context>
    <inkml:brush xml:id="br0">
      <inkml:brushProperty name="width" value="0.05" units="cm"/>
      <inkml:brushProperty name="height" value="0.05" units="cm"/>
      <inkml:brushProperty name="color" value="#FFFFFF"/>
    </inkml:brush>
  </inkml:definitions>
  <inkml:trace contextRef="#ctx0" brushRef="#br0">0 0 24575,'0'0'-8191</inkml:trace>
  <inkml:trace contextRef="#ctx0" brushRef="#br0" timeOffset="1">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7:45:47.458"/>
    </inkml:context>
    <inkml:brush xml:id="br0">
      <inkml:brushProperty name="width" value="0.05" units="cm"/>
      <inkml:brushProperty name="height" value="0.05" units="cm"/>
      <inkml:brushProperty name="color" value="#FFFFFF"/>
    </inkml:brush>
  </inkml:definitions>
  <inkml:trace contextRef="#ctx0" brushRef="#br0">1495 0 24575,'29'3'-11019,"13"8"11052,-9-2 1731,588 91 7458,-181-80-9222,-421-22 0,-19 2 0,0 1 0,0-1 0,0 0 0,0 0 0,1 0 0,-1 0 0,0 0 0,0 0 0,0 0 0,0 0 0,0 0 0,0 0 0,1 0 0,-1 0 0,0 0 0,0 0 0,0 0 0,0 0 0,0 0 0,0 0 0,0-1 0,1 1 0,-1 0 0,0 0 0,0 0 0,0 0 0,0 0 0,0 0 0,0 0 0,0 0 0,0 0 0,1 0 0,-1-1 0,0 1 0,0 0 0,0 0 0,0 0 0,0 0 0,0 0 0,0 0 0,0 0 0,0-1 0,0 1 0,0 0 0,0 0 0,0 0 0,0 0 0,0 0 0,0 0 0,0-1 0,0 1 0,-5-2 0,0 1 0,1-1 0,-1 1 0,0 0 0,0 0 0,-8 0 0,-443-23-71,348 22-268,-1577-7-2095,1539 9 1910,-1 3 342,141-2 182,-3-1 0,-1 0 0,1 2 0,-1-1 0,1 1 0,-16 5 0,24-6 0,-1 0 0,1-1 0,0 1 0,-1 0 0,1 0 0,0-1 0,0 1 0,0 0 0,0 0 0,0 0 0,0 1 0,0-1 0,0 0 0,0 0 0,1 0 0,-1 1 0,-1 2 0,2-2 0,0 0 0,0 0 0,0 0 0,0 0 0,0 0 0,0 0 0,0 0 0,1 1 0,-1-1 0,1 0 0,0 0 0,-1 0 0,1-1 0,0 1 0,0 0 0,1 2 0,7 8 0,0 0 0,1 0 0,0-1 0,0 0 0,23 17 0,13 7-1,77 44 0,66 23 87,317 139 304,-359-182 65,233 62-1,-327-107-454,-44-10 0,-13-2 0,-17-2 0,-416-41 2167,227 23-3532,139 15-5461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7:46:27.812"/>
    </inkml:context>
    <inkml:brush xml:id="br0">
      <inkml:brushProperty name="width" value="0.05" units="cm"/>
      <inkml:brushProperty name="height" value="0.05" units="cm"/>
      <inkml:brushProperty name="color" value="#FFFFFF"/>
    </inkml:brush>
  </inkml:definitions>
  <inkml:trace contextRef="#ctx0" brushRef="#br0">2078 1083 24575,'7'-1'0,"0"0"0,0 0 0,1-1 0,-1 0 0,0 0 0,7-4 0,-13 6 0,-1 0 0,1 0 0,-1-1 0,1 1 0,-1 0 0,0 0 0,1-1 0,-1 1 0,0 0 0,1 0 0,-1-1 0,0 1 0,1 0 0,-1-1 0,0 1 0,0-1 0,1 1 0,-1 0 0,0-1 0,0 1 0,0-1 0,0 1 0,0-1 0,1 1 0,-1 0 0,0-1 0,0 1 0,0-1 0,0 1 0,0-1 0,0 1 0,0-1 0,-1 1 0,1 0 0,0-1 0,0 1 0,0-1 0,0 1 0,0 0 0,-1-1 0,1 1 0,0-1 0,0 1 0,-1 0 0,1-1 0,0 1 0,-1 0 0,1-1 0,0 1 0,-1-1 0,-27-19 0,-16-2 0,-1 2 0,-1 1 0,-48-11 0,-132-34-638,-449-67-1,302 105 1159,137 14 24,-70-8-331,293 20-213,9 0 0,0 0 0,0 0 0,1-1 0,-1 1 0,0-1 0,0 0 0,0 0 0,0 0 0,1 0 0,-1-1 0,-4-2 0,8 4 0,0 0 0,0 0 0,-1-1 0,1 1 0,0 0 0,0 0 0,0-1 0,0 1 0,0 0 0,0 0 0,0-1 0,0 1 0,0 0 0,0-1 0,0 1 0,0 0 0,0 0 0,0-1 0,0 1 0,0 0 0,0 0 0,0-1 0,0 1 0,0 0 0,1 0 0,-1-1 0,0 1 0,0 0 0,0 0 0,0 0 0,1-1 0,-1 1 0,0 0 0,0 0 0,0 0 0,1 0 0,-1-1 0,0 1 0,0 0 0,1 0 0,-1 0 0,1 0 0,7-5 0,1 0 0,0 1 0,0 0 0,0 1 0,18-5 0,-21 6 0,325-62 0,-240 50 0,69-8-209,248-1 0,157 40-209,-471-12 418,245 8 0,-186-3 492,-35-1-148,82-7-344,-787-30-273,-467-15-1095,1008 42 1368,19 0 0,0 0 0,0 2 0,-34 6 0,40 1 0,21-8 0,0 1 0,-1-1 0,1 0 0,0 1 0,-1-1 0,1 0 0,0 1 0,0-1 0,-1 0 0,1 1 0,0-1 0,0 0 0,0 1 0,0-1 0,0 1 0,-1-1 0,1 0 0,0 1 0,0-1 0,0 1 0,0-1 0,0 0 0,0 1 0,0-1 0,0 1 0,1-1 0,-1 1 0,0-1 0,2 3 0,-1-1 0,1 0 0,0 0 0,0 0 0,0 0 0,0 0 0,1-1 0,-1 1 0,0-1 0,1 1 0,-1-1 0,1 0 0,3 1 0,20 8 0,0-1 0,40 8 0,67 6 0,-128-22 0,218 29 202,1-10 0,241-9 0,-433-12-217,-25 0 40,-21 0 138,-188 1 333,-57-2-130,241-3-366,18 0 0,9-3 0,5 1 0,0 1 0,0 0 0,1 1 0,-1 0 0,24-3 0,-11 2 0,47-12-13,676-176-550,-681 171 563,-66 22 0,0 0 0,0-1 0,-1 1 0,1 0 0,-1-1 0,1 1 0,-1-1 0,3-2 0,-5 4 0,0 0 0,0-1 0,1 1 0,-1 0 0,0 0 0,0 0 0,0-1 0,0 1 0,0 0 0,0 0 0,0-1 0,1 1 0,-1 0 0,0 0 0,0-1 0,0 1 0,0 0 0,0 0 0,0-1 0,0 1 0,0 0 0,0-1 0,0 1 0,-1 0 0,1 0 0,0-1 0,0 1 0,0 0 0,0 0 0,0-1 0,0 1 0,0 0 0,-1 0 0,1 0 0,0-1 0,0 1 0,0 0 0,-1 0 0,1 0 0,0 0 0,0-1 0,0 1 0,-1 0 0,1 0 0,-6-2 0,1 0 0,-1 0 0,1 1 0,-1 0 0,0 0 0,-9 0 0,-25 0 81,0 1 0,-54 7 0,-84 20 235,138-20-299,34-6-17,-361 67 0,11 28 0,302-77 0,4-3 0,-77 37 0,125-53 0,1 1 0,-1 0 0,1-1 0,-1 1 0,1 0 0,-1 0 0,1 0 0,0 0 0,-1 0 0,1 0 0,0 0 0,0 0 0,0 1 0,-1-1 0,1 0 0,1 1 0,-1-1 0,0 1 0,-1 2 0,2-3 0,0-1 0,0 0 0,1 1 0,-1-1 0,0 1 0,0-1 0,0 0 0,1 1 0,-1-1 0,0 0 0,1 1 0,-1-1 0,0 0 0,1 1 0,-1-1 0,0 0 0,1 0 0,-1 1 0,0-1 0,1 0 0,-1 0 0,1 0 0,-1 1 0,1-1 0,22 3 0,17-4 0,1-2 0,49-9 0,83-25 0,-85 17 0,-37 12 0,-1 3 0,83 0 0,17-1 0,-114-1 0,-36 7 0,0 0 0,0 0 0,0 0 0,0 0 0,0 0 0,0 0 0,0 0 0,1 0 0,-1 0 0,0 0 0,0 0 0,0 0 0,0 0 0,0 0 0,0 0 0,0 0 0,0 0 0,1 0 0,-1-1 0,0 1 0,0 0 0,0 0 0,0 0 0,0 0 0,0 0 0,0 0 0,0 0 0,0 0 0,0 0 0,0 0 0,0 0 0,1 0 0,-1-1 0,0 1 0,0 0 0,0 0 0,0 0 0,0 0 0,0 0 0,0 0 0,0 0 0,0 0 0,0-1 0,0 1 0,0 0 0,0 0 0,0 0 0,0 0 0,0 0 0,0 0 0,0 0 0,0 0 0,0-1 0,-1 1 0,1 0 0,0 0 0,0 0 0,0 0 0,0 0 0,0 0 0,0 0 0,0 0 0,0 0 0,0 0 0,0 0 0,-1-1 0,-18-2 0,-299-1 0,185 6 0,124-2 0,5 0 0,-1-1 0,1 1 0,-1 0 0,1 1 0,-1-1 0,1 1 0,0 0 0,-1 0 0,1 0 0,-8 4 0,12-5 0,0 0 0,0 0 0,0 1 0,0-1 0,0 0 0,0 0 0,0 0 0,0 0 0,0 0 0,0 1 0,0-1 0,0 0 0,0 0 0,-1 0 0,1 0 0,1 1 0,-1-1 0,0 0 0,0 0 0,0 0 0,0 0 0,0 0 0,0 1 0,0-1 0,0 0 0,0 0 0,0 0 0,0 0 0,0 0 0,0 1 0,0-1 0,0 0 0,1 0 0,-1 0 0,0 0 0,0 0 0,0 0 0,0 0 0,0 0 0,0 1 0,1-1 0,-1 0 0,0 0 0,0 0 0,0 0 0,0 0 0,1 0 0,-1 0 0,0 0 0,0 0 0,0 0 0,0 0 0,0 0 0,1 0 0,-1 0 0,0 0 0,0 0 0,0 0 0,15 3 0,82 4 0,110-7 0,-101-2 0,98 2 0,-406-9 0,-181-6 0,536 15 0,177 23 0,658 52-998,-964-75 998,-9 1 0,-44 1 0,-261 24 365,-138 8 268,215-24-633,-374 9 0,558-20 0,29 1 0,0 0 0,0 0 0,0 0 0,0 0 0,0 0 0,0 0 0,0 0 0,0 0 0,0-1 0,1 1 0,-1 0 0,0 0 0,0 0 0,0 0 0,0 0 0,0 0 0,0 0 0,0-1 0,0 1 0,0 0 0,0 0 0,0 0 0,0 0 0,0 0 0,0 0 0,0-1 0,-1 1 0,1 0 0,0 0 0,0 0 0,0 0 0,0 0 0,0 0 0,0 0 0,0 0 0,0-1 0,0 1 0,0 0 0,0 0 0,0 0 0,-1 0 0,1 0 0,0 0 0,0 0 0,0 0 0,0 0 0,0 0 0,0 0 0,0 0 0,-1 0 0,1 0 0,0 0 0,0 0 0,12-5 0,57-7 0,0 3 0,98-1 0,-120 8 0,542-4 0,-338 7 0,-875-13-344,78 0 68,440 9 276,-152-23 0,250 25-6,-38-9 99,43 10-64,1-1 0,-1 0-1,1 0 1,0 1 0,0-2-1,-1 1 1,1 0-1,0 0 1,0-1 0,0 1-1,0-1 1,1 1 0,-1-1-1,-2-2 1,4 3-26,0 0 1,-1 0 0,1 0-1,0 0 1,0 0-1,0 0 1,0 0 0,0 0-1,0 0 1,0 0-1,0 0 1,0 0 0,0 0-1,1 0 1,-1 0-1,0 0 1,1 1-1,-1-1 1,0 0 0,1 0-1,-1 0 1,1 0-1,0 1 1,-1-1 0,1 0-1,0 0 1,-1 1-1,1-1 1,0 1 0,0-1-1,-1 1 1,1-1-1,0 1 1,0-1-1,1 0 1,36-17-30,2 5 26,1 2 0,72-12 0,88 2 0,-174 18 0,34-2 0,1 2 0,0 2 0,-1 4 0,1 2 0,117 25 0,-127-17 0,65 6 0,-103-17 0,-14-2 0,0 0 0,0 0 0,0 0 0,0 0 0,0 0 0,0 0 0,0 0 0,0 1 0,0-1 0,0 0 0,0 0 0,0 0 0,0 0 0,0 0 0,0 0 0,0 0 0,0 0 0,0 0 0,0 0 0,0 0 0,0 0 0,0 0 0,0 0 0,0 0 0,0 0 0,0 0 0,0 0 0,0 0 0,0 0 0,0 0 0,-25 1 0,-1 0 0,-234 24 0,47-3 0,-16-6 0,-91 7 0,295-22 0,20-4 0,15-4 0,17-3 0,1 1 0,0 1 0,1 1 0,-1 2 0,36-3 0,-42 5 0,175-16 0,212 6 0,-348 14 0,0 3 0,-1 2 0,74 18 0,-113-19 0,1-1 0,27 1 0,-37-1 0,-12 4 0,-1-7 0,0 1 0,0-1 0,0 1 0,-1-1 0,1 0 0,-1 1 0,1-1 0,-1 0 0,1 0 0,-1 0 0,-2 1 0,-16 5 0,-1-1 0,0-1 0,0 0 0,0-2 0,-34 1 0,19 0 0,-651 42 0,496-36 0,148-6 0,33 0 0,14-2 0,16 2 0,17-4 0,60-6 0,-68 4 0,1148-114-1523,-1085 104 1466,-6 0 393,0 4 0,102 3 0,-182 5-43,-16-2-119,-22-2-69,-471-8-105,169 10 0,172-10 0,-2 0 0,341 7 0,-11-12 0,413-62-1030,356-34-1035,-833 109 2065,-217 17 2193,-661 129-2922,3 41 258,601-141 555,134-32-187,-79 19-65,-138 16 0,230-44 336,47-3 1228,425-11-805,-229 9-1645,316-12 736,453-8 365,-957 22-47,-29 1 0,-8 0 0,-56-4 0,-248 10 67,-7 21 25,223-17-84,-139 14 121,-282 23 645,3-26-253,493-20-505,42-1-2,9 0-8,579-50-1316,-364 26 512,420-31 376,-321 29 422,-309 24 0,-16 3 0,-1-1 0,0-1 0,0-1 0,0-1 0,0-1 0,27-9 0,-45 13 0,-1 1 0,1 0 0,0-1 0,0 1 0,-1 0 0,1-1 0,0 1 0,0-1 0,-1 1 0,1-1 0,-1 1 0,1-1 0,0 0 0,-1 1 0,1-1 0,-1 0 0,1 1 0,-1-1 0,0 0 0,1 0 0,-1 0 0,0 0 0,0 0 0,0 1 0,0-1 0,-1 1 0,1-1 0,0 1 0,0-1 0,-1 0 0,1 1 0,-1-1 0,1 1 0,0 0 0,-1-1 0,1 1 0,-1-1 0,1 1 0,-1 0 0,1-1 0,-1 1 0,1 0 0,-1-1 0,0 1 0,-6-3 0,-1 0 0,1 1 0,0 0 0,-10-2 0,-59-5 0,-140-1 0,201 10 0,-904 7 577,-71 0-776,1194-19 2082,-129 4-1614,181-15-269,222-18 0,1 30 0,-470 12 0,-24-1 0,-1 1 0,-363 37-396,2 19-106,302-44 480,67-12 22,-360 54 0,-1-26 0,346-29 76,27-1 116,33-1 307,957 14-346,-976-11-153,81 3 0,114 22 0,-221-26 0,-44 1 0,34-4 0,0-2 0,-18-6 0,21 6 0,-1 0 0,1 1 0,-18-1 0,20 2 0,23 0 0,34-2 0,-44 5 0,698-37-823,4 28-96,-645 9 911,490-1 8,-525 2 0,-38-1 0,-377-9 1768,143 1-1941,55 5-2,-724-36-425,904 38 600,-2-1 0,-1 0 0,-26-7 0,43 9 0,1 0 0,-1 0 0,1 0 0,-1 0 0,1 0 0,-1 0 0,1 0 0,-1 0 0,1 0 0,-1-1 0,1 1 0,-1 0 0,1 0 0,-1-1 0,1 1 0,0 0 0,-1-1 0,1 1 0,0 0 0,-1-1 0,1 1 0,0 0 0,-1-1 0,1 1 0,0-1 0,0 1 0,-1-1 0,1 1 0,0-1 0,1 0 0,0 0 0,-1 0 0,1 0 0,0 1 0,1-1 0,-1 1 0,0-1 0,0 0 0,0 1 0,0 0 0,0-1 0,1 1 0,-1 0 0,2-1 0,25-4 148,1 0 1,-1 2-1,34 1 0,-22 0 34,149-2-27,567 21-2130,-377-6 1271,349 3 203,-697-13 501,-27 0 0,-19 2 0,-266 27 45,-1020 101 447,1240-126-477,-396 17 382,428-24 220,32 0-45,20-1 1,222-19-840,330 12 1,251 65-797,-782-51 1053,16 1 90,0 1 0,107 28 0,-152-27 644,-15-7-718,0 0 1,0 1 0,0-1 0,0 0-1,0 0 1,0 0 0,0 0-1,0 0 1,0 1 0,0-1-1,0 0 1,0 0 0,0 0-1,0 0 1,0 0 0,0 1-1,-1-1 1,1 0 0,0 0-1,0 0 1,0 0 0,0 0 0,0 0-1,0 0 1,0 1 0,0-1-1,-1 0 1,1 0 0,0 0-1,0 0 1,0 0 0,0 0-1,0 0 1,-1 0 0,1 0-1,0 0 1,0 0 0,0 0 0,0 0-1,0 0 1,-1 0 0,1 0-1,0 0 1,0 0 0,0 0-1,0 0 1,0 0 0,-1 0-1,-41 3 207,-516-8-23,252 0-1854,-736 0 612,975 4 1052,50-2 0,17 3 0,0 0 0,0 0 0,0 0 0,0 0 0,0 0 0,0 0 0,-1-1 0,1 1 0,0 0 0,0 0 0,0 0 0,0 0 0,0 0 0,0 0 0,0-1 0,0 1 0,0 0 0,0 0 0,0 0 0,0 0 0,0 0 0,0 0 0,0-1 0,0 1 0,0 0 0,0 0 0,0 0 0,0 0 0,0 0 0,0 0 0,0-1 0,0 1 0,1 0 0,-1 0 0,0 0 0,0 0 0,0 0 0,0 0 0,0 0 0,0-1 0,0 1 0,0 0 0,0 0 0,1 0 0,-1 0 0,0 0 0,0 0 0,0 0 0,0 0 0,30-14 0,27-5 0,116-22 0,-166 40 0,424-82 342,142-29 254,-118 32-347,-439 75 56,-16 5-285,0 0 0,0 0 1,0-1-1,0 1 0,0 0 1,0 0-1,0-1 0,0 1 1,0 0-1,0 0 1,0-1-1,0 1 0,0 0 1,0 0-1,-1 0 0,1-1 1,0 1-1,0 0 0,0 0 1,0 0-1,-1 0 0,1-1 1,0 1-1,0 0 0,0 0 1,0 0-1,-1 0 0,1 0 1,0-1-1,0 1 1,-1 0-1,1 0 0,0 0 1,0 0-1,-1 0 0,-32-10 513,-44 0-426,-1 3 0,-106 4 0,109 3-88,0 0-19,-179 2 0,248-2 0,1 0 0,-1 1 0,0 0 0,0 0 0,-10 4 0,16-5 0,-1 1 0,0-1 0,0 0 0,0 1 0,1-1 0,-1 0 0,0 1 0,1-1 0,-1 1 0,0-1 0,1 1 0,-1 0 0,0-1 0,1 1 0,-1-1 0,1 1 0,-1 0 0,1 0 0,0-1 0,-1 1 0,1 0 0,0 0 0,-1-1 0,1 1 0,0 0 0,0 0 0,0 0 0,0 0 0,0-1 0,0 1 0,0 0 0,0 0 0,0 0 0,0 0 0,0-1 0,0 1 0,1 0 0,-1 0 0,0 0 0,1-1 0,-1 1 0,1 0 0,-1 0 0,0-1 0,1 1 0,-1 0 0,1-1 0,0 1 0,0 0 0,5 5 0,1 0 0,0 0 0,0-1 0,0 0 0,0 0 0,1-1 0,0 0 0,0 0 0,10 3 0,-15-6 0,104 42-345,2-6-1,140 31 1,229 17-691,261 4 207,-733-88 829,41 1 0,-47-2 0,0 0 0,0 0 0,0 0 0,0 0 0,0 0 0,0 0 0,0-1 0,0 1 0,0 0 0,0 0 0,0 0 0,0 0 0,0 0 0,0 0 0,0 0 0,0 0 0,0 0 0,0-1 0,0 1 0,0 0 0,0 0 0,0 0 0,0 0 0,0 0 0,0 0 0,0 0 0,0 0 0,0 0 0,1 0 0,-1 0 0,0-1 0,0 1 0,0 0 0,0 0 0,0 0 0,0 0 0,0 0 0,0 0 0,0 0 0,0 0 0,0 0 0,1 0 0,-1 0 0,0 0 0,0 0 0,0 0 0,0 0 0,-27-9 0,-353-69 176,-14 27 603,36 5 221,300 37-948,1-2 1,-58-20-1,69 19 266,33 9-251,2 1 1,-1-2-1,0 1 0,0-2 1,1 0-1,-20-11 0,30 16-67,1-1 0,0 1 0,0 0 0,0 0 0,0 0 0,-1 0 0,1 0 0,0 0 0,0 0 0,0-1 0,0 1 0,0 0 0,-1 0 0,1 0 0,0 0 0,0-1 0,0 1 0,0 0 0,0 0 0,0 0 0,0-1 0,0 1 0,0 0 0,0 0 0,0 0 0,0-1 0,0 1 0,0 0 0,0 0 0,0 0 0,0-1 0,0 1 0,0 0 0,0 0 0,0 0 0,0-1 0,0 1 0,0 0 0,0 0 0,0 0 0,0-1 0,1 1 0,-1 0 0,0 0 0,0 0 0,0 0 0,0 0 0,0-1 0,1 1 0,-1 0 0,0 0 0,0 0 0,0 0 0,1 0 0,-1 0 0,0 0 0,0 0 0,0 0 0,1 0 0,-1 0 0,0 0 0,0 0 0,16-4 0,-16 4 0,199-21 0,0 8 0,311 20 0,-108 19 0,-400-26 0,-5-1 0,-14-2 0,-29-3 0,-606-29 0,77 78 0,540-36 0,21 1 0,14-8 0,0 0 0,0 1 0,0-1 0,0 0 0,0 1 0,-1-1 0,1 0 0,0 1 0,0-1 0,0 1 0,0-1 0,0 0 0,0 1 0,0-1 0,0 0 0,0 1 0,0-1 0,0 1 0,1-1 0,-1 0 0,0 1 0,0-1 0,0 0 0,0 1 0,0-1 0,1 0 0,-1 1 0,0-1 0,0 0 0,1 0 0,-1 1 0,0-1 0,1 0 0,-1 1 0,4 2 0,1 0 0,-1-1 0,0 1 0,1-1 0,-1 0 0,1 0 0,0-1 0,0 1 0,0-1 0,6 1 0,1 0 0,108 22-330,139 10-1,121-11-417,-345-21 739,364 9-126,-361-12 135,-33 0 0,-8-1 0,-62-5 0,-711-10 720,389 39-604,364-20 4,17 1 74,8 0 0,12 2 15,15 1-209,0-1 0,34 1 0,367 4-383,2-31-82,-365 17 452,-32 2 13,-2 0 0,61-9 0,-93 11 0,0-1 0,0 1 0,0 0 0,-1 0 0,1 0 0,0-1 0,0 1 0,0 0 0,0-1 0,-1 1 0,1 0 0,0-1 0,0 1 0,-1-1 0,1 0 0,0 1 0,-1-1 0,1 0 0,0 0 0,-1 0 0,0 1 0,0-1 0,0 1 0,0-1 0,0 1 0,0-1 0,0 1 0,-1-1 0,1 1 0,0-1 0,0 1 0,-1-1 0,1 1 0,0-1 0,-1 1 0,1 0 0,0-1 0,-1 1 0,1-1 0,-1 1 0,1 0 0,-1 0 0,1-1 0,-1 1 0,-9-6 0,0 1 0,-18-6 0,-67-21-382,-180-36 0,-114 10-381,124 32 1106,-290 10-1,526 17-325,25 0-27,5 0-3,39 2 54,-11-1 188,939 24 1210,-934-28-1439,-34 2 0,0 0 0,0 0 0,0 0 0,0 0 0,0 0 0,0 0 0,0 0 0,0 0 0,0 0 0,0-1 0,0 1 0,0 0 0,-1 0 0,1 0 0,0 0 0,0 0 0,0 0 0,0-1 0,0 1 0,0 0 0,0 0 0,0 0 0,0 0 0,0 0 0,0 0 0,0-1 0,0 1 0,0 0 0,1 0 0,-1 0 0,0 0 0,0 0 0,0 0 0,0 0 0,0-1 0,0 1 0,0 0 0,0 0 0,0 0 0,1 0 0,-23-5 0,-116-4-11,-173 10 0,192 2-179,-565 10-872,663-13 1062,-5 0 0,1 1 0,-50 8 0,73-8-3,0-1 1,0 0-1,0 1 0,0-1 0,1 1 1,-1 0-1,0-1 0,0 1 0,1 0 1,-1 0-1,0 0 0,1 0 1,-1 1-1,-1 0 0,3-1 7,0-1-1,0 1 1,0-1 0,0 1 0,0-1-1,0 1 1,0-1 0,0 1-1,0-1 1,0 1 0,0-1-1,0 1 1,0-1 0,0 1 0,0-1-1,0 1 1,1-1 0,-1 0-1,0 1 1,0-1 0,1 1 0,-1-1-1,0 1 1,0-1 0,1 0-1,-1 1 1,0-1 0,1 0-1,-1 1 1,1-1 0,-1 0 0,1 1-1,5 2 161,0 1-1,0-1 1,0 0-1,1-1 0,12 4 1,62 12-31,107 11-1,87-8-185,-272-20 53,853 15 0,-830-16 0,34-2 0,-56 2 0,0 0 0,0-1 0,0 0 0,-1 1 0,1-1 0,0-1 0,-1 1 0,1-1 0,-1 1 0,6-4 0,-9 5 0,0 0 0,1-1 0,-1 1 0,0 0 0,0 0 0,1-1 0,-1 1 0,0 0 0,0-1 0,0 1 0,1 0 0,-1-1 0,0 1 0,0 0 0,0-1 0,0 1 0,0 0 0,0-1 0,0 1 0,0-1 0,0 1 0,0 0 0,0-1 0,0 1 0,0 0 0,0-1 0,0 0 0,-11-12 0,2 6 0,-2 0 0,1 0 0,-1 1 0,0 0 0,-16-5 0,-71-22 0,80 28 0,-219-59-465,-257-34 0,-257-1-619,661 89 1065,59 5 19,23 3 0,0 1 0,0 0 0,0 0 0,0 1 0,0 0 0,-14 2 0,22-2 0,0 0 0,-1 0 0,1 0 0,0 0 0,0 0 0,0 0 0,0 0 0,-1 0 0,1 0 0,0 0 0,0 0 0,0 0 0,0 1 0,-1-1 0,1 0 0,0 0 0,0 0 0,0 0 0,0 0 0,0 0 0,-1 0 0,1 1 0,0-1 0,0 0 0,0 0 0,0 0 0,0 0 0,0 0 0,0 1 0,0-1 0,0 0 0,0 0 0,0 0 0,0 0 0,-1 1 0,1-1 0,0 0 0,0 0 0,0 0 0,0 0 0,0 1 0,1-1 0,-1 0 0,0 0 0,0 0 0,0 0 0,0 1 0,0-1 0,0 0 0,0 0 0,0 0 0,0 0 0,0 0 0,0 1 0,1-1 0,-1 0 0,0 0 0,0 0 0,0 0 0,0 0 0,0 0 0,0 0 0,1 1 0,-1-1 0,0 0 0,7 5 214,0 0 0,1-1 0,-1 0 1,1 0-1,0 0 0,17 4 0,45 14-128,1-3 0,85 12 0,157 6-1041,1103 90-1188,-1391-126 2089,-49-4 322,-355-24 2905,-508 29-4745,886-2 1572,-673 47-412,631-42 412,-59 14 0,98-18 56,0 0 0,0 0-1,0 1 1,0-1-1,1 1 1,-1 0 0,-6 4-1,9-5-43,1-1 0,0 0 0,0 0-1,-1 1 1,1-1 0,0 0 0,0 0 0,0 1-1,-1-1 1,1 0 0,0 1 0,0-1 0,0 0-1,0 0 1,0 1 0,0-1 0,0 0 0,0 1-1,0-1 1,0 0 0,0 1 0,0-1 0,0 0-1,0 1 1,0-1 0,0 0 0,0 1 0,0-1-1,0 0 1,0 1 0,0-1 0,1 0 0,-1 1 0,0-1-1,2 2 27,-1-1-1,1 0 1,-1 0-1,1 0 1,0 0 0,-1 0-1,1 0 1,0 0-1,0 0 1,2 0-1,18 6 88,1-2 1,-1 0-1,1-1 0,28 0 0,608 12-685,-547-16 517,-99-1 43,263-4 0,-209 0 0,-1-2 0,75-19 0,-140 26-2,1-1 0,0 1 1,0-1-1,0 1 0,0-1 0,0 0 0,-1 0 0,1 0 0,0 0 0,-1 0 1,1 0-1,-1 0 0,1 0 0,1-3 0,-3 3 6,1 0 1,-1 1-1,0-1 0,0 0 0,0 0 1,0 0-1,0 0 0,0 0 1,0 0-1,0 0 0,0 0 0,-1 1 1,1-1-1,0 0 0,0 0 0,-1 0 1,1 0-1,-1 1 0,1-1 1,-1 0-1,1 0 0,-1 1 0,1-1 1,-1 0-1,0 1 0,1-1 0,-1 0 1,0 1-1,1-1 0,-1 1 1,0 0-1,-1-1 0,-5-4 47,0 1 1,0 0-1,-1 1 0,1 0 1,-1 0-1,1 1 0,-1 0 0,0 0 1,0 0-1,-15 0 0,-180-1-51,155 4 0,-1060 74-1917,689-16 1515,384-50 924,24-2-38,11-7-470,0 1 0,0-1 0,1 0-1,-1 1 1,0-1 0,0 0 0,0 1 0,0-1 0,1 0 0,-1 0-1,0 1 1,0-1 0,1 0 0,-1 0 0,0 1 0,0-1-1,1 0 1,-1 0 0,0 0 0,1 0 0,-1 1 0,0-1-1,1 0 1,-1 0 0,0 0 0,1 0 0,-1 0 0,0 0 0,1 0-1,-1 0 1,0 0 0,1 0 0,-1 0 0,1 0 0,34 4 249,0-1 1,59-2 0,-46-2-227,1075-1-37,-1451 20-557,-7 21-568,250-29 842,-465 70-832,-13 1 569,407-68 2374,207-23-1229,0-3 1,53-20-1,3-8-599,163-52 0,135 2-501,-143 36 238,145-51 263,-339 82 0,-65 23 0,0 0 0,0 0 0,1-1 0,-2 0 0,1 1 0,0-1 0,5-4 0,-8 6 0,0-1 0,0 1 0,0 0 0,0 0 0,0 0 0,0-1 0,1 1 0,-1 0 0,0 0 0,0-1 0,0 1 0,0 0 0,0 0 0,0-1 0,0 1 0,0 0 0,0 0 0,0-1 0,0 1 0,0 0 0,0 0 0,0 0 0,0-1 0,0 1 0,0 0 0,-1 0 0,1-1 0,0 1 0,0 0 0,0 0 0,0 0 0,0-1 0,-1 1 0,1 0 0,0 0 0,0 0 0,-1-1 0,-19-6 0,-16 1 0,-1 3 0,-64 1 0,60 2 0,-296 4-231,-338 50 0,637-50 323,17-2-86,0 0-1,0 2 1,0 0 0,-33 13 0,52-17 18,1 1 0,-1-1 0,1 1 0,-1 0 0,1-1 0,-1 1 0,1 0 0,-1 0 0,1 0 0,0 0 0,0 1 0,-1-1 0,1 0 0,0 0 0,0 1 0,0-1 0,0 0 0,1 1 0,-1-1 0,0 1 0,1-1 0,-2 4 0,2-4-5,1 1 1,-1-1-1,1 0 0,-1 1 0,1-1 0,-1 0 0,1 1 0,0-1 0,-1 0 0,1 0 0,0 0 0,0 1 0,0-1 0,0 0 0,0 0 0,0 0 0,0-1 1,1 1-1,-1 0 0,0 0 0,0-1 0,1 1 0,-1-1 0,0 1 0,1-1 0,-1 1 0,1-1 0,1 0 0,18 6-19,0-2 0,0 0 0,28 0 0,-16-1 0,1078 140-1045,-1080-137 1045,-76-7 174,-588-23 670,534 24-817,34 0-27,-113 15 0,164-12 0,12 0 0,26 0 0,266-16 0,-156 4 0,28 0-173,320-22-737,-400 22 910,-79 8 0,0 1 0,0-1 0,0 1 0,0-1 0,0 0 0,0 0 0,-1 0 0,1-1 0,0 1 0,3-3 0,-6 3 0,1 1 0,-1 0 0,0 0 0,0-1 0,0 1 0,0 0 0,0-1 0,1 1 0,-1 0 0,0-1 0,0 1 0,0 0 0,0 0 0,0-1 0,0 1 0,0 0 0,0-1 0,0 1 0,0 0 0,0-1 0,0 1 0,-1 0 0,1-1 0,0 1 0,0 0 0,0 0 0,0-1 0,0 1 0,-1 0 0,1-1 0,0 1 0,0 0 0,0 0 0,-1-1 0,-22-12 0,-4 3 0,-49-10 0,-449-62-888,-12 45 118,467 33 939,1 0-26,-129 8-1,166 3-142,32-7-1,1 0 0,-1 0 0,0 0 0,0 0-1,0 0 1,0 0 0,1 0 0,-1 0 0,0 0 0,0 0-1,0 0 1,0 0 0,0 0 0,1 1 0,-1-1-1,0 0 1,0 0 0,0 0 0,0 0 0,0 0 0,0 0-1,0 1 1,0-1 0,1 0 0,-1 0 0,0 0 0,0 0-1,0 1 1,0-1 0,0 0 0,0 0 0,0 0 0,0 0-1,0 1 1,0-1 0,0 0 0,0 0 0,0 0-1,0 0 1,0 1 0,0-1 0,0 0 0,0 0 0,-1 0-1,1 0 1,0 0 0,0 1 0,0-1 0,0 0 0,0 0-1,0 0 1,0 0 0,0 0 0,-1 0 0,1 1 0,0-1-1,0 0 1,0 0 0,0 0 0,0 0 0,-1 0-1,1 0 1,0 0 0,16 5 377,18-2 415,34 0 1,198 3-965,332 13-747,-119 14 920,-942-25 18,-6 35 358,246-8 6,183-21 338,40-14-720,0 0 0,0 0 0,1 1 0,-1-1 0,0 0 0,0 0 0,0 0 0,0 0 0,0 0 0,0 0 0,0 0 0,0 0 0,0 0 0,1 0 0,-1 0 0,0 1 0,0-1 0,0 0 0,0 0 0,0 0 0,0 0 0,0 0 0,0 0 0,0 0 0,0 1 0,0-1 0,0 0 0,0 0 0,0 0 0,0 0 0,0 0 0,0 0 0,0 0 0,0 1 0,0-1 0,0 0 0,0 0 0,0 0 0,0 0 0,0 0 0,-1 0 0,15 0 0,20-7 0,0 0 0,46-15 0,-51 12 0,-8 3 0,0-1 0,25-13 0,-45 20 0,0 1 0,0 0 0,0-1 0,0 1 0,0-1 0,0 1 0,0-1 0,-1 0 0,1 1 0,0-1 0,0 0 0,-1 0 0,1 1 0,0-1 0,-1 0 0,1 0 0,-1 0 0,1 0 0,-1 0 0,1 0 0,-1 0 0,1-1 0,-2 1 0,1 0 0,0 1 0,-1-1 0,1 0 0,-1 1 0,1-1 0,-1 1 0,1-1 0,-1 1 0,0-1 0,1 1 0,-1-1 0,0 1 0,1-1 0,-1 1 0,0 0 0,0-1 0,1 1 0,-1 0 0,0 0 0,-1 0 0,-8-3 0,0 2 0,-20-1 0,-10 2 0,1 3 0,-1 1 0,-47 12 0,6-1 0,44-11 0,-68-2 0,10-1 0,67 3 0,28-4 0,0 0 0,1 0 0,-1 0 0,0 0 0,0 0 0,0 0 0,0 0 0,0 0 0,0 0 0,1 0 0,-1 0 0,0 0 0,0 0 0,0 0 0,0 1 0,0-1 0,0 0 0,1 0 0,-1 0 0,0 0 0,0 0 0,0 0 0,0 0 0,0 0 0,0 0 0,0 0 0,0 0 0,0 1 0,0-1 0,1 0 0,-1 0 0,0 0 0,0 0 0,0 0 0,0 0 0,0 1 0,0-1 0,0 0 0,0 0 0,0 0 0,0 0 0,0 0 0,0 0 0,0 1 0,0-1 0,0 0 0,0 0 0,0 0 0,0 0 0,0 0 0,0 0 0,0 0 0,-1 1 0,1-1 0,0 0 0,0 0 0,0 0 0,0 0 0,0 0 0,0 0 0,0 0 0,0 0 0,0 1 0,-1-1 0,1 0 0,0 0 0,0 0 0,0 0 0,50 13 0,126 14 0,-28-5 0,857 141-2813,9-51-1,249-57 1950,-1230-54 863,35 1 2098,-1-2 1,99-15 0,-62-2-1998,155-48-1,-255 63-99,1 1 0,1-1 0,-1 0 0,1 0 0,-1-1 0,0 1 0,6-6 0,-10 8 0,-1 0 0,1-1 0,-1 1 0,1-1 0,-1 1 0,0-1 0,1 1 0,-1-1 0,0 1 0,1-1 0,-1 1 0,0-1 0,0 0 0,1 1 0,-1-1 0,0 1 0,0-1 0,0 0 0,0 1 0,0-1 0,0 1 0,0-1 0,0 0 0,0 1 0,0-1 0,-1 0 0,1-1 0,-2 0 0,1 1 0,0-1 0,0 1 0,0-1 0,-1 1 0,1-1 0,-1 1 0,1 0 0,-1 0 0,0 0 0,1 0 0,-3-1 0,-17-8 0,-1 1 0,-43-12 0,-48-7-355,-145-17 0,-123 9-356,326 32 711,-18-2 0,-94 5 0,146 5 0,22 0 0,11 1 0,62 14 237,1-2 0,84 6 0,155 0 473,272-14-710,-576-9 0,0-1 0,0 0 0,-1 0 0,18-5 0,-27 6 0,0 0 0,1 0 0,-1 0 0,0 0 0,0-1 0,1 1 0,-1 0 0,0 0 0,1 0 0,-1 0 0,0-1 0,0 1 0,1 0 0,-1 0 0,0-1 0,0 1 0,1 0 0,-1 0 0,0-1 0,0 1 0,0 0 0,0 0 0,0-1 0,1 1 0,-1 0 0,0-1 0,0 1 0,0 0 0,0-1 0,0 1 0,0 0 0,0-1 0,0 0 0,-12-10 0,-2 3 0,-1 0 0,0 2 0,-30-10 0,-60-12 0,-9 5-140,-174-13 1,-120 18-338,114 7 317,-315-45 160,550 46 0,39 4 0,39 4 0,78 11 0,142 32 0,-126-19 0,123 17 181,314 12-1,-178-48-180,-304-5 0,-52-3 0,-16 5 0,0-1 0,0 1 0,0 0 0,0-1 0,0 1 0,0 0 0,0 0 0,0-1 0,0 1 0,0 0 0,-1 0 0,1-1 0,0 1 0,0 0 0,0 0 0,0-1 0,-1 1 0,1 0 0,0 0 0,0 0 0,-1-1 0,1 1 0,0 0 0,0 0 0,-1 0 0,1 0 0,0 0 0,0-1 0,-1 1 0,0 0 0,-35-12 0,-34-2 114,-2 2 0,-72-2 0,-155 5 40,252 8-298,-1006-37-870,833 22 1014,215 17 0,20 3 0,40 7 0,876 104-715,-631-99 357,345-27 1,-609 9 384,280-24 1072,-309 25-1099,0 0 0,0 0 0,0 0 0,0-1 0,10-3 0,-17 5 0,1-1 0,-1 1 0,1 0 0,-1 0 0,1-1 0,-1 1 0,0 0 0,1-1 0,-1 1 0,1 0 0,-1-1 0,0 1 0,1-1 0,-1 1 0,0-1 0,0 1 0,0 0 0,1-1 0,-1 1 0,0-1 0,0 1 0,0-1 0,0 0 0,0 0 0,0 0 0,0 0 0,0 0 0,-1 0 0,1 1 0,-1-1 0,1 0 0,0 0 0,-1 0 0,1 1 0,-1-1 0,0 0 0,1 1 0,-1-1 0,0 0 0,0 0 0,-9-6 0,0 1 0,-1 0 0,1 1 0,-1 0 0,-15-4 0,-138-38 0,-29 9-619,-348-23 0,-208 49-1059,747 12 1677,-214 10-159,210-9 160,-1-1 0,0 2 0,1-1 0,-9 4 0,11 0 55,12 2 324,15 2 160,1 0 1,0-1-1,44 7 0,-31-7-527,152 30-104,220 13 1,206-19-92,-183-33 118,-1-44-56,99-78 84,-488 107 37,-41 16 10,-1 0 1,1-1 0,-1 1 0,1 0 0,-1 0-1,1-1 1,-1 1 0,0 0 0,1-1-1,-1 1 1,1 0 0,-1-1 0,0 1 0,0-1-1,1 1 1,-1 0 0,0-1 0,1 1-1,-1-1 1,0 1 0,0-1 0,0 1 0,0-1-1,0 1 1,1-1 0,-1 1 0,0-1-1,0 1 1,0-1 0,0 1 0,0-1 0,-1 1-1,1-1 1,0 1 0,0-1 0,0 1-1,0-1 1,0 1 0,-1-1 0,1 1 0,0-1-1,0 1 1,-1-1 0,1 1 0,0 0-1,-1-1 1,1 1 0,-1 0 0,1-1 0,0 1-1,-1 0 1,1-1 0,-1 1 0,0 0-1,-30-16 1105,30 15-1081,-58-19 245,-1 2 0,-109-17-1,127 28-271,-146-22-199,-2 9-1,0 9 1,-279 17-1,445-1 180,23-5 12,1 0 1,0 0 0,0 0-1,0 0 1,0 0 0,-1 0-1,1 0 1,0 0 0,0 0-1,0 0 1,0 1 0,0-1-1,0 0 1,0 0 0,-1 0-1,1 0 1,0 0 0,0 1 0,0-1-1,0 0 1,0 0 0,0 0-1,0 0 1,0 0 0,0 1-1,0-1 1,0 0 0,0 0-1,0 0 1,0 0 0,0 1-1,0-1 1,0 0 0,0 0-1,0 0 1,0 0 0,0 1-1,0-1 1,0 0 0,0 0-1,0 0 1,0 0 0,0 1-1,1-1 1,-1 0 0,0 0-1,0 0 1,0 0 0,0 0-1,0 0 1,0 1 0,1-1-1,5 4 19,0-1 0,0 1-1,0-1 1,7 3-1,-1-1 55,109 46-183,1-6 0,2-5 1,2-5-1,164 23 0,373 24 111,-174-24 0,-329-37 0,-157-21 0,24 2 0,-27-2 0,0 0 0,0 0 0,0 0 0,0 0 0,0 0 0,0 0 0,0 0 0,1 0 0,-1 0 0,0 0 0,0 0 0,0 0 0,0-1 0,0 1 0,0 0 0,0 0 0,0 0 0,0 0 0,0 0 0,0 0 0,0 0 0,1 0 0,-1 0 0,0 0 0,0 0 0,0-1 0,0 1 0,0 0 0,0 0 0,0 0 0,0 0 0,0 0 0,0 0 0,0 0 0,0 0 0,0 0 0,0-1 0,0 1 0,0 0 0,0 0 0,0 0 0,0 0 0,0 0 0,0 0 0,-1 0 0,1 0 0,0 0 0,0-1 0,0 1 0,0 0 0,0 0 0,0 0 0,0 0 0,0 0 0,0 0 0,0 0 0,0 0 0,0 0 0,-1 0 0,1 0 0,0 0 0,0 0 0,0 0 0,0 0 0,0 0 0,0 0 0,-20-11 0,-37-13 0,-2 4 0,-88-20 0,-506-74-1171,-13 67 773,487 43-49,-187 20 1,362-15 468,1-1-30,-1 0 0,0 1 0,1-1 0,-1 1 0,1 0 1,-5 2-1,8-3 10,0 0 0,-1 0 1,1 0-1,0 0 1,0 1-1,-1-1 1,1 0-1,0 0 0,0 0 1,0 1-1,0-1 1,-1 0-1,1 0 0,0 0 1,0 1-1,0-1 1,0 0-1,0 0 1,0 1-1,-1-1 0,1 0 1,0 0-1,0 1 1,0-1-1,0 0 0,0 1 1,0-1-1,0 0 1,0 0-1,0 1 0,0-1 1,1 1-1,11 12 357,12 1 37,1-1 1,0-1 0,0-1 0,52 14-1,-52-17-353,133 39-337,3-8 0,289 33 0,336-41-755,-783-31 1038,399-18-536,-397 18 568,-1-1 0,1 1 0,-1-1 0,1 0 1,-1 0-1,0 0 0,7-3 0,-11 4-14,0-1 0,0 1 0,0 0 1,0 0-1,0 0 0,0-1 0,0 1 0,0 0 0,0 0 0,0-1 1,0 1-1,0 0 0,0 0 0,0-1 0,0 1 0,0 0 0,0 0 1,0 0-1,0-1 0,-1 1 0,1 0 0,0 0 0,0 0 0,0-1 1,0 1-1,0 0 0,-1 0 0,1 0 0,0 0 0,0-1 0,0 1 1,0 0-1,-1 0 0,1 0 0,0 0 0,0 0 0,0 0 0,-1 0 0,1-1 1,0 1-1,0 0 0,-1 0 0,1 0 0,0 0 0,-31-11 438,-91-17-259,-58 0-258,0 7 0,-185 4 0,-374 50-183,608-22 159,-105 11 381,235-22-200,-1 0 0,1 0 0,0 0-1,-1 0 1,1 0 0,0 1 0,-1-1 0,1 1 0,0-1-1,0 1 1,-1-1 0,1 1 0,-2 1 0,5 4 319,13 2-222,19 5-10,0-2 0,1-1 1,48 7-1,115 9 241,-66-15-413,0-5 0,0-6 0,0-6 0,132-24 0,-259 30 0,-1-1 0,1 0 0,-1 0 0,0 0 0,1 0 0,-1-1 0,0 0 0,8-4 0,-11 5 0,-1 1 0,1-1 0,0 0 0,-1 1 0,1-1 0,-1 0 0,1 1 0,-1-1 0,0 0 0,1 1 0,-1-1 0,0 0 0,1 0 0,-1 0 0,0 1 0,0-1 0,0 0 0,1 0 0,-1 0 0,0 0 0,-1-1 0,1 0 0,-1 0 0,1 0 0,-1 0 0,1 0 0,-1 1 0,0-1 0,0 0 0,0 1 0,0-1 0,0 1 0,-2-3 0,-4-3 0,0 0 0,-1 0 0,0 0 0,-1 1 0,1 0 0,-1 1 0,0 0 0,0 0 0,-1 1 0,0 0 0,-11-3 0,-6-1 0,0 2 0,0 1 0,-31-2 0,-201-8 52,55 5-320,138 5-115,-581-29-314,547 34 697,98 0 0,-4 0 0,0 1 0,0-1 0,-1 1 0,-11 3 0,18-3 0,-1-1 0,1 0 0,-1 0 0,1 0 0,-1 1 0,1-1 0,-1 0 0,1 1 0,-1-1 0,1 0 0,0 1 0,-1-1 0,1 1 0,0-1 0,-1 1 0,1-1 0,0 1 0,-1-1 0,1 1 0,0-1 0,0 1 0,0-1 0,-1 2 0,1-1 0,1 0 0,-1 0 0,0 0 0,0 0 0,1 1 0,-1-1 0,1 0 0,-1 0 0,1 0 0,-1 0 0,1 0 0,0 0 0,0 0 0,-1 0 0,1-1 0,1 2 0,15 12 0,0-1 0,1 0 0,0-1 0,1-1 0,36 15 0,-29-13 0,98 45-21,2-6 0,248 68-1,-275-97 10,2-4-1,1-5 1,0-4-1,156-4 0,-226-7 13,-1-1 0,1-2 0,-1-1 0,47-14 0,-74 18 0,-1 0 0,1-1 0,-1 1 0,0-1 0,0 0 0,1 0 0,-1 0 0,3-3 0,-5 4 0,0 0 0,0 0 0,-1 1 0,1-1 0,-1 0 0,1 0 0,-1 0 0,1 0 0,-1 0 0,1 0 0,-1 0 0,0 0 0,0 0 0,1 0 0,-1 0 0,0 0 0,0 0 0,0 0 0,0 0 0,0 0 0,0-1 0,-2-1 0,1 0 0,-1 0 0,0 1 0,0-1 0,0 0 0,0 1 0,0-1 0,0 1 0,-1 0 0,1-1 0,-1 1 0,0 0 0,1 1 0,-1-1 0,0 0 0,-6-1 0,-19-10 116,-1 2 0,0 2 0,-1 0 0,0 2 0,-49-5 0,-159-3 610,231 15-725,-247-5-1,-75-2 0,297 5 0,-23-1 0,-109 9 0,163-6 0,0 0 0,0 0 0,0 0 0,0 0 0,0 0 0,0 0 0,0 1 0,0-1 0,0 0 0,0 1 0,0-1 0,0 0 0,0 1 0,0 0 0,0-1 0,0 1 0,-1 1 0,3-1 0,-1 0 0,0-1 0,1 1 0,0 0 0,-1 0 0,1 0 0,-1 0 0,1-1 0,0 1 0,0 0 0,-1 0 0,1-1 0,0 1 0,0-1 0,0 1 0,0-1 0,0 1 0,0-1 0,0 0 0,0 1 0,1-1 0,48 22 0,0-3 0,73 18 0,-75-24 0,206 53 0,-175-49 0,101 7 0,-148-21 0,0-2 0,0-1 0,0-1 0,-1-2 0,1-1 0,-1-2 0,33-10 0,-59 15 0,0-1 0,-1 0 0,1 0 0,-1 0 0,0 0 0,1-1 0,-1 0 0,0 0 0,-1 0 0,1 0 0,0 0 0,2-5 0,-5 8 0,-1-1 0,1 1 0,-1-1 0,0 1 0,1-1 0,-1 1 0,0-1 0,1 1 0,-1-1 0,0 0 0,0 1 0,0-1 0,0 1 0,1-1 0,-1 0 0,0 1 0,0-1 0,0 0 0,0 1 0,0-1 0,-1 1 0,1-1 0,0 0 0,0 1 0,0-1 0,0 0 0,-1 1 0,1-1 0,0 1 0,-1-1 0,1 1 0,0-1 0,-1 1 0,1-1 0,0 1 0,-1-1 0,1 1 0,-1-1 0,1 1 0,-1 0 0,0-1 0,-5-2 0,0 0 0,0 1 0,0-1 0,-7-1 0,10 3 0,-83-23 44,-89-13-1,-95-2-347,228 34 169,-568-56-1369,458 55 1179,-1 7-1,-157 21 1,299-21 316,-6 1 96,0 0-1,0 2 1,-23 6 0,39-10-40,1 0 0,-1 1 0,0-1 0,1 0 0,-1 0 0,1 0 0,-1 0 0,1 1 0,-1-1 0,1 0 0,-1 1 0,1-1 0,-1 0 0,1 1 0,-1-1 1,1 0-1,-1 1 0,1-1 0,0 1 0,-1-1 0,1 1 0,0-1 0,-1 1 0,1-1 0,0 1 0,0 0 0,0-1 0,-1 1 0,2 0-21,-1 0-1,1 0 1,0 0-1,0-1 1,-1 1-1,1 0 1,0-1 0,0 1-1,0 0 1,-1-1-1,1 1 1,0-1-1,0 0 1,0 1 0,0-1-1,0 0 1,1 1-1,19 4 141,0 0-1,0-2 0,41 2 0,-48-4-156,389 4-432,3-28 0,-51-12 423,-251 19 0,139-39 0,-236 53 0,39-13 0,-43 14 0,0-1 0,0 1 0,0-1 0,-1 1 0,1-1 0,0 0 0,-1 0 0,1 0 0,-1 0 0,3-4 0,-4 5 0,-1 1 0,0-1 0,1 0 0,-1 1 0,0-1 0,0 1 0,0-1 0,1 0 0,-1 1 0,0-1 0,0 0 0,0 1 0,0-1 0,0 0 0,0 1 0,-1-1 0,1 0 0,0 1 0,0-1 0,0 0 0,-1 1 0,1-1 0,0 0 0,0 1 0,-1-1 0,1 1 0,-1-1 0,1 1 0,0-1 0,-1 1 0,1-1 0,-1 1 0,1-1 0,-1 1 0,0 0 0,1-1 0,-1 1 0,1 0 0,-2-1 0,-11-7 0,-1 1 0,0 0 0,-15-6 0,-122-42 0,-79-7-296,-17 13-1274,-334-22 1,-258 36 288,539 32 1281,52 4-112,179-1-37,-175 6-265,233-6 414,1 1 0,-1 1 0,0 0 0,-16 5 0,26-7 13,0 0 1,0 0-1,0 0 0,1 1 1,-1-1-1,0 0 1,0 1-1,0-1 0,1 1 1,-1-1-1,0 1 0,1-1 1,-1 1-1,0-1 1,1 1-1,-1 0 0,1-1 1,-1 1-1,1 0 0,-1-1 1,1 1-1,-1 0 1,1 0-1,0 0 0,0-1 1,-1 1-1,1 0 0,0 0 1,0 0-1,0 0 1,0 0-1,0-1 0,0 1 1,0 0-1,0 0 0,0 0 1,0 0-1,0-1 0,1 1 1,-1 0-1,0 0 1,1 0-1,-1-1 0,0 1 1,1 0-1,-1 0 0,1-1 1,-1 1-1,2 1 1,3 4 201,1 0 0,0-1 0,0 1 0,10 6 0,33 21 80,94 47 0,65 14 1415,80 13-1327,-207-82-11,138 22 1,-179-42-243,1-2 1,77-4-1,79-21 307,20-1-200,-191 23-237,-17 0 0,-1 0 0,1-1 0,16-2 0,-25 3 0,0 0 0,0 0 0,0 0 0,1 0 0,-1 0 0,0 0 0,0-1 0,1 1 0,-1 0 0,0 0 0,0 0 0,0 0 0,1 0 0,-1-1 0,0 1 0,0 0 0,0 0 0,0 0 0,1-1 0,-1 1 0,0 0 0,0 0 0,0 0 0,0-1 0,0 1 0,0 0 0,0 0 0,0-1 0,0 1 0,0 0 0,0 0 0,0-1 0,0 1 0,0 0 0,0 0 0,0-1 0,0 1 0,0 0 0,0 0 0,0 0 0,0-1 0,0 1 0,0 0 0,0 0 0,0-1 0,-1 1 0,1 0 0,0 0 0,0 0 0,0-1 0,0 1 0,0 0 0,-1 0 0,1 0 0,0 0 0,0 0 0,-1-1 0,1 1 0,0 0 0,0 0 0,0 0 0,-1 0 0,1 0 0,0 0 0,0 0 0,-1 0 0,1 0 0,-14-7 0,0 1 0,0 0 0,-1 1 0,1 0 0,-30-4 0,20 4 0,-302-49-267,-9 19-136,186 21 337,-388-38 66,531 51 0,12 0 0,22 2 0,446 71-94,-388-56 19,836 111 42,-759-123 33,-159-4 67,-1 0 0,1 0 0,0-1 0,-1 0 0,1 0 0,5-2 0,-8 3-58,-1 0 1,0 0-1,1 0 1,-1 0-1,0 0 1,0-1-1,1 1 1,-1 0-1,0 0 1,0 0-1,0-1 1,1 1-1,-1 0 1,0 0-1,0 0 1,0-1-1,0 1 1,1 0-1,-1-1 1,0 1-1,0 0 1,0 0-1,0-1 1,0 1-1,0 0 1,0-1-1,0 1 1,0 0-1,0 0 1,0-1-1,0 1 1,0 0-1,0-1 1,-1 0 1,1 0 0,-1 0 0,0-1 1,0 1-1,0 0 0,0 0 1,0 1-1,0-1 0,0 0 0,-1 0 1,1 0-1,-2 0 0,-19-9-11,-1 0 0,1 2 0,-2 1 0,-32-6 0,40 9 0,-879-148-718,708 138 718,184 14 3,5 0-5,12 1 1,24 0 121,323 13 135,394-6 88,-732-9-343,17 0 0,-1-2 0,0-2 0,69-18 0,-105 22 0,1 0 0,0 0 0,-1-1 0,1 0 0,-1 1 0,5-4 0,-7 4 0,-1 1 0,1-1 0,-1 1 0,1-1 0,-1 1 0,1-1 0,-1 0 0,1 1 0,-1-1 0,0 0 0,1 1 0,-1-1 0,0 0 0,0 1 0,1-1 0,-1 0 0,0 0 0,0 1 0,0-1 0,0 0 0,0 0 0,0 1 0,0-1 0,0 0 0,0 1 0,-1-1 0,1 0 0,0 0 0,0 1 0,-1-1 0,1 0 0,0 1 0,-1-1 0,1 0 0,-1 1 0,1-1 0,0 1 0,-1-1 0,0 0 0,-4-4 0,1 1 0,-1 0 0,0 0 0,0 1 0,0-1 0,0 1 0,-8-4 0,-48-17 0,-6 3 0,-2 3 0,0 3 0,-1 3 0,0 4 0,-136 0 0,179 9 0,24 1 0,8 3 0,87 42 0,-62-33 0,98 43 0,3-5 0,1-6 0,235 49 0,-356-93 0,-15-1 0,-28-2 0,-657-52 0,667 52 0,17 2 0,36 11 0,333 91 0,-323-96 0,1-2 0,-1-2 0,1-2 0,-1-1 0,1-3 0,-1-1 0,63-15 0,-68 8 0,-27 2 0,-14 2 0,-21-4 0,-24-1 0,0 2 0,-79-5 0,66 9 0,-66-16 0,122 20 0,17 2 0,26 4 0,-33-3 0,526 35-605,0-33-1,-202-11 606,-9-26 0,-307 32 0,-1 1 0,-1 0 0,1-1 0,-1 0 0,1-1 0,-1 0 0,0 0 0,1-1 0,-2 0 0,11-7 0,-18 11 0,0-1 0,-1 1 0,1-1 0,0 1 0,-1-1 0,1 0 0,0 1 0,-1-1 0,1 0 0,-1 1 0,1-1 0,-1 0 0,0 0 0,1 0 0,-1 1 0,0-1 0,1 0 0,-1 0 0,0 0 0,0 0 0,0 0 0,0 0 0,0 0 0,0 1 0,0-1 0,0 0 0,0 0 0,0 0 0,0 0 0,-1 0 0,1 0 0,-1-1 0,-1-1 0,0 1 0,0-1 0,0 0 0,-1 1 0,1-1 0,-1 1 0,-5-4 0,-16-9 173,-1 1 0,-1 0 0,0 2 0,0 1 0,-1 2 0,-50-12 0,45 16-173,31 5 0,1 0 0,0 0 0,0 0 0,-1 0 0,1 0 0,0 0 0,0 0 0,-1 0 0,1 0 0,0 0 0,0 0 0,0 0 0,-1 0 0,1 0 0,0 0 0,0 0 0,-1 0 0,1 0 0,0 0 0,0 0 0,0 1 0,-1-1 0,1 0 0,0 0 0,0 0 0,0 0 0,0 0 0,-1 1 0,1-1 0,0 0 0,0 0 0,0 0 0,0 0 0,0 1 0,-1-1 0,1 0 0,0 0 0,0 1 0,0-1 0,0 0 0,0 0 0,0 0 0,0 1 0,0-1 0,0 0 0,0 0 0,0 1 0,0-1 0,0 0 0,0 0 0,0 1 0,0-1 0,0 0 0,0 0 0,1 0 0,-1 1 0,0-1 0,0 0 0,0 0 0,0 0 0,0 1 0,0-1 0,1 0 0,-1 0 0,0 0 0,0 0 0,1 1 0,14 11 0,33 19 0,2-3 0,2-2 0,0-2 0,80 24 0,227 45 0,-171-49 0,-24-4 0,-140-36 0,-24-4 0,0 0 0,0 0 0,0 0 0,0 0 0,0 0 0,-1 0 0,1 0 0,0 0 0,0 0 0,0 0 0,0 0 0,0 0 0,0-1 0,0 1 0,0 0 0,-1 0 0,1 0 0,0 0 0,0 0 0,0 0 0,0 0 0,0 0 0,0 0 0,0 0 0,0 0 0,0 0 0,0-1 0,0 1 0,0 0 0,0 0 0,0 0 0,0 0 0,0 0 0,0 0 0,0 0 0,-1 0 0,1-1 0,0 1 0,0 0 0,1 0 0,-1 0 0,0 0 0,0 0 0,0 0 0,0 0 0,0 0 0,0-1 0,0 1 0,0 0 0,0 0 0,0 0 0,0 0 0,0 0 0,0 0 0,0 0 0,0 0 0,0 0 0,0 0 0,0-1 0,1 1 0,-1 0 0,0 0 0,0 0 0,0 0 0,-35-19 0,33 18 0,-216-88 0,216 89 0,1 0 0,0 0 0,-1-1 0,1 1 0,0-1 0,-1 1 0,1-1 0,0 1 0,0-1 0,0 0 0,0 1 0,-1-1 0,1 0 0,0 0 0,0 0 0,-1-1 0,5 1 0,-1 0 0,1 0 0,0 0 0,-1 0 0,1 1 0,0-1 0,-1 1 0,1-1 0,0 1 0,5 1 0,301-8 89,-80 5-569,395-27-1556,-1-34 2115,-612 61-79,0 2 0,0-1 0,-1 1 0,1 1 0,0 0 0,0 0 0,0 1 0,0 1 0,-1 0 0,20 8 0,-3-2 0,402 104 542,11-32 0,-54-33-542,-329-41 0,-40-1-26,-25-3 0,-25 1 289,-323 28 672,224-17-817,-813 128-1972,734-102 1854,-446 98-266,600-123 266,47-12 0,18-3 0,33-5 0,91-16-1,275-36-34,220-32-140,-195 25 37,-338 53 112,51-10 26,-116 10 0,-29 10 11,0 0 0,1 0-1,-1 0 1,0 0 0,0 0-1,0 0 1,1 0 0,-1 0 0,0-1-1,0 1 1,0 0 0,1 0-1,-1 0 1,0 0 0,0-1-1,0 1 1,0 0 0,1 0 0,-1 0-1,0-1 1,0 1 0,0 0-1,0 0 1,0-1 0,0 1-1,0 0 1,0 0 0,0-1 0,0 1-1,0 0 1,0 0 0,0-1-1,0 1 1,0 0 0,0 0-1,0-1 1,0 1 0,0 0 0,0 0-1,0 0 1,0-1 0,0 1-1,0 0 1,-1 0 0,1-1 0,0 1-1,0 0 1,0 0 0,0 0-1,-1 0 1,1-1 0,0 1-1,0 0 1,0 0 0,-1 0 0,1 0-1,0 0 1,0-1 0,0 1-1,-1 0 1,1 0 0,0 0-1,0 0 1,-1 0 0,1 0 0,0 0-1,-1 0 1,-21-6 905,21 6-869,-93-15 337,-114-4-1,95 11-346,-476-64-37,533 64 0,39 6 0,-1 0 0,1-2 0,-1 0 0,1 0 0,-18-9 0,34 13 0,1 0 0,-1 0 0,1 0 0,-1 0 0,1-1 0,-1 1 0,1 0 0,-1 0 0,1-1 0,-1 1 0,1 0 0,-1-1 0,1 1 0,0-1 0,-1 1 0,1 0 0,0-1 0,-1 1 0,1-1 0,0 1 0,0-1 0,-1 1 0,1-1 0,0 1 0,0-1 0,0 1 0,0-1 0,-1 1 0,1-1 0,0 0 0,0 1 0,0-1 0,1 0 0,-1 0 0,1 0 0,0 0 0,0 0 0,-1 0 0,1 0 0,0 0 0,0 1 0,0-1 0,0 0 0,0 0 0,0 1 0,0-1 0,1 0 0,11-5 0,1 1 0,0 0 0,1 0 0,-1 2 0,18-3 0,-32 6 0,1278-196-2084,-1240 192 2031,-8 1 51,57-12 0,-86 15 0,0-1-1,0 1 1,0 0 0,0-1-1,0 1 1,0 0-1,0-1 1,0 1-1,0-1 1,0 0-1,0 1 1,0-1-1,0 0 1,1-1 0,-2 2 0,0 0 1,0 0 0,0-1 0,0 1 0,0 0 0,0-1 0,0 1 0,0 0-1,0 0 1,-1-1 0,1 1 0,0 0 0,0 0 0,0-1 0,0 1 0,0 0 0,-1 0-1,1-1 1,0 1 0,0 0 0,0 0 0,-1 0 0,1-1 0,0 1 0,0 0 0,0 0-1,-1 0 1,1 0 0,0-1 0,-1 1 0,1 0 0,0 0 0,-31-9 369,-32-1 1,-1 3 0,1 2 1,-1 3-1,-95 10 0,-674 118-369,815-123 0,-25 6 0,0-2 0,-1-2 0,-70-1 0,146-6 0,39-5 0,6-2 0,250 5 0,-2 25 0,31 1 0,-336-21 0,-4-1 0,-31 0 0,-432 11 0,114-1 0,-228-9 0,318-2 0,928-13 0,-356 5 0,-317 9 0,-27 0 0,12 0 0,-1007 43 0,987-40 0,32-1 0,38-1 0,367-3 0,387 3 0,-475 12 0,-28-2 0,-1056 7 0,-161 31-781,672-45 1432,739-4-521,207 62-593,-634-54 407,243 32-48,-300-39 104,1 0 0,-12-1 0,-12-4 0,-735-119-486,675 113 462,-818-66-225,858 76 317,14 1 105,0-1 0,0-1 0,0-1-1,-36-8 1,57 10-168,0 0 0,0 0-1,-1 0 1,1 0 0,0 0 0,0 0 0,-1 0-1,1 0 1,0 0 0,-1 0 0,1 0 0,0 0-1,0 0 1,-1 0 0,1 0 0,0 0-1,0 0 1,-1-1 0,1 1 0,0 0 0,0 0-1,0 0 1,-1-1 0,1 1 0,0 0-1,0 0 1,0 0 0,0-1 0,-1 1 0,1 0-1,0 0 1,0-1 0,0 1 0,0 0-1,0 0 1,0-1 0,0 1 0,0 0 0,0 0-1,0-1 1,0 1 0,0 0 0,0-1 0,0 1-1,0 0 1,0 0 0,0-1 0,0 1-1,0 0 1,0 0 0,0-1 0,0 1 0,1 0-1,-1 0 1,0-1 0,0 1 0,0 0-1,0 0 1,1-1 0,19-12 114,7 2-110,1 0 0,1 2 0,0 1-1,33-5 1,319-40-380,7 32 0,-381 20 371,156 1 0,-293-38 742,44 20-742,-1 3 0,-119-3 0,-177 15 0,239 5 0,126-4 0,18 2 0,0 0 0,-1 0 0,1 0 0,0 0 0,0 0 0,0 0 0,0 0 0,0 0 0,-1 0 0,1 0 0,0 0 0,0 0 0,0 0 0,0 0 0,0 0 0,-1 0 0,1 0 0,0 0 0,0 0 0,0 0 0,0 0 0,0-1 0,0 1 0,0 0 0,0 0 0,-1 0 0,1 0 0,0 0 0,0 0 0,0 0 0,0-1 0,0 1 0,0 0 0,0 0 0,0 0 0,0 0 0,0 0 0,0-1 0,0 1 0,0 0 0,0 0 0,0 0 0,0 0 0,0-1 0,2 0 0,0 0 0,0 0 0,0 0 0,0 0 0,0 0 0,0 1 0,0-1 0,0 0 0,1 1 0,-1 0 0,2-1 0,73-6 0,134 3 0,-138 5 0,-19 0 0,0 3 0,0 3 0,-1 1 0,0 3 0,53 18 0,-82-17 0,-23-12 0,-1 0 0,0 1 0,0-1 0,1 0 0,-1 0 0,0 0 0,0 1 0,0-1 0,1 0 0,-1 0 0,0 1 0,0-1 0,0 0 0,0 1 0,0-1 0,1 0 0,-1 0 0,0 1 0,0-1 0,0 0 0,0 1 0,0-1 0,0 0 0,0 1 0,0-1 0,0 0 0,0 1 0,0-1 0,-1 1 0,1 0 0,-1-1 0,0 1 0,1-1 0,-1 1 0,0-1 0,1 1 0,-1-1 0,0 1 0,0-1 0,1 1 0,-1-1 0,0 0 0,0 1 0,-1-1 0,-119 29 0,19-6 0,-130 47 0,-75 20 0,287-84 0,20-6 0,0 0 0,1 0 0,-1 0 0,0 0 0,0 0 0,0 0 0,0 0 0,0 0 0,0 0 0,0 0 0,0 0 0,0 0 0,0 0 0,1 0 0,-1 0 0,0 0 0,0 0 0,0 0 0,0 0 0,0 0 0,0 0 0,0 0 0,0 0 0,0 0 0,1 0 0,-1 0 0,0 0 0,0 1 0,0-1 0,0 0 0,0 0 0,0 0 0,0 0 0,0 0 0,0 0 0,0 0 0,0 0 0,0 0 0,0 0 0,0 0 0,0 1 0,0-1 0,0 0 0,0 0 0,0 0 0,0 0 0,0 0 0,0 0 0,0 0 0,0 0 0,0 0 0,0 1 0,0-1 0,0 0 0,0 0 0,0 0 0,0 0 0,0 0 0,0 0 0,0 0 0,0 0 0,0 0 0,0 0 0,0 0 0,0 1 0,0-1 0,0 0 0,34 1 0,86-2 0,336-16 0,580-171-1780,-1000 180 1780,-18 4 0,0 0 0,0-1 0,0-1 0,26-13 0,-37 11 0,-13 3 0,-19 1 0,-71 2 807,-106 12 1,131-6-643,-827 97-799,850-93 643,-231 41 87,276-49-39,-1 1-14,0-1 0,1 1 0,-1 0 0,0 0 0,1 0 0,-1 1 0,1-1 0,-1 1-1,1 0 1,-6 3 0,11-4-43,-1 0 0,0 0 0,0-1 0,1 1 0,-1 0 0,0-1 0,1 0 0,-1 1 0,1-1 0,-1 0 0,1 1 0,-1-1 0,0 0 0,3 0 0,39 2 0,0-2 0,0-1 0,76-14 0,-50 8 0,-46 5 0,-1 0 0,25-7 0,-39 6 0,-7 0 0,-17-1 0,-26 1 0,-57-1 0,0 5 0,-123 17 0,211-17 0,0 1 0,1 1 0,-1 0 0,-10 4 0,21-7 0,0 0 0,-1 0 0,1 0 0,0 0 0,0 0 0,-1 0 0,1 0 0,0 0 0,0 0 0,-1 1 0,1-1 0,0 0 0,0 0 0,-1 0 0,1 0 0,0 0 0,0 1 0,0-1 0,-1 0 0,1 0 0,0 0 0,0 1 0,0-1 0,0 0 0,0 0 0,0 1 0,-1-1 0,1 0 0,0 0 0,0 1 0,0-1 0,0 0 0,0 0 0,0 1 0,0-1 0,0 0 0,0 1 0,10 3 0,19 0 0,293-28 0,-120 4 0,-139 16 0,-108 3 0,1 1 0,-1 3 0,1 2 0,-62 14 0,-9 9 0,114-28 0,0 0 0,0 1 0,0-1 0,0 0 0,0 1 0,0-1 0,0 1 0,0 0 0,0-1 0,0 1 0,1-1 0,-1 1 0,0 0 0,-1 1 0,5 2 0,11-2 0,15-3 0,0 0 0,52-11 0,-19 2 0,1496-247-3976,-1517 250 3976,112-27 0,-138 28-33,-13 2 0,-19 1 364,-20 3 57,1 1 0,-1 1 0,1 2-1,-68 17 1,-138 58 1366,219-71-1736,-126 38-18,-190 32 0,298-70 0,-29 4 0,46-10 0,1 2 0,-1 1 0,1 1 0,-32 12 0,26-6 0,-1-1 0,-58 13 0,-66 2 0,32-6 0,-169 22 0,209-32 0,-185 10 0,299-20 0,-18 1 0,-1 0 0,1-2 0,0 1 0,-1-2 0,1 0 0,-1 0 0,24-8 0,-36 9 0,-1 1 0,1 0 0,-1 0 0,1 0 0,-1 0 0,1 0 0,-1 0 0,1-1 0,-1 1 0,1 0 0,-1 0 0,1-1 0,-1 1 0,1 0 0,-1-1 0,0 1 0,1 0 0,-1-1 0,0 1 0,1-1 0,-1 1 0,0-1 0,1 1 0,-1 0 0,0-1 0,0 1 0,0-1 0,1 1 0,-1-1 0,0 1 0,0-1 0,0 0 0,0 1 0,0-1 0,0 1 0,0-1 0,0 1 0,0-1 0,0 1 0,0-1 0,0 1 0,-1-1 0,1 1 0,0-1 0,0 1 0,-1-1 0,1 1 0,0-1 0,0 1 0,-1 0 0,1-1 0,0 1 0,-1-1 0,1 1 0,-1 0 0,1-1 0,-1 1 0,1 0 0,0 0 0,-1-1 0,1 1 0,-1 0 0,1 0 0,-1 0 0,0-1 0,-40-15 0,38 15 0,-118-33 0,-206-31 0,-128 13 0,350 41 0,41 6 0,39 5 0,-1-2 0,1-1 0,0-2 0,1 0 0,-26-9 0,50 14 0,-1 0 0,0 0 0,1 0 0,-1 0 0,1 0 0,-1 0 0,1 0 0,-1-1 0,1 1 0,0 0 0,-1 0 0,1 0 0,-1-1 0,1 1 0,-1 0 0,1-1 0,0 1 0,-1 0 0,1-1 0,-1 1 0,1-1 0,0 1 0,0 0 0,-1-1 0,1 1 0,0-1 0,0 1 0,-1-1 0,1 1 0,0-1 0,0 1 0,0-1 0,0 1 0,0-1 0,0 1 0,0-1 0,0 1 0,0-1 0,0 1 0,0-1 0,0 1 0,0-1 0,0 1 0,1-1 0,-1 1 0,0-1 0,0 1 0,1-1 0,-1 1 0,0-1 0,0 1 0,1-1 0,-1 1 0,1 0 0,-1-1 0,1 0 0,29-19 0,-23 17 0,16-10 0,0 2 0,1 1 0,0 0 0,0 2 0,1 1 0,0 1 0,45-5 0,9 5 0,96 6 0,-173 0 0,0 0 0,0 0 0,0 0 0,0 0 0,0 0 0,0 0 0,0 1 0,-1-1 0,1 1 0,0 0 0,0-1 0,3 3 0,-5-3 0,0 1 0,0-1 0,1 0 0,-1 0 0,0 1 0,0-1 0,0 0 0,0 0 0,0 1 0,0-1 0,0 0 0,0 1 0,0-1 0,0 0 0,0 0 0,0 1 0,0-1 0,0 0 0,0 1 0,0-1 0,0 0 0,0 0 0,0 1 0,0-1 0,-1 0 0,1 0 0,0 1 0,0-1 0,0 0 0,0 0 0,-1 1 0,-15 13 0,-24 8 0,0-1 0,-2-3 0,-81 26 0,-25 10 0,146-53 0,0-1 0,0 1 0,1 0 0,-1 0 0,0 0 0,0 0 0,1 0 0,-1 1 0,1-1 0,-3 3 0,4-4 0,0 0 0,0 1 0,0-1 0,0 0 0,0 1 0,1-1 0,-1 0 0,0 0 0,0 1 0,0-1 0,1 0 0,-1 0 0,0 1 0,0-1 0,1 0 0,-1 0 0,0 0 0,0 0 0,1 1 0,-1-1 0,0 0 0,1 0 0,-1 0 0,0 0 0,1 0 0,-1 0 0,0 0 0,1 0 0,-1 0 0,0 0 0,1 0 0,-1 0 0,0 0 0,1 0 0,-1 0 0,1 0 0,53-3 0,-45 3 0,602-16 0,-588 14 0,-23 2 0,0 0 0,0 0 0,0 0 0,0 0 0,1 0 0,-1 0 0,0 0 0,0 0 0,0 0 0,0 0 0,0 0 0,0 0 0,0 0 0,0 0 0,0 0 0,1 0 0,-1 0 0,0-1 0,0 1 0,0 0 0,0 0 0,0 0 0,0 0 0,0 0 0,0 0 0,0 0 0,0 0 0,0-1 0,0 1 0,0 0 0,0 0 0,0 0 0,0 0 0,0 0 0,0 0 0,0 0 0,0 0 0,0-1 0,0 1 0,0 0 0,0 0 0,0 0 0,0 0 0,0 0 0,0 0 0,0 0 0,0-1 0,0 1 0,0 0 0,0 0 0,0 0 0,0 0 0,-1 0 0,1 0 0,0 0 0,0 0 0,0 0 0,0 0 0,0 0 0,0 0 0,0-1 0,0 1 0,-1 0 0,1 0 0,0 0 0,0 0 0,0 0 0,-5-2 0,1 1 0,-1-1 0,1 1 0,-1-1 0,0 2 0,-6-2 0,-86-2 0,9 1 0,87 4 0,1-1 0,-1 0 0,0 0 0,1 0 0,-1 0 0,1-1 0,-1 1 0,1 0 0,-1 0 0,1 0 0,-1 0 0,0-1 0,1 1 0,-1 0 0,1 0 0,-1-1 0,1 1 0,-1 0 0,1-1 0,-1 0 0,7-6 0,21-4 0,10 3 0,1 2 0,49-2 0,80 6 0,-98 2 0,130 1 0,55-1 0,-563 23 0,24 0 0,265-23 0,-20 1 0,0 2 0,-65 13 0,157-11 0,736-6 0,-826 5 0,-62 14 0,23-3 0,-263 33 0,92-14 0,265-34 0,-1 0 0,1 2 0,22 4 0,28 3 0,354-2 0,-268-8 0,36 0 0,-276 2 0,-1 5 0,-101 18 0,128-15 0,-90 2 0,-63-12 0,73-1 0,-526 2 0,707-3 0,-1-1 0,0-2 0,44-13 0,31-4 0,-7 11 0,-78 11 0,0-2 0,0-1 0,-1-1 0,0-1 0,53-20 0,-71 22 0,-5 2 0,0 0 0,0-1 0,0 1 0,0-1 0,8-7 0,-12 10 0,0-1 0,0 0 0,-1 0 0,1 0 0,0 1 0,-1-1 0,1 0 0,-1 0 0,1 0 0,-1 0 0,0 0 0,1 0 0,-1 0 0,0-1 0,0 1 0,1 0 0,-1 0 0,0 0 0,0 0 0,0 0 0,0 0 0,-1 0 0,1 0 0,0 0 0,0 0 0,-1 0 0,1 0 0,0 0 0,-1 0 0,1 0 0,-1 0 0,0 0 0,1 0 0,-1 0 0,0 0 0,0 0 0,-5-6 0,1 1 0,-1 1 0,-1-1 0,1 1 0,-1 0 0,0 1 0,0 0 0,0 0 0,-1 0 0,-13-4 0,-9-2 0,-48-9 0,-124-21 0,-244-55 0,25-19-239,-324-75-328,638 171 567,-24-6 0,115 18 0,16 6 0,0 0 0,1 0 0,-1-1 0,0 1 0,0 0 0,0 0 0,0 0 0,0-1 0,0 1 0,0 0 0,0 0 0,0 0 0,0 0 0,0 0 0,1-1 0,-1 1 0,0 0 0,0 0 0,0 0 0,0 0 0,0 0 0,1 0 0,-1-1 0,0 1 0,0 0 0,0 0 0,1 0 0,-1 0 0,0 0 0,0 0 0,0 0 0,0 0 0,1 0 0,-1 0 0,0 0 0,0 0 0,0 0 0,1 0 0,30-3 0,264 4 806,-245 4-806,0 2 0,60 17 0,-105-23 0,47 5 0,-28-3 0,-57 3 0,-121 23 0,-24 3 0,135-30 0,33-3 0,-1 1 0,1 1 0,0 0 0,0 0 0,0 1 0,-11 4 0,21-6 0,-1 0 0,1 0 0,0 0 0,0 0 0,-1 0 0,1 0 0,0 0 0,-1 0 0,1 1 0,0-1 0,0 0 0,0 0 0,-1 0 0,1 0 0,0 1 0,0-1 0,0 0 0,-1 0 0,1 0 0,0 1 0,0-1 0,0 0 0,0 0 0,0 1 0,-1-1 0,1 0 0,0 0 0,0 1 0,0-1 0,0 0 0,0 0 0,0 1 0,0-1 0,0 0 0,0 0 0,0 1 0,0-1 0,0 0 0,0 1 0,0-1 0,0 0 0,0 0 0,1 1 0,-1-1 0,0 0 0,0 0 0,0 1 0,0-1 0,0 0 0,1 0 0,-1 0 0,0 1 0,0-1 0,0 0 0,1 0 0,-1 0 0,0 1 0,17 9 0,-16-9 0,31 14 0,0-2 0,1-1 0,56 12 0,32 11 0,6 15 0,-69-25 0,1-3 0,69 17 0,-13-15 0,0-6 0,210 6 0,-430 8 0,21-12 0,0-4 0,-1-4 0,0-3 0,-111-3 0,183-6 0,-23-1 0,34 1 0,1 0 0,-1 0 0,0 0 0,0 1 0,1-1 0,-1 0 0,0 1 0,1-1 0,-1 1 0,0 0 0,1 0 0,-1-1 0,-2 3 0,4-3 0,0 1 0,0-1 0,0 0 0,0 0 0,0 0 0,0 1 0,0-1 0,0 0 0,0 0 0,0 0 0,0 0 0,0 1 0,1-1 0,-1 0 0,0 0 0,0 0 0,0 0 0,0 1 0,0-1 0,0 0 0,1 0 0,-1 0 0,0 0 0,0 0 0,0 0 0,0 0 0,1 1 0,-1-1 0,0 0 0,0 0 0,0 0 0,0 0 0,1 0 0,-1 0 0,0 0 0,0 0 0,0 0 0,1 0 0,-1 0 0,0 0 0,0 0 0,0 0 0,1 0 0,-1 0 0,0 0 0,0-1 0,27 5 0,-1-1 0,50-2 0,-34-1 0,834-18-724,-540-11 724,-94 6 0,-382 25 465,36-2-206,-741 53-1078,352-16 457,165-10 362,424-13 1181,89-4-1191,192-15-1,-234 0-169,241-1-840,82-3 1037,-855 48 2,323-30 16,-370 55 246,127-18-288,217-36 883,177-20-876,22-1 0,559 4-874,-7 22-1,-467-8 875,-187-8 0,-13 0 0,-22-3 0,-281-11-20,-94-7 919,381 20-873,-1004-113 240,643 30 312,377 82-578,5 3 0,0 0 0,1-1 0,-1 0 0,0 0 0,1 1 0,-1-2 0,0 1 0,1 0 0,0 0 0,-1-1 0,1 1 0,0-1 0,-4-3 0,6 5 0,0-1 0,0 1 0,0 0 0,0 0 0,0-1 0,0 1 0,0 0 0,0-1 0,0 1 0,0 0 0,0 0 0,0-1 0,0 1 0,0 0 0,1 0 0,-1-1 0,0 1 0,0 0 0,0 0 0,0-1 0,0 1 0,1 0 0,-1 0 0,0 0 0,0-1 0,0 1 0,1 0 0,-1 0 0,0 0 0,0 0 0,1 0 0,-1-1 0,0 1 0,0 0 0,1 0 0,-1 0 0,0 0 0,0 0 0,1 0 0,-1 0 0,1 0 0,14-3 0,-15 3 0,45-4 0,77 4 0,-57 1 0,183 1 0,-30 6-387,1230 94-4367,-1391-97 4754,-8-1 0,82 17 0,-113-13 2,-18-8-2,0 0 0,0 1 0,0-1 0,0 0 0,0 0 0,0 1 1,0-1-1,0 0 0,0 0 0,0 0 0,0 1 0,0-1 0,-1 0 0,1 0 0,0 1 0,0-1 1,0 0-1,0 0 0,0 0 0,0 1 0,-1-1 0,1 0 0,0 0 0,0 0 0,0 0 0,-1 0 1,1 1-1,0-1 0,0 0 0,0 0 0,-1 0 0,1 0 0,0 0 0,0 0 0,0 0 0,-1 0 1,1 0-1,-1 0 0,-38 9 321,-80 3 500,-137-3-1,167-8-556,-840 2 1039,597-4-17,310 1-1222,1 1 0,0 1 0,-1 0 0,-24 7 0,46-9-64,0 0 0,0 0 0,0 0 0,0 0 0,0 0 0,0 1 0,0-1 0,0 0 0,1 0 0,-1 0 0,0 0 0,0 0 0,0 0 0,0 0 0,0 0 0,0 0 0,0 0 0,0 1 0,0-1 0,0 0 0,0 0 0,0 0 0,0 0 0,0 0 0,0 0 0,0 0 0,0 0 0,0 0 0,0 1 0,-1-1 0,1 0 0,0 0 0,0 0 0,0 0 0,0 0 0,0 0 0,0 0 0,0 0 0,0 0 0,0 0 0,0 0 0,0 0 0,0 0 0,0 0 0,0 0 0,-1 1 0,1-1 0,0 0 0,0 0 0,0 0 0,0 0 0,0 0 0,0 0 0,0 0 0,0 0 0,0 0 0,-1 0 0,1 0 0,0 0 0,0 0 0,0 0 0,12 3 0,18 0 0,35-4 0,91-13 0,-94 10 0,-36 2 0,37-5 0,-62 7 0,0 0 0,0-1 0,0 1 0,0 0 0,0 0 0,0 0 0,0 0 0,-1-1 0,1 1 0,0 0 0,0-1 0,0 1 0,-1-1 0,1 1 0,0-1 0,0 1 0,-1-1 0,1 1 0,-1-1 0,1 0 0,0 0 0,-1 0 0,0 1 0,0-1 0,-1 1 0,1-1 0,0 0 0,-1 1 0,1-1 0,0 1 0,-1 0 0,1-1 0,-1 1 0,1-1 0,0 1 0,-1-1 0,1 1 0,-1 0 0,1 0 0,-1-1 0,1 1 0,-1 0 0,0 0 0,0-1 0,-42-12 0,-1 7 0,0 2 0,0 2 0,-81 7 0,66-2 0,-235 13-131,-421 10-368,694-26 597,30-1 119,36 1 98,279-23-315,-323 23 0,20-2 0,-1-1 0,0-1 0,29-9 0,-49 13 0,0 0 0,1 0 0,-1 0 0,0 0 0,0 0 0,1 0 0,-1 0 0,0 0 0,0-1 0,1 1 0,-1 0 0,0 0 0,0 0 0,0 0 0,1 0 0,-1-1 0,0 1 0,0 0 0,0 0 0,0 0 0,1 0 0,-1-1 0,0 1 0,0 0 0,0 0 0,0-1 0,0 1 0,0 0 0,0 0 0,0-1 0,0 1 0,0 0 0,0 0 0,0-1 0,0 1 0,0 0 0,0 0 0,0 0 0,0-1 0,0 1 0,0 0 0,0 0 0,0-1 0,0 1 0,0 0 0,0 0 0,0-1 0,-1 1 0,1 0 0,0 0 0,0 0 0,0-1 0,0 1 0,0 0 0,-1 0 0,1 0 0,0 0 0,0 0 0,-1-1 0,1 1 0,0 0 0,0 0 0,0 0 0,-1 0 0,1 0 0,0 0 0,0 0 0,-1 0 0,-18-7 0,-12 2 0,0 2 0,0 1 0,-39 2 0,42 1 0,14-2 0,11-2 0,24-7 0,38-9 0,111-22 0,65 7 0,-160 27 0,108 5 0,-316-16 0,37 16 0,-106 11 0,73-1 0,44-4 0,117-5 0,0-1 0,0-2 0,-1-1 0,55-17 0,30-4 0,-74 21 0,-30 4 0,0 0 0,0-1 0,22-7 0,-33 9 0,-1 0 0,0 0 0,0 0 0,0 0 0,0 0 0,1 0 0,-1 0 0,0 0 0,0 0 0,0 0 0,1 0 0,-1 0 0,0 0 0,0 0 0,0 0 0,0 0 0,1 0 0,-1 0 0,0 0 0,0 0 0,0-1 0,0 1 0,0 0 0,0 0 0,1 0 0,-1 0 0,0 0 0,0 0 0,0-1 0,0 1 0,0 0 0,0 0 0,0 0 0,0 0 0,0-1 0,0 1 0,0 0 0,0 0 0,0 0 0,0-1 0,0 1 0,0 0 0,0 0 0,0 0 0,0 0 0,0-1 0,0 1 0,-10-4 0,-17-1 0,1 5 0,-1 0 0,1 2 0,-1 1 0,1 2 0,-28 7 0,-45 7 0,-439 10 0,160-16 0,332-9 0,23-1 0,1-2 0,-42-1 0,64 0 0,0 0 0,0 0 0,0 0 0,0 0 0,0 0 0,0 0 0,0 0 0,0 0 0,-1 0 0,1 0 0,0 0 0,0 0 0,0 0 0,0 0 0,0 0 0,0 0 0,0 0 0,0 0 0,0 0 0,0 0 0,0 0 0,-1 0 0,1 0 0,0 0 0,0 0 0,0 0 0,0 0 0,0 0 0,0 0 0,0 0 0,0 0 0,0 0 0,0-1 0,0 1 0,0 0 0,0 0 0,0 0 0,0 0 0,0 0 0,0 0 0,0 0 0,0 0 0,0 0 0,0 0 0,0 0 0,0-1 0,0 1 0,0 0 0,0 0 0,0 0 0,0 0 0,0 0 0,0 0 0,0 0 0,0 0 0,0 0 0,0 0 0,0 0 0,0-1 0,0 1 0,0 0 0,0 0 0,7-5 0,11-5 0,5 0 0,2 1 0,-1 1 0,1 1 0,0 2 0,0 0 0,41-2 0,-38 8 0,1 2 0,-1 1 0,-1 1 0,31 10 0,7 1 0,655 122-1256,-345-70 1220,-70-12-7,-288-53 92,-8-2 149,1 1 1,-1 0 0,1 0 0,13 6-1,-23-8-189,0 1 1,0-1-1,-1 1 0,1-1 0,0 0 0,0 1 0,0-1 1,0 1-1,0-1 0,-1 0 0,1 1 0,0-1 1,0 1-1,-1-1 0,1 0 0,0 1 0,-1-1 0,1 0 1,0 0-1,-1 1 0,1-1 0,0 0 0,-1 0 1,1 1-1,-1-1 0,1 0 0,0 0 0,-1 0 0,1 0 1,-1 0-1,1 0 0,-1 1 0,-18 8-19,-28 7 10,-1-2 0,-1-1 0,-80 8 0,-152 0 0,184-16 0,31-1 0,-206 5 0,247-12 0,23 0 0,7-1 0,11-1 0,72-10 0,171-9 0,-219 22 0,178-8 0,148-11 0,-331 16 0,-35 5 0,0 0 0,0 0 0,0-1 0,0 1 0,-1 0 0,1 0 0,0 0 0,0 0 0,0 0 0,0 0 0,0 0 0,0-1 0,0 1 0,0 0 0,0 0 0,0 0 0,0 0 0,0 0 0,0-1 0,0 1 0,-1 0 0,1 0 0,0 0 0,0 0 0,1 0 0,-1-1 0,0 1 0,0 0 0,0 0 0,0 0 0,0 0 0,0 0 0,0-1 0,0 1 0,0 0 0,0 0 0,0 0 0,0 0 0,0 0 0,0 0 0,0 0 0,1-1 0,-1 1 0,0 0 0,0 0 0,0 0 0,0 0 0,0 0 0,0 0 0,1 0 0,-1 0 0,0 0 0,0 0 0,0 0 0,0 0 0,0 0 0,1 0 0,-1 0 0,-14-4 0,1 0 0,-1 1 0,0 1 0,0 1 0,0 0 0,-19 1 0,0-1 0,-230-3 0,-13-1 0,2-23 0,244 22 0,-40-6 0,-79-24 0,135 28 0,14 8 0,0-1 0,-1 1 0,1 0 0,0 0 0,0-1 0,0 1 0,0 0 0,0-1 0,-1 1 0,1 0 0,0-1 0,0 1 0,0 0 0,0-1 0,0 1 0,0 0 0,0-1 0,0 1 0,0 0 0,0-1 0,0 1 0,0 0 0,0-1 0,1 1 0,-1 0 0,0-1 0,1 0 0,1-1 0,-1 1 0,0-1 0,1 1 0,-1 0 0,1 0 0,-1 0 0,1 0 0,0 0 0,-1 0 0,1 0 0,0 1 0,3-2 0,20-4 0,0 1 0,0 1 0,0 2 0,46 0 0,-36 1 0,86-3-25,799-17-641,-898 20 666,16 2 0,1-2 0,0-2 0,62-13 0,-100 16 5,0 0 1,0 0-1,0-1 0,0 1 1,0 0-1,0-1 1,0 1-1,-1 0 0,1-1 1,0 1-1,0-1 1,0 1-1,-1-1 0,1 0 1,0 1-1,0-1 1,-1 0-1,1 1 0,0-2 1,-1 2 3,0-1 0,0 1 0,0-1 0,0 1 1,0-1-1,0 1 0,0-1 0,0 1 0,-1-1 0,1 1 0,0-1 1,0 1-1,-1-1 0,1 1 0,0-1 0,0 1 0,-1 0 0,1-1 1,0 1-1,-1 0 0,1-1 0,-1 1 0,1 0 0,0-1 0,-1 1 1,-4-3 47,0 0 1,0 1-1,0 0 1,0 0 0,-8-2-1,-9-1-57,0 2 0,-1 0 0,1 1 0,-1 2 0,-24 1 0,-117 21 0,122-15 0,-1198 144-1210,1149-143 1210,174-22 1210,311 3-1247,-300 11-159,869 35-1052,-131-1 1333,-440-48-85,-372 11 4,-19 1-12,-4 1 6,-30-1 241,-708 0 727,372 4-769,105-2-197,237-1 0,27 1 0,-1 1 0,1-1 0,0 0 0,0 0 0,0 0 0,0 0 0,0 0 0,-1 0 0,1 0 0,0 0 0,0 0 0,0 0 0,0 0 0,0 0 0,-1 0 0,1 0 0,0 0 0,0 0 0,0 0 0,0 0 0,0 0 0,-1 0 0,1 0 0,0 0 0,0-1 0,0 1 0,0 0 0,0 0 0,0 0 0,-1 0 0,1 0 0,0 0 0,0 0 0,0 0 0,0-1 0,0 1 0,0 0 0,0 0 0,0 0 0,0 0 0,0 0 0,0-1 0,0 1 0,-1 0 0,1 0 0,0 0 0,0 0 0,0 0 0,0-1 0,0 1 0,0 0 0,0 0 0,0 0 0,1 0 0,-1 0 0,0-1 0,0 1 0,11-7 0,17-5 0,21-1 0,1 1 0,1 3 0,77-4 0,158 10 0,-179 4 0,761 1 0,-1628-2 0,832 1 0,92-2 0,-142-1 0,-1-1 0,1-1 0,35-11 0,62-29 0,-54 19 0,21-4 0,70-29 0,-151 56 0,0-1 0,0 1 0,-1-1 0,0 0 0,1 0 0,-1 0 0,0-1 0,-1 1 0,1-1 0,3-5 0,-6 8 0,0-1 0,0 0 0,0 0 0,0 1 0,-1-1 0,1 0 0,-1 0 0,1 0 0,-1 0 0,1 0 0,-1 0 0,0 0 0,0 0 0,0 0 0,0 0 0,-1 0 0,1 0 0,0 0 0,-1 0 0,0 0 0,1 0 0,-1 0 0,0 1 0,0-1 0,0 0 0,0 0 0,0 1 0,-2-2 0,-4-5 0,0 1 0,-1 0 0,0 0 0,-1 1 0,1 0 0,-1 1 0,0 0 0,-1 0 0,1 1 0,-14-4 0,-24-9 0,-1 3 0,0 1 0,-1 3 0,-51-4 0,-201-4 0,-867 46 0,894-2 0,208-16 0,1 3 0,-70 24 0,-96 29 0,226-64 0,-1 0 0,1 0 0,0 1 0,-7 3 0,11-5 0,1-1 0,-1 0 0,1 1 0,-1-1 0,1 0 0,0 1 0,-1-1 0,1 1 0,-1-1 0,1 0 0,0 1 0,0-1 0,-1 1 0,1-1 0,0 1 0,0-1 0,0 1 0,-1-1 0,1 1 0,0-1 0,0 2 0,0-1 0,1-1 0,-1 1 0,0 0 0,1 0 0,-1-1 0,1 1 0,-1 0 0,1-1 0,-1 1 0,1-1 0,-1 1 0,1-1 0,0 1 0,-1-1 0,1 1 0,0-1 0,0 1 0,-1-1 0,3 1 0,11 4 0,1-1 0,0 0 0,1-1 0,-1 0 0,1-1 0,-1-1 0,26-1 0,-14 0 0,570-18 0,-574 17 0,-8 0 0,1 0 0,-1 0 0,0-2 0,19-4 0,-25 1 0,-11 0 0,-17-2 0,-17 1 0,-1 1 0,1 2 0,-60 0 0,24 2 0,-1332-19-2037,1110 22 1860,164-3 177,-118 4 0,663 1 70,-337-1 93,178 6 956,233 4-392,-644-9-694,1 6 1,0 7 0,-204 48 0,255-34-34,102-30 0,0 0 0,0 0 0,0 1 0,0-1 0,0 0 0,0 1 0,0-1 0,0 1 0,0-1 0,0 1 0,0 0 0,0-1 0,0 1 0,0 0 0,0 0 0,1 0 0,-1 0 0,-1 1 0,3-2 0,-1 1 0,1-1 0,-1 1 0,0-1 0,1 0 0,-1 1 0,1-1 0,-1 1 0,1-1 0,-1 0 0,1 1 0,-1-1 0,1 0 0,-1 0 0,1 0 0,0 1 0,-1-1 0,1 0 0,-1 0 0,1 0 0,0 0 0,0 0 0,49 4 0,-50-4 0,498-1 0,-234-1 0,-227 2 0,12 1 0,1-2 0,87-14 0,-135 15 0,0-1 0,-1 1 0,1 0 0,-1-1 0,1 1 0,0-1 0,-1 1 0,0-1 0,1 0 0,-1 0 0,1 0 0,1-1 0,-3 2 0,0-1 0,0 1 0,0 0 0,0 0 0,0-1 0,0 1 0,0 0 0,0-1 0,0 1 0,0 0 0,0-1 0,0 1 0,-1 0 0,1 0 0,0-1 0,0 1 0,0 0 0,0 0 0,-1-1 0,1 1 0,0 0 0,0 0 0,0 0 0,-1-1 0,1 1 0,0 0 0,0 0 0,-1 0 0,1 0 0,0-1 0,0 1 0,-1 0 0,1 0 0,0 0 0,-1 0 0,1 0 0,-7-2 0,0-1 0,1 2 0,-1-1 0,-9 0 0,-23-1 0,1 3 0,-77 7 0,-77 25 0,126-20 0,-336 49 0,304-45 0,84-10 0,22-3 0,26 0 0,101 8 0,-87-5 0,82-1 0,-128-5 0,0 0 0,0 0 0,0 0 0,0-1 0,0 1 0,0 0 0,0-1 0,0 0 0,-1 1 0,1-1 0,0 0 0,0 0 0,3-2 0,-5 2 0,0 0 0,1 0 0,-1 1 0,1-1 0,-1 0 0,0 0 0,0 1 0,0-1 0,1 0 0,-1 0 0,0 0 0,0 0 0,0 1 0,0-1 0,0 0 0,0 0 0,-1 0 0,1 1 0,0-1 0,0 0 0,-1 0 0,1 0 0,0 1 0,-1-1 0,1 0 0,0 1 0,-1-1 0,1 0 0,-1 1 0,0-1 0,1 0 0,-1 1 0,1-1 0,-1 1 0,0-1 0,-1 0 0,-8-8 0,0 1 0,-1 0 0,0 0 0,-1 1 0,1 1 0,-2 0 0,-15-6 0,-2 2 0,1 1 0,-36-6 0,36 10 0,0 1 0,-1 2 0,1 1 0,-1 1 0,0 1 0,1 2 0,-51 11 0,29-2 0,13-4 0,1 1 0,0 2 0,-49 23 0,85-34 0,1 0 0,0 0 0,0 0 0,0 0 0,-1 0 0,1 0 0,0 0 0,0 0 0,-1 0 0,1 0 0,0 0 0,0 0 0,-1 0 0,1 0 0,0 1 0,0-1 0,0 0 0,-1 0 0,1 0 0,0 0 0,0 0 0,0 1 0,0-1 0,-1 0 0,1 0 0,0 0 0,0 1 0,0-1 0,0 0 0,0 0 0,0 1 0,0-1 0,0 0 0,0 0 0,0 0 0,-1 1 0,1-1 0,0 0 0,1 1 0,10-1 0,19-4 0,-11-2 0,-9 4 0,-1-1 0,0 0 0,0 0 0,0-1 0,17-10 0,-26 10 0,-8 2 0,-8 0 0,5 2 0,0 1 0,0 1 0,1-1 0,-1 1 0,0 1 0,1 0 0,0 1 0,0 0 0,0 0 0,-14 9 0,-1 3 0,1 0 0,-35 31 0,57-45 0,0-1 0,0 1 0,0 0 0,0 0 0,0 0 0,1 1 0,-1-1 0,1 0 0,0 1 0,-2 3 0,2-5 0,1-1 0,0 1 0,0-1 0,0 1 0,0-1 0,0 1 0,0-1 0,0 1 0,0-1 0,0 1 0,0-1 0,0 1 0,1-1 0,-1 1 0,0-1 0,0 1 0,0-1 0,1 0 0,-1 1 0,0-1 0,0 1 0,1 0 0,0-1 0,0 1 0,0 0 0,1-1 0,-1 1 0,0-1 0,0 1 0,0-1 0,0 1 0,1-1 0,-1 0 0,0 1 0,3-1 0,5 0 0,0 0 0,0 0 0,0-1 0,0 0 0,0 0 0,0-1 0,0 0 0,9-4 0,71-34 0,-45 18 0,28-7 0,0 3 0,2 3 0,93-17 0,231-19 0,-94 17 0,-281 39 0,-11 1 0,1 0 0,-1-1 0,0 0 0,13-5 0,-25 8 0,0 0 0,0 0 0,0 0 0,-1 0 0,1-1 0,0 1 0,0 0 0,0 0 0,0 0 0,0 0 0,0 0 0,0 0 0,0 0 0,-1 0 0,1 0 0,0-1 0,0 1 0,0 0 0,0 0 0,0 0 0,0 0 0,0 0 0,0 0 0,0-1 0,0 1 0,0 0 0,0 0 0,0 0 0,0 0 0,0 0 0,0 0 0,0-1 0,0 1 0,0 0 0,0 0 0,0 0 0,0 0 0,0 0 0,0-1 0,0 1 0,0 0 0,0 0 0,0 0 0,1 0 0,-1 0 0,0 0 0,0 0 0,0 0 0,0-1 0,0 1 0,0 0 0,0 0 0,0 0 0,1 0 0,-1 0 0,0 0 0,0 0 0,-22-4 0,-1 2 0,1 0 0,-1 1 0,-39 4 0,34-1 0,-16 1 0,-1 3 0,1 2 0,-83 25 0,-125 61 0,174-63 0,-225 79-522,-327 74-1,481-150 523,197-45 348,0-2 1,57-24-1,-64 22-348,0 2 0,57-10 0,-35 8 0,111-26-242,285-65-1551,738-185-1246,-414 81 1644,-736 198-327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7:46:28.736"/>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7:46:31.310"/>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7:58:47.512"/>
    </inkml:context>
    <inkml:brush xml:id="br0">
      <inkml:brushProperty name="width" value="0.05" units="cm"/>
      <inkml:brushProperty name="height" value="0.05" units="cm"/>
      <inkml:brushProperty name="color" value="#FFFFFF"/>
    </inkml:brush>
  </inkml:definitions>
  <inkml:trace contextRef="#ctx0" brushRef="#br0">6054 580 24575,'-20'-13'-12202,"-5"5"10491,-27 2 7505,38 5-6647,-42-2 2563,25 2 106,1-1-1,-1-2 1,-51-13-1,48 7-1815,0 2 0,0 1 0,-1 1 0,0 2 0,0 2 0,0 1 0,0 2 0,-35 5 0,-556 21 0,610-28 0,1 1 0,0 0 0,0 1 0,0 1 0,0 1 0,0 0 0,-16 6 0,28-6 0,9 0 0,12-1 0,253 3 0,-182-6 0,279-24 0,-6-34 0,-292 45 0,429-67 0,-463 77 0,64 1 0,-169 18 0,-72 6 0,-49 9 0,-47 23 0,-222 41 0,430-90 0,0-2 0,-42-1 0,58-3 0,10-1 0,4 1 0,0 1 0,1 0 0,-1 0 0,0 1 0,1-1 0,-1 0 0,0 0 0,1 0 0,-1 1 0,1-1 0,1 0 0,45-13 0,0 2 0,0 2 0,1 2 0,0 3 0,0 1 0,79 5 0,-7 8 0,182 37 0,-164-13 0,263 99 0,-371-118 0,-31-14 0,0 0 0,0 0 0,1 0 0,-1 0 0,0 1 0,0-1 0,1 0 0,-1 0 0,0 0 0,1 0 0,-1 0 0,0 0 0,0 0 0,0 1 0,1-1 0,-1 0 0,0 0 0,0 0 0,0 1 0,1-1 0,-1 0 0,0 0 0,0 0 0,0 1 0,0-1 0,0 0 0,1 0 0,-1 1 0,0-1 0,0 0 0,0 1 0,0-1 0,0 0 0,0 0 0,0 1 0,0-1 0,0 0 0,0 1 0,0-1 0,0 0 0,0 0 0,0 1 0,0-1 0,0 0 0,-1 0 0,1 1 0,0-1 0,0 0 0,0 0 0,0 1 0,0-1 0,-1 0 0,1 0 0,0 0 0,-1 1 0,-17 6 0,14-6 0,-87 24 0,-1-5 0,-1-4 0,0-3 0,-184-1 0,237-13 0,0-3 0,-70-14 0,-76-31 0,-6-2 0,39 24 0,146 26 0,-1-1 0,0 1 0,0-2 0,1 1 0,-13-6 0,20 7 0,-1 1 0,0 0 0,1-1 0,-1 1 0,1-1 0,-1 1 0,1-1 0,-1 1 0,1-1 0,-1 1 0,1-1 0,-1 1 0,1-1 0,-1 0 0,1 1 0,0-1 0,-1 0 0,1 1 0,0-1 0,0 0 0,0 1 0,-1-1 0,1 0 0,0 0 0,0 1 0,0-2 0,1 0 0,0 0 0,0 1 0,0-1 0,0 0 0,0 1 0,0-1 0,0 1 0,1 0 0,-1-1 0,0 1 0,1 0 0,-1 0 0,1 0 0,0 0 0,2-2 0,20-9 0,1 1 0,1 0 0,-1 2 0,44-9 0,61-12-170,198-20-1,149 28-170,-231 30 341,317 50 0,-519-52 0,-12-2 0,-1 1 0,0 1 0,0 2 0,39 15 0,-68-23 0,-1 1 0,1 0 0,-1 0 0,1-1 0,-1 1 0,0 0 0,1 0 0,-1 0 0,0 1 0,1-1 0,0 1 0,-2-1 0,0-1 0,0 0 0,0 0 0,0 1 0,1-1 0,-1 0 0,0 1 0,0-1 0,0 0 0,0 0 0,0 1 0,0-1 0,0 0 0,0 1 0,0-1 0,0 0 0,0 1 0,-1-1 0,1 0 0,0 1 0,0-1 0,0 0 0,0 0 0,0 1 0,0-1 0,-1 0 0,1 0 0,0 1 0,0-1 0,0 0 0,-1 0 0,1 0 0,0 1 0,-1-1 0,-2 2 0,0-1 0,0 1 0,-1-1 0,1 1 0,-1-1 0,1-1 0,-1 1 0,-5 0 0,-33 3 49,0-1 0,0-3 0,-1-1 0,1-3 0,0-1 0,-75-19 0,-244-99 157,262 85-337,-184-62-200,-4 11 0,-4 14 0,-324-41 0,574 111 331,22 3 0,0-1 0,-25-6 0,35 4 0,12 2 0,13 0 0,52-2 664,93 4 0,-81 3-404,-42-1-260,-1 2 0,0 2 0,0 1 0,0 2 0,-1 1 0,0 2 0,-1 2 0,0 1 0,-1 2 0,37 22 0,326 156 0,-253-129 0,-111-50 0,291 129 0,-308-135 0,-16-9 0,0 0 0,0 0 0,0 0 0,0 1 0,0-1 0,0 0 0,0 0 0,0 0 0,0 0 0,0 1 0,0-1 0,0 0 0,0 0 0,0 0 0,0 0 0,0 1 0,0-1 0,0 0 0,0 0 0,0 0 0,0 0 0,0 1 0,0-1 0,0 0 0,0 0 0,0 0 0,0 0 0,0 1 0,0-1 0,0 0 0,-1 0 0,1 0 0,0 0 0,0 0 0,0 0 0,0 1 0,0-1 0,-1 0 0,1 0 0,0 0 0,0 0 0,0 0 0,-1 0 0,-30 8 0,30-8 0,-63 8 0,-79-1 0,-68-10 0,206 3 0,-775-56 0,775 56 0,-7-1 0,-20-2 0,31 3 0,0 0 0,0 0 0,0 0 0,0 0 0,0 0 0,0-1 0,0 1 0,0 0 0,0-1 0,0 1 0,0-1 0,0 1 0,0-1 0,1 1 0,-1-1 0,0 0 0,0 1 0,-1-2 0,2 1 0,1 0 0,-1 0 0,0 1 0,1-1 0,-1 0 0,1 1 0,-1-1 0,0 1 0,1-1 0,0 0 0,-1 1 0,1-1 0,-1 1 0,1 0 0,0-1 0,-1 1 0,1-1 0,0 1 0,-1 0 0,1-1 0,0 1 0,0 0 0,1 0 0,21-8 0,1 1 0,46-8 0,-62 14 0,123-19-492,202-5 0,146 30-1353,887 103-2348,-1028-52 3790,-262-35 644,-75-21-193,1 0 1,-1 1-1,0-1 0,0 0 1,0 1-1,1-1 0,-1 1 1,0-1-1,0 1 0,0 0 1,0-1-1,0 1 0,0 0 1,0 0-1,0 0 0,0 0 0,0 0 1,-1 0-1,1 0 0,1 1 1,-3-1-4,0 0-1,0-1 1,0 1 0,0 0 0,1 0 0,-1-1 0,0 1 0,0-1 0,0 1-1,0-1 1,-1 1 0,1-1 0,0 0 0,0 1 0,0-1 0,0 0-1,0 0 1,0 0 0,-2 0 0,-87 12 2386,-109-2-1,145-8-2277,-158 2-153,-1-9 0,-213-33 0,-498-54-663,443 53 663,3-42 0,426 67 253,94 20 204,30 4-246,105 13-211,78 2-512,765 30-2607,6-50 1850,-960-5 1269,-43 3 347,-23-3-322,0 0-1,0 0 1,0 0-1,1 0 1,-1 0-1,0 0 0,0 0 1,0 0-1,0 0 1,0 0-1,0 0 1,1 0-1,-1 0 1,0 0-1,0 0 1,0 0-1,0 0 1,0 1-1,0-1 1,0 0-1,0 0 1,1 0-1,-1 0 1,0 0-1,0 0 0,0 0 1,0 1-1,0-1 1,0 0-1,0 0 1,0 0-1,0 0 1,0 0-1,0 0 1,0 1-1,0-1 1,0 0-1,0 0 1,0 0-1,0 0 1,0 0-1,0 1 1,0-1-1,0 0 0,0 0 1,0 0-1,0 0 1,0 0-1,0 0 1,-1 1-1,1-1 1,0 0-1,0 0 1,0 0-1,-29 14 1308,-16 2-951,-1-3 0,-53 10 0,-105 5 351,-143-9-764,242-16-354,-176 5-1289,-847 10-2169,369-19 4913,754 1 719,6-1-645,17 0-195,37-4-178,330-32-599,5 22-1200,-174 8 660,-29-1 372,549-9-24,-731 17-6,-2 0 150,0 0 1,0 0-1,1 0 0,-1 0 0,0 0 0,0-1 0,0 0 0,0 1 0,6-3 1,-9 3-120,0-1 0,0 1 0,0 0 1,1 0-1,-1 0 0,0-1 1,0 1-1,0 0 0,0 0 0,0 0 1,0 0-1,0-1 0,0 1 1,0 0-1,0 0 0,0 0 0,0-1 1,0 1-1,0 0 0,-1 0 1,1 0-1,0-1 0,0 1 0,0 0 1,0 0-1,0 0 0,0 0 0,0 0 1,0-1-1,-1 1 0,1 0 1,0 0-1,0 0 0,0 0 0,0 0 1,-1 0-1,1-1 0,0 1 1,0 0-1,0 0 0,0 0 0,-1 0 1,1 0-1,0 0 0,0 0 1,0 0-1,-1 0 0,1 0 0,0 0 1,0 0-1,0 0 0,0 0 1,-1 0-1,1 0 0,0 0 0,0 0 1,-14-3-3,1 0 1,0 1-1,-1 1 1,1 0-1,-18 1 1,11 0-3,-130 3 0,-594 64-1388,226-17 582,509-49 806,-453 26-97,439-28 217,22 0 17,5-1 39,37-7 746,-24 6-458,520-72-372,-362 57-956,294-42 591,118-13 297,-572 71-24,117-6 0,-307 13 1493,-141 5-1436,94-1-371,-653-21-974,840 10 1288,-333-32 0,368 34 9,-57-10-110,53 9 239,0 0 0,0-1 0,-1 1 0,1-1 0,0 1 0,0-1 0,1-1 0,-1 1 0,-6-5 0,10 7-132,0-1 1,-1 1-1,1 0 1,0-1-1,0 1 1,-1-1 0,1 1-1,0-1 1,0 1-1,0-1 1,0 1-1,0 0 1,-1-1 0,1 1-1,0-1 1,0 1-1,0-1 1,0 1-1,0-1 1,0 1-1,1-1 1,-1 1 0,0-1-1,0 1 1,0-1-1,0 1 1,0 0-1,1-1 1,-1 1 0,0-1-1,0 1 1,1 0-1,-1-1 1,0 1-1,1 0 1,-1-1 0,0 1-1,1 0 1,-1-1-1,1 1 1,-1 0-1,0 0 1,1-1-1,-1 1 1,1 0 0,-1 0-1,1 0 1,0 0-1,28-11-68,-28 10 60,45-8 2,0 1 0,0 2 0,85 1 0,-91 4 0,427-1 0,-416 2 0,-36-2 0,-29-6 0,-5 1 0,-1 0 0,1 2 0,-1 0 0,-39-3 0,-88 2 0,-145 11 0,-202-4 0,438-3 0,4 1 0,-88-15 0,136 15 0,0 0 0,0 0 0,0 0 0,0 0 0,0-1 0,-5-3 0,9 5 0,-1 0 0,1 0 0,0-1 0,-1 1 0,1 0 0,-1-1 0,1 1 0,0-1 0,-1 1 0,1 0 0,0-1 0,0 1 0,-1-1 0,1 1 0,0-1 0,0 1 0,0-1 0,-1 1 0,1-1 0,0 1 0,0-2 0,0 2 0,1-1 0,-1 0 0,0 0 0,0 1 0,1-1 0,-1 0 0,1 0 0,-1 1 0,1-1 0,-1 0 0,1 1 0,-1-1 0,1 1 0,0-1 0,-1 1 0,1-1 0,0 1 0,0-1 0,21-10 0,-1 1 0,1 1 0,0 1 0,44-9 0,-25 6 0,269-51 0,-183 41 0,479-67-443,4 53-1,-568 37 444,-41-2 0,-1 0 0,0 0 0,1 0 0,-1 0 0,0 0 0,1 0 0,-1 0 0,0 0 0,1 0 0,-1 0 0,0 0 0,1 1 0,-1-1 0,0 0 0,1 0 0,-1 0 0,0 0 0,1 0 0,-1 1 0,0-1 0,1 0 0,-1 0 0,0 0 0,0 1 0,1-1 0,-1 0 0,0 0 0,0 1 0,0-1 0,1 0 0,-1 1 0,0-1 0,0 0 0,0 1 0,0-1 0,0 0 0,0 1 0,0-1 0,0 0 0,0 1 0,0-1 0,0 0 0,0 1 0,0-1 0,0 0 0,0 1 0,0-1 0,0 1 0,0-1 0,0 0 0,0 0 0,0 1 0,-1-1 0,-14 13 0,2-7 74,-1 0 0,1-1-1,-1 0 1,-19 3-1,-64 8 414,74-12-455,-459 63-32,293-52 0,654-17 0,-397 5 0,0 4 0,-1 3 0,81 22 0,3 0 0,-124-26 0,-27-6 0,1 0 0,-1 0 0,0 0 0,0 0 0,0 0 0,0 0 0,1 0 0,-1 0 0,0 0 0,0 0 0,0 0 0,0 0 0,1 0 0,-1 0 0,0 0 0,0 1 0,0-1 0,0 0 0,1 0 0,-1 0 0,0 0 0,0 0 0,0 0 0,0 0 0,0 0 0,0 1 0,1-1 0,-1 0 0,0 0 0,0 0 0,0 0 0,0 0 0,0 1 0,0-1 0,0 0 0,0 0 0,0 0 0,0 0 0,0 1 0,0-1 0,0 0 0,0 0 0,0 0 0,0 0 0,0 1 0,0-1 0,0 0 0,0 0 0,0 0 0,0 0 0,0 1 0,0-1 0,0 0 0,0 0 0,0 0 0,0 0 0,0 0 0,-1 1 0,1-1 0,0 0 0,0 0 0,0 0 0,0 0 0,0 0 0,0 0 0,-1 0 0,1 1 0,0-1 0,-9 4 0,0-1 0,-1 0 0,1 0 0,-18 2 0,-7 3 0,-130 30 0,0-6 0,-289 17 0,426-48 0,-1 0 0,1-2 0,0-1 0,0-1 0,0-2 0,1 0 0,-1-2 0,-50-20 0,49 15 0,0 1 0,-43-11 0,69 21 0,1 1 0,-1 0 0,1 0 0,0-1 0,-1 1 0,1-1 0,0 1 0,-1-1 0,1 1 0,0-1 0,0 0 0,0 0 0,0 0 0,0 0 0,0 0 0,0 0 0,0 0 0,0 0 0,0 0 0,-1-2 0,2 2 0,0 0 0,0 0 0,0 0 0,0 0 0,0 0 0,0 0 0,0 0 0,0 0 0,0 0 0,1 0 0,-1 0 0,0 0 0,1 0 0,-1 0 0,1 0 0,-1 0 0,1 1 0,-1-1 0,1 0 0,1-1 0,4-4 0,0 1 0,0-1 0,0 1 0,0 1 0,1-1 0,7-2 0,22-10 12,0 2 1,0 2-1,1 2 0,1 1 0,0 1 0,67-5 0,-1 7-224,134 10-1,230 34-1178,3 19 439,-449-53 949,48 7 3,-48-4-41,-22-6 40,0 1 0,0-1 0,0 0 1,0 0-1,0 0 0,0 1 0,0-1 0,0 0 0,0 0 0,0 0 0,-1 1 0,1-1 0,0 0 0,0 0 0,0 0 0,0 1 0,0-1 0,0 0 1,0 0-1,0 0 0,-1 1 0,1-1 0,0 0 0,0 0 0,0 0 0,0 0 0,-1 0 0,1 0 0,0 1 0,0-1 0,0 0 0,0 0 0,-1 0 1,1 0-1,0 0 0,0 0 0,0 0 0,-1 0 0,1 0 0,0 0 0,0 0 0,-1 0 0,1 0 0,-39 8 412,-20-1 120,-104-2 0,-65-17 524,91 3-815,-611-31-819,727 39 639,0-1 1,0-1-1,0-1 0,0 0 1,0-2-1,1-1 0,-35-16 1,10 3 54,30 14-121,0 0-1,-27-18 1,41 24 6,1 0 0,0 0 0,0 0 0,0 0 0,0 0 0,0 0 0,-1 0 0,1 0 0,0 0 0,0 0 0,0-1 0,0 1 0,0 0 0,0 0 0,-1 0 0,1 0 0,0 0 0,0 0 0,0-1 0,0 1 0,0 0 0,0 0 0,0 0 0,0 0 0,0 0 0,0-1 0,0 1 0,0 0 0,0 0 0,0 0 0,0 0 0,0-1 0,0 1 0,0 0 0,0 0 0,0 0 0,0 0 0,0-1 0,0 1 0,0 0 0,0 0 0,0 0 0,0 0 0,0 0 0,0-1 0,0 1 0,1 0 0,-1 0 0,0 0 0,0 0 0,0 0 0,0 0 0,0 0 0,0-1 0,1 1 0,13-4 0,22 0 0,17 5 0,1 3 0,91 17 0,-113-16 0,464 97-882,-4 19-81,-112-16 695,-362-97 415,-18-8-139,0 0 0,0 0 0,0 0 0,0 0 0,0 1 1,0-1-1,0 0 0,0 0 0,-1 0 0,1 0 0,0 1 0,0-1 1,0 0-1,0 0 0,0 0 0,0 0 0,0 0 0,0 1 0,-1-1 1,1 0-1,0 0 0,0 0 0,0 0 0,0 0 0,0 0 1,-1 0-1,1 0 0,0 0 0,0 0 0,0 1 0,0-1 0,-1 0 1,1 0-1,0 0 0,0 0 0,0 0 0,0 0 0,-1 0 1,1 0-1,0 0 0,0 0 0,0 0 0,0-1 0,-1 1 0,-33 1 946,-109-14-444,-41-1-374,-985 3-136,696 13 0,30-2 0,539-1 0,130 4 0,-91 21 0,-25-3 0,289 23 0,-353-37 0,-1 2 0,0 1 0,66 26 0,-67-21 0,-42-15 0,-1 0 0,1 1 0,0-1 0,-1 1 0,1 0 0,-1-1 0,1 1 0,-1 0 0,1 0 0,-1 0 0,1 0 0,-1 0 0,0 0 0,0 0 0,1 0 0,-1 1 0,1 1 0,-2-2 0,0 0 0,0 1 0,-1-1 0,1 0 0,0 0 0,-1 0 0,1 0 0,-1 0 0,1 0 0,-1 0 0,1 0 0,-1 0 0,0 0 0,0-1 0,1 1 0,-1 0 0,0 0 0,0-1 0,0 1 0,0 0 0,0-1 0,0 1 0,0-1 0,0 1 0,0-1 0,-1 1 0,-16 7 0,-1 0 0,1-1 0,-1-1 0,-25 5 0,-22 7 0,4 5 0,35-12 0,-1-2 0,-1 0 0,-37 5 0,49-11 0,26-2 0,30-3 0,6-4 0,49-14 0,-54 10 0,0 2 0,46-3 0,182 18 0,-153 0 0,212 3 0,-340-10 0,-465 16 0,-199 29 0,108-47 0,529 1 0,40 1 0,-1 0 0,1 0 0,0 0 0,0 0 0,0 0 0,-1 0 0,1 0 0,0 1 0,0-1 0,0 0 0,-1 0 0,1 0 0,0-1 0,0 1 0,0 0 0,-1 0 0,1 0 0,0 0 0,0 0 0,0 0 0,-1 0 0,1 0 0,0 0 0,0 0 0,0 0 0,0-1 0,-1 1 0,1 0 0,0 0 0,0 0 0,0 0 0,0-1 0,0 1 0,0 0 0,-1 0 0,1 0 0,0 0 0,0-1 0,0 1 0,0 0 0,0 0 0,0-1 0,9-5 0,22-6 0,-28 11 0,225-103 0,-168 73 0,2 2 0,115-37 0,-95 47 0,-143 16 0,32 3 0,-13 1 0,0 1 0,-62 11 0,82-7 0,22-6 0,0 0 0,0 0 0,1 0 0,-1 0 0,0 0 0,0 0 0,0 0 0,0 0 0,0 0 0,1 0 0,-1 0 0,0 0 0,0 0 0,0 0 0,0 1 0,0-1 0,1 0 0,-1 0 0,0 0 0,0 0 0,0 0 0,0 0 0,0 0 0,0 0 0,0 0 0,1 0 0,-1 1 0,0-1 0,0 0 0,0 0 0,0 0 0,0 0 0,0 0 0,0 0 0,0 1 0,0-1 0,0 0 0,0 0 0,0 0 0,0 0 0,0 0 0,0 1 0,0-1 0,0 0 0,0 0 0,0 0 0,0 0 0,0 0 0,0 1 0,0-1 0,0 0 0,0 0 0,0 0 0,0 0 0,0 0 0,0 0 0,0 1 0,0-1 0,0 0 0,0 0 0,-1 0 0,1 0 0,0 0 0,0 0 0,0 0 0,0 0 0,0 1 0,14 2 0,40 0 0,-1-2 0,0-3 0,1-2 0,-1-2 0,-1-2 0,67-20 0,-53 12 0,2 4 0,0 3 0,0 2 0,94 4 0,-118 4 0,-40 0 0,-29-1 0,10 0 0,-62 0 0,1 3 0,-111 19 0,145-11 0,1 2 0,-43 18 0,78-28 0,-16 5 0,1 2 0,0 0 0,-21 14 0,41-24 0,0 0 0,1 1 0,-1-1 0,1 0 0,-1 1 0,0-1 0,1 1 0,-1-1 0,1 1 0,-1-1 0,1 1 0,-1-1 0,1 1 0,0-1 0,-1 1 0,1-1 0,-1 1 0,1 0 0,0-1 0,0 1 0,-1 1 0,12 1 0,24-8 0,116-34 0,23-5 0,-33 18 0,0 7 0,154-2 0,-234 19 0,-39-2 0,-42-1 0,-47-2 0,0 3 0,0 2 0,0 4 0,-84 13 0,52 5 0,-25 4 0,68-18 0,-421 64 0,464-67 0,0 0 0,0 1 0,-23 10 0,27-5 0,14-4 0,19 0 0,0-7 0,0 0 0,0-2 0,-1-1 0,26-8 0,-17 5 0,0 1 0,39-4 0,441 7-471,5 42-207,-323-22 596,-72-13 973,-66-2-551,-228-4-340,1 8 0,-310 48 0,-204 86 0,488-98 0,166-31 0,75-14 0,-1-3 0,62-16 0,42-9 0,28 10 0,479-13-1150,6 28-60,-637 7 1208,471 21-215,270 46 2796,-489-58-2579,-1156-11 0,788 3 0,0 5 0,-159 30 0,166-21 0,113-13 0,32-9 0,-1-2 0,63-20 0,-68 16 0,139-30 0,58-14 0,-222 49 0,1 2 0,1 1 0,-1 1 0,45 0 0,-286 8 0,79 8-16,-172 37 1,212-32-114,-131 25-224,-228 38-97,294-63 450,259-21 482,156-27-1,-199 20-481,1 2 0,0 2 0,70 2 0,364 7 0,-536-3 0,-76 3 0,100-1 0,-1 2 0,1 0 0,0 1 0,-20 7 0,10-2 0,21-7 0,-1 0 0,1 0 0,0 1 0,1 0 0,-1 1 0,0 0 0,1 0 0,-13 9 0,20-12 0,0-1 0,0 0 0,-1 0 0,1 0 0,0 0 0,0 1 0,0-1 0,-1 0 0,1 0 0,0 0 0,0 1 0,0-1 0,0 0 0,0 0 0,-1 1 0,1-1 0,0 0 0,0 0 0,0 1 0,0-1 0,0 0 0,0 1 0,0-1 0,0 0 0,0 0 0,0 1 0,0-1 0,0 0 0,0 0 0,0 1 0,0-1 0,0 0 0,0 1 0,0-1 0,1 0 0,-1 0 0,0 1 0,0-1 0,0 0 0,14 5 0,16-5 0,36-9 0,93-24 0,-17 2 0,-84 24 0,-1 2 0,80 4 0,-5 0 0,-127 1 0,1 0 0,-1-1 0,1 0 0,-1 0 0,0 0 0,10-4 0,-14 5 0,0-1 0,0 1 0,-1-1 0,1 1 0,0-1 0,0 1 0,-1-1 0,1 0 0,0 1 0,-1-1 0,1 0 0,-1 1 0,1-1 0,-1 0 0,1 0 0,-1 0 0,0 1 0,1-3 0,-1 2 0,0-1 0,0 1 0,0 0 0,0-1 0,0 1 0,0 0 0,-1 0 0,1-1 0,-1 1 0,1 0 0,-1 0 0,1 0 0,-1-1 0,0 1 0,1 0 0,-1 0 0,-1-1 0,-4-5 0,0 1 0,-1 0 0,0 0 0,0 0 0,0 1 0,0 0 0,-1 1 0,-15-7 0,-71-22 0,94 32 0,-55-13 0,0 2 0,-1 2 0,-97-4 0,-174 16 0,152 3 0,-44-5 0,204-1 0,15 1 0,0 0 0,0 0 0,0 0 0,0 0 0,0 0 0,0 0 0,0 0 0,0 0 0,-1 0 0,1 0 0,0 0 0,0 0 0,0 0 0,0 0 0,0 0 0,0 0 0,0 0 0,0 0 0,0 0 0,0 0 0,0 0 0,0 0 0,-1 0 0,1 0 0,0 0 0,0 0 0,0 0 0,0 0 0,0 0 0,0 0 0,0-1 0,0 1 0,0 0 0,0 0 0,0 0 0,0 0 0,0 0 0,0 0 0,0 0 0,0 0 0,0 0 0,0 0 0,0 0 0,0 0 0,0-1 0,0 1 0,0 0 0,0 0 0,0 0 0,0 0 0,0 0 0,0 0 0,0 0 0,0 0 0,0 0 0,0 0 0,0 0 0,0 0 0,0 0 0,0-1 0,0 1 0,0 0 0,0 0 0,25-9 0,42-14 0,79-39 0,21-8 0,-136 59 0,0 2 0,1 1 0,51-7 0,154 12 0,-41 3 0,-178-4 0,-18 3 0,1 1 0,-1 0 0,0 0 0,0 0 0,0-1 0,0 1 0,0 0 0,0 0 0,0 0 0,1-1 0,-1 1 0,0 0 0,0 0 0,0-1 0,0 1 0,0 0 0,0 0 0,0-1 0,0 1 0,0 0 0,0 0 0,-1 0 0,1-1 0,0 1 0,0 0 0,0 0 0,0-1 0,0 1 0,0 0 0,0 0 0,0 0 0,-1 0 0,1-1 0,0 1 0,0 0 0,0 0 0,-1-1 0,-2-1 0,0 0 0,0-1 0,-1 1 0,1 0 0,-1 0 0,-4-1 0,-30-11 4,0 2-1,-1 2 0,0 1 1,-1 2-1,0 2 1,0 1-1,-68 4 0,-19 9-30,-136 29 0,109-14-63,-434 30-499,432-40 589,154-14 0,0 0 0,0 0 0,0 0 0,0 1 0,0-1 0,1 0 0,-1 1 0,0-1 0,0 1 0,0-1 0,1 1 0,-1 0 0,-2 2 0,34-3 0,130-14 116,75-7 254,-159 10-260,83-22 0,-68 12-110,0 4 0,139-8 0,185 18 0,-390 7 0,1 0 0,0-1 0,-1-2 0,1 0 0,35-11 0,-60 14 0,0-1 0,0 1 0,0 0 0,0 0 0,0-1 0,0 1 0,0-1 0,0 1 0,0-1 0,-1 1 0,1-1 0,0 1 0,0-1 0,-1 0 0,1 1 0,0-1 0,-1 0 0,1 0 0,0-1 0,-1 1 0,0 1 0,0-1 0,0 1 0,0-1 0,0 1 0,0-1 0,-1 0 0,1 1 0,0-1 0,0 1 0,-1-1 0,1 1 0,0-1 0,-1 1 0,1-1 0,0 1 0,-1 0 0,1-1 0,-1 1 0,1-1 0,0 1 0,-1 0 0,0-1 0,-6-3 0,1 1 0,-1-1 0,0 1 0,-8-2 0,-40-10 0,0 2 0,-1 2 0,-1 3 0,-105-1 0,142 9 0,0 1 0,-21 4 0,33-4 0,0 1 0,0 0 0,0 0 0,0 1 0,0 0 0,0 0 0,-8 6 0,15-9 0,1 0 0,0 1 0,-1-1 0,1 0 0,-1 0 0,1 0 0,0 0 0,-1 1 0,1-1 0,0 0 0,0 0 0,-1 1 0,1-1 0,0 0 0,0 1 0,-1-1 0,1 0 0,0 1 0,0-1 0,0 0 0,-1 1 0,1-1 0,0 1 0,0-1 0,0 0 0,0 1 0,0-1 0,0 1 0,0-1 0,0 0 0,0 1 0,0-1 0,0 1 0,0-1 0,0 0 0,0 1 0,0-1 0,1 1 0,-1-1 0,0 0 0,0 1 0,0-1 0,1 0 0,-1 1 0,0-1 0,0 0 0,1 1 0,-1-1 0,0 0 0,0 0 0,1 1 0,-1-1 0,0 0 0,1 0 0,-1 0 0,1 1 0,-1-1 0,0 0 0,1 0 0,-1 0 0,1 0 0,25 8 0,28-2 0,0-2 0,86-6 0,-54 0 0,19 3 0,102-3 0,-183-3 0,-24 5 0,1 0 0,-1 0 0,0 0 0,0-1 0,0 1 0,0 0 0,1 0 0,-1 0 0,0 0 0,0 0 0,0 0 0,0-1 0,0 1 0,0 0 0,0 0 0,1 0 0,-1 0 0,0-1 0,0 1 0,0 0 0,0 0 0,0 0 0,0-1 0,0 1 0,0 0 0,0 0 0,0 0 0,0-1 0,0 1 0,0 0 0,0 0 0,0 0 0,0 0 0,0-1 0,0 1 0,0 0 0,-1 0 0,1 0 0,0 0 0,0-1 0,0 1 0,0 0 0,0 0 0,0 0 0,-1 0 0,1 0 0,0-1 0,0 1 0,0 0 0,-4-2 0,0-1 0,0 1 0,0 0 0,-1 0 0,1 1 0,0 0 0,-9-2 0,-61-10 0,-1 4 0,1 3 0,-1 3 0,-135 13 0,192-8 0,0 1 0,0 0 0,0 2 0,0 0 0,0 1 0,1 0 0,0 2 0,-27 15 0,28-13 0,-1-1 0,0-1 0,-1-1 0,-29 9 0,46-15 0,-2-1 0,0 1 0,0-1 0,1 1 0,-1 0 0,0 0 0,1 1 0,-1-1 0,1 0 0,-1 1 0,-3 3 0,6-5 0,0 0 0,0 0 0,0 0 0,0 1 0,0-1 0,0 0 0,0 0 0,0 0 0,0 1 0,0-1 0,0 0 0,0 0 0,0 0 0,0 1 0,0-1 0,0 0 0,0 0 0,1 0 0,-1 1 0,0-1 0,0 0 0,0 0 0,0 0 0,0 0 0,0 1 0,1-1 0,-1 0 0,0 0 0,0 0 0,0 0 0,0 0 0,1 0 0,-1 0 0,0 1 0,0-1 0,0 0 0,1 0 0,-1 0 0,0 0 0,0 0 0,0 0 0,1 0 0,-1 0 0,0 0 0,0 0 0,0 0 0,1 0 0,-1 0 0,0 0 0,0 0 0,0 0 0,1 0 0,-1-1 0,0 1 0,0 0 0,1 0 0,15-2 0,22-10 0,-1-1 0,41-23 0,14-4 0,-34 20 0,65-13 0,-15 6 0,-52 13 0,-46 8 0,-10 1 0,-19-7 0,-5 3 0,0 2 0,-1 0 0,0 2 0,-45-5 0,-108 2 0,175 8 0,-2 0 0,-158 5 0,145-3 0,0 0 0,0 2 0,0 0 0,1 2 0,0-1 0,-31 16 0,48-21 0,0 0 0,-1 0 0,1 0 0,0 0 0,0 0 0,-1 0 0,1 0 0,0 1 0,0-1 0,-1 0 0,1 0 0,0 0 0,0 0 0,0 0 0,-1 0 0,1 0 0,0 1 0,0-1 0,0 0 0,-1 0 0,1 0 0,0 0 0,0 1 0,0-1 0,0 0 0,0 0 0,-1 1 0,1-1 0,0 0 0,0 0 0,0 0 0,0 1 0,0-1 0,0 0 0,0 0 0,0 1 0,0-1 0,0 0 0,0 0 0,0 1 0,0-1 0,0 0 0,0 0 0,0 1 0,0-1 0,0 0 0,0 0 0,1 1 0,-1-1 0,0 0 0,17 5 0,24-1 0,-6-6 0,1-1 0,-1-2 0,0-1 0,34-11 0,-28 7 0,1 1 0,53-4 0,35 12 0,-110 2 0,-5-4 0,-15 3 0,0 0 0,0 0 0,0 0 0,0-1 0,0 1 0,0 0 0,0 0 0,0 0 0,0-1 0,0 1 0,0 0 0,0 0 0,0 0 0,0-1 0,0 1 0,0 0 0,0 0 0,0 0 0,0 0 0,0-1 0,0 1 0,-1 0 0,1 0 0,0 0 0,0 0 0,0-1 0,0 1 0,0 0 0,0 0 0,-1 0 0,1 0 0,0 0 0,0 0 0,0-1 0,0 1 0,-1 0 0,1 0 0,-29-14 0,-3 5 0,1 2 0,-2 1 0,1 1 0,0 2 0,-1 1 0,1 2 0,-40 4 0,24 2 0,0 1 0,1 3 0,0 2 0,-57 22 0,101-33 0,-1 0 0,1 1 0,-1-1 0,1 1 0,0 0 0,0-1 0,0 1 0,0 1 0,0-1 0,-5 6 0,8-8 0,0 0 0,-1 0 0,1 0 0,0 1 0,0-1 0,0 0 0,0 1 0,0-1 0,0 0 0,0 0 0,0 1 0,0-1 0,0 0 0,0 0 0,0 1 0,0-1 0,0 0 0,0 1 0,0-1 0,0 0 0,0 0 0,0 1 0,0-1 0,0 0 0,0 0 0,0 1 0,1-1 0,-1 0 0,0 0 0,0 1 0,0-1 0,1 0 0,-1 0 0,0 0 0,1 1 0,12 5 0,19-2 0,-32-4 0,81 4 0,110-7 0,-80-12 0,17-1 0,20 15 0,-147 1 0,0 0 0,0 0 0,0 0 0,0 0 0,1 0 0,-1 0 0,0 0 0,0 0 0,0 0 0,0 0 0,0-1 0,1 1 0,-1 0 0,0-1 0,0 1 0,0-1 0,1 0 0,-3 0 0,-1 0 0,1 0 0,0 1 0,-1-1 0,1 0 0,-1 1 0,1-1 0,-1 1 0,1-1 0,-1 1 0,1 0 0,-4-1 0,-71-9 0,-1 3 0,-114 4 0,142 4 0,-16-3 0,21 1 0,-58 6 0,102-5 0,-1-1 0,1 1 0,-1 0 0,1 0 0,-1 0 0,1 0 0,-1 1 0,1-1 0,-1 0 0,1 0 0,-1 0 0,1 0 0,-1 0 0,1 1 0,0-1 0,-1 0 0,1 0 0,-1 0 0,1 1 0,0-1 0,-1 0 0,1 1 0,0-1 0,-1 1 0,10 4 0,24 4 0,84 1 0,167-6 0,-180-5 0,20-1 0,139 4 0,-258-2 0,0 0 0,0 0 0,0 0 0,-1 0 0,1 1 0,0 0 0,0 0 0,-1 0 0,1 1 0,7 3 0,-12-2 0,-8 0 0,-95 16 0,29-8 0,-245 63 0,273-59 0,1 1 0,1 2 0,0 2 0,-76 48 0,107-59 0,2 0 0,-1 0 0,-15 17 0,27-26 0,0 1 0,-1-1 0,1 0 0,0 0 0,0 0 0,-1 1 0,1-1 0,0 0 0,0 0 0,-1 1 0,1-1 0,0 0 0,0 0 0,0 1 0,0-1 0,0 0 0,-1 1 0,1-1 0,0 0 0,0 1 0,0-1 0,0 0 0,0 1 0,0-1 0,0 0 0,0 1 0,0-1 0,0 0 0,0 1 0,0-1 0,0 0 0,0 0 0,1 1 0,10 1 0,23-10 0,33-13 0,131-36 0,-153 47 0,1 2 0,67-4 0,-92 11 0,55-4 0,-69 4 0,0 0 0,0 0 0,0-1 0,0 0 0,0-1 0,0 0 0,12-6 0,-18 9 0,0-1 0,0 0 0,0 1 0,0-1 0,0 0 0,0 0 0,0 0 0,0 0 0,-1 0 0,1 1 0,0-1 0,-1-1 0,1 1 0,0 0 0,-1 0 0,1 0 0,-1 0 0,0 0 0,1 0 0,-1-1 0,0 1 0,0 0 0,0 0 0,0 0 0,0-1 0,0 1 0,0 0 0,0 0 0,0-1 0,0 1 0,-1 0 0,1 0 0,0 0 0,-1 0 0,1-1 0,-1 1 0,0 0 0,1 0 0,-1 0 0,0 0 0,1 0 0,-3-1 0,-1-2 0,0-1 0,0 1 0,-1 1 0,0-1 0,1 1 0,-1-1 0,0 2 0,-7-4 0,-11-3 0,0 2 0,-1 0 0,0 1 0,-1 2 0,-32-3 0,-129 3 0,168 4 0,-9 0 0,0 1 0,0 1 0,0 1 0,0 2 0,1 0 0,-1 2 0,1 1 0,1 1 0,-38 19 0,-11 15 0,59-28 0,15-15 0,0 0 0,0 0 0,0 0 0,0 1 0,0-1 0,0 0 0,0 0 0,0 0 0,0 1 0,0-1 0,0 0 0,0 0 0,0 1 0,0-1 0,0 0 0,0 0 0,0 0 0,0 1 0,0-1 0,0 0 0,0 0 0,1 0 0,-1 0 0,0 1 0,0-1 0,0 0 0,0 0 0,0 0 0,1 0 0,-1 1 0,0-1 0,0 0 0,0 0 0,1 0 0,-1 0 0,0 0 0,0 0 0,0 0 0,1 0 0,-1 0 0,0 0 0,1 0 0,2 1 0,1-1 0,0 0 0,0 0 0,0 0 0,0-1 0,0 1 0,6-3 0,383-89 0,6 30 0,-396 61 0,115-15 0,-95 6 0,-23 10 0,1 0 0,-1-1 0,0 1 0,1 0 0,-1-1 0,0 1 0,0 0 0,1-1 0,-1 1 0,0 0 0,0-1 0,1 1 0,-1-1 0,0 1 0,0-1 0,0 1 0,0 0 0,0-1 0,0 1 0,0-1 0,0 1 0,0-1 0,0 1 0,0-1 0,0 1 0,0 0 0,0-1 0,-1-1 0,-1 0 0,1 0 0,-1 1 0,1-1 0,-1 1 0,1-1 0,-1 1 0,0 0 0,0 0 0,0-1 0,0 1 0,0 1 0,0-1 0,0 0 0,0 0 0,-4 0 0,-33-8 0,1 2 0,-2 2 0,1 1 0,-40 2 0,35 1 0,21 0 0,-257-2 0,229 5 0,0 3 0,1 2 0,-76 20 0,67-9 0,1 3 0,2 3 0,0 1 0,-77 50 0,107-54 0,21-12 0,9-6 0,18-5 0,134-34 0,2-1 0,196-10-269,2 23-12,-347 23 281,164-14 0,-168 14 0,0 1 0,0-1 0,0-1 0,-1 1 0,1-1 0,0 0 0,-1 0 0,7-4 0,-11 6 0,1 0 0,-1-1 0,1 1 0,-1 0 0,0-1 0,1 1 0,-1 0 0,0-1 0,0 1 0,1-1 0,-1 1 0,0-1 0,0 1 0,1 0 0,-1-1 0,0 1 0,0-1 0,0 1 0,0-1 0,0 1 0,0-1 0,0 1 0,0-1 0,0 1 0,0-1 0,0 1 0,0-1 0,0 1 0,0-1 0,-1 0 0,0-1 0,0 1 0,0-1 0,-1 1 0,1 0 0,0-1 0,-1 1 0,0 0 0,1 0 0,-1 0 0,0 0 0,1 0 0,-4-1 0,-18-6 92,0 1-1,-1 0 1,0 2 0,-45-4 0,-3 2-54,1 3 0,-128 9 0,146 1-42,0 2-1,0 3 0,1 1 1,-77 30-1,66-14 5,-70 41 0,-56 46 0,45-27 0,142-86 0,-23 11 0,1 2 0,1 0 0,0 2 0,-34 33 0,55-49 0,1 1 0,-1 0 0,1 0 0,0 0 0,-1 0 0,1 0 0,0 0 0,0 0 0,0 0 0,0 1 0,0 2 0,1-4 0,0 0 0,-1 0 0,1 1 0,0-1 0,1 0 0,-1 0 0,0 0 0,0 0 0,0 0 0,1 0 0,-1 0 0,0 0 0,1 0 0,-1 0 0,1 0 0,-1 0 0,1 0 0,1 1 0,0 0 0,0-1 0,0 1 0,0 0 0,1-1 0,-1 0 0,1 0 0,-1 1 0,1-1 0,-1-1 0,1 1 0,0 0 0,-1-1 0,1 1 0,0-1 0,0 0 0,-1 0 0,1 0 0,3 0 0,14-4 0,0 0 0,-1-1 0,1-1 0,-1 0 0,0-2 0,26-14 0,3 0 0,32-11 0,1 4 0,1 3 0,155-28 0,-192 48 0,-9 1 0,37-9 0,-72 13 0,0 1 0,1 0 0,-1 0 0,0-1 0,1 1 0,-1-1 0,0 1 0,0-1 0,0 0 0,1 1 0,-1-1 0,0 0 0,2-1 0,-4 1 0,1 1 0,0 0 0,0-1 0,0 1 0,0 0 0,0-1 0,0 1 0,-1 0 0,1-1 0,0 1 0,0 0 0,0 0 0,-1-1 0,1 1 0,0 0 0,0 0 0,-1-1 0,1 1 0,0 0 0,-1 0 0,1 0 0,0 0 0,0-1 0,-1 1 0,1 0 0,0 0 0,-1 0 0,1 0 0,0 0 0,-1 0 0,0 0 0,-37-6 0,10 3 0,0 2 0,0 0 0,0 2 0,0 1 0,0 2 0,0 0 0,1 2 0,0 1 0,-35 14 0,-201 95 0,99-42 0,-66 31 0,-87 38 0,300-134 0,17-9 0,0 0 0,0 0 0,0 0 0,0 0 0,0 0 0,0 0 0,0 1 0,0-1 0,0 0 0,0 0 0,0 0 0,-1 0 0,1 0 0,0 0 0,0 0 0,0 0 0,0 0 0,0 1 0,0-1 0,0 0 0,0 0 0,0 0 0,0 0 0,0 0 0,0 0 0,0 0 0,0 0 0,0 1 0,0-1 0,0 0 0,0 0 0,0 0 0,0 0 0,0 0 0,0 0 0,1 0 0,-1 0 0,0 0 0,0 0 0,0 1 0,0-1 0,0 0 0,0 0 0,0 0 0,0 0 0,0 0 0,0 0 0,0 0 0,0 0 0,1 0 0,-1 0 0,0 0 0,0 0 0,0 0 0,0 0 0,0 0 0,0 0 0,0 0 0,0 0 0,1 0 0,-1 0 0,30 2 0,44-7 0,0-4 0,117-28 0,-119 20 0,1 3 0,131-7 0,-163 21 0,-38 1 0,-5-1 0,-23 1 0,-66 3 0,-171 29 0,-426 122 0,683-154 0,-44 12 0,38-8 0,9-2 0,18 0 0,12-3 0,-1 0 0,52-8 0,56-19 0,-117 23 0,331-66 0,1 27 0,-249 39 0,59-6 0,-129 4 0,-31 6 0,0-1 0,0 1 0,0 0 0,0 0 0,-1 0 0,1 0 0,0 0 0,0 0 0,0 0 0,0 0 0,0 0 0,0-1 0,0 1 0,0 0 0,0 0 0,-1 0 0,1 0 0,0 0 0,0-1 0,0 1 0,0 0 0,0 0 0,0 0 0,0 0 0,0 0 0,0-1 0,0 1 0,0 0 0,0 0 0,0 0 0,0 0 0,0 0 0,0-1 0,0 1 0,0 0 0,0 0 0,1 0 0,-1 0 0,0 0 0,0 0 0,0-1 0,0 1 0,0 0 0,0 0 0,0 0 0,0 0 0,1 0 0,-1 0 0,0 0 0,0 0 0,0-1 0,0 1 0,0 0 0,0 0 0,1 0 0,-1 0 0,0 0 0,0 0 0,0 0 0,-14-3 0,-60-3 0,-97 5 0,90 2 0,-25-2 0,-124 4 0,225-3 0,-2 0 0,1 0 0,0 1 0,0-1 0,0 1 0,0 1 0,0-1 0,0 1 0,1 0 0,-1 0 0,-8 5 0,14-7 0,0 0 0,0 0 0,0 0 0,0 0 0,0 0 0,0 0 0,0 1 0,0-1 0,0 0 0,-1 0 0,1 0 0,0 0 0,0 0 0,0 0 0,0 1 0,0-1 0,0 0 0,0 0 0,0 0 0,0 0 0,0 0 0,0 1 0,0-1 0,0 0 0,0 0 0,0 0 0,1 0 0,-1 0 0,0 0 0,0 1 0,0-1 0,0 0 0,0 0 0,0 0 0,0 0 0,0 0 0,0 0 0,0 0 0,0 0 0,1 1 0,-1-1 0,0 0 0,0 0 0,0 0 0,0 0 0,0 0 0,0 0 0,1 0 0,-1 0 0,0 0 0,0 0 0,0 0 0,0 0 0,0 0 0,1 0 0,-1 0 0,0 0 0,0 0 0,0 0 0,9 1 0,0 1 0,0-2 0,0 1 0,0-1 0,0-1 0,0 0 0,0 0 0,0-1 0,12-3 0,-3 1 0,51-9 0,1-4 0,-2-3 0,0-2 0,71-35 0,-104 40 0,0 1 0,1 2 0,1 2 0,0 1 0,0 2 0,1 2 0,1 1 0,61-1 0,-80 5 0,-26-3 0,-36-5 0,21 8 0,0 1 0,0 1 0,0 1 0,0 1 0,1 0 0,-1 2 0,-24 7 0,-16 8 0,-59 28 0,32-11 0,-189 64 0,267-97 0,-25 13 0,34-15 0,-1-1 0,1 1 0,-1 0 0,1 0 0,-1 1 0,1-1 0,0 0 0,-1 0 0,1 1 0,0-1 0,0 1 0,0-1 0,0 1 0,0-1 0,-1 3 0,2-4 0,0 1 0,0 0 0,0-1 0,0 1 0,0 0 0,0-1 0,0 1 0,1 0 0,-1-1 0,0 1 0,0 0 0,0-1 0,1 1 0,-1 0 0,0-1 0,1 1 0,-1-1 0,0 1 0,1-1 0,-1 1 0,1-1 0,-1 1 0,1-1 0,-1 1 0,1-1 0,-1 0 0,1 1 0,0-1 0,-1 0 0,1 1 0,-1-1 0,2 1 0,25 6 0,23 0 0,1-3 0,88-3 0,-77-1 0,407 13 0,63 0 0,-581-20 0,12 2 0,16 2 0,-170-14 0,145 16 0,0 1 0,-52 7 0,68-2 0,1 2 0,-29 10 0,-6 2 0,63-19 0,0 0 0,1 0 0,-1 0 0,0 0 0,0 0 0,0 0 0,0 1 0,1-1 0,-1 0 0,0 0 0,0 1 0,1-1 0,-1 1 0,0-1 0,1 0 0,-1 1 0,0 0 0,1-1 0,-1 1 0,0 0 0,23 1 0,30-8 0,0-2 0,-1-3 0,54-18 0,3 0 0,262-37 0,-362 65 0,1-1 0,-1 0 0,0 0 0,1-1 0,12-5 0,-20 7 0,0 0 0,1 1 0,-1-1 0,0 0 0,0 0 0,0 0 0,0 0 0,0 0 0,0 0 0,0 0 0,0 0 0,0 0 0,-1 0 0,1-1 0,0 1 0,-1 0 0,1-2 0,-1 1 0,0 1 0,0-1 0,0 1 0,0-1 0,0 1 0,0-1 0,-1 1 0,1-1 0,-1 1 0,1-1 0,-1 1 0,1-1 0,-1 1 0,0 0 0,0-1 0,0 1 0,0 0 0,0 0 0,-2-2 0,-2-2 0,0 0 0,-1 0 0,0 0 0,0 1 0,0 0 0,0 0 0,-1 1 0,-6-3 0,-9-2 0,-36-9 0,-19 0-169,-2 4 0,-122-5 0,-168 15-796,346 3 905,-893 38-275,678-25 364,211-12-29,-8 0 0,-1 2 0,-60 12 0,70-5 0,26-10 0,-1 0 0,1 1 0,-1-1 0,1 0 0,-1 1 0,1-1 0,-1 0 0,1 1 0,-1-1 0,1 1 0,0-1 0,-1 1 0,1-1 0,0 1 0,-1-1 0,1 1 0,0-1 0,0 1 0,-1-1 0,1 1 0,0 0 0,0 0 0,0-1 0,0 1 0,0-1 0,1 1 0,-1 0 0,0-1 0,0 1 0,1-1 0,-1 0 0,0 1 0,1-1 0,-1 1 0,1-1 0,-1 1 0,0-1 0,1 0 0,-1 1 0,1-1 0,-1 0 0,1 0 0,0 1 0,24 7 0,27-1 578,-1-2 0,77-3 0,-90-2-474,21-1-104,0-2 0,0-2 0,-1-3 0,66-18 0,23-10 0,1 6 0,231-16 0,-365 45 0,-3 1 0,-1 0 0,0-1 0,16-4 0,-26 5 0,0 0 0,0 0 0,1 0 0,-1 0 0,0 0 0,0 0 0,0 0 0,0 0 0,1 0 0,-1 0 0,0 0 0,0 0 0,0 0 0,0 0 0,1 0 0,-1 0 0,0 0 0,0 0 0,0 0 0,0-1 0,0 1 0,1 0 0,-1 0 0,0 0 0,0 0 0,0 0 0,0 0 0,0 0 0,0-1 0,0 1 0,1 0 0,-1 0 0,0 0 0,0 0 0,0 0 0,0-1 0,0 1 0,0 0 0,0 0 0,0 0 0,0 0 0,0 0 0,0-1 0,0 1 0,0 0 0,0 0 0,0 0 0,0 0 0,0-1 0,0 1 0,0 0 0,0 0 0,0 0 0,0 0 0,0-1 0,0 1 0,-1 0 0,1 0 0,0 0 0,0 0 0,0 0 0,0 0 0,0-1 0,0 1 0,0 0 0,-1 0 0,1 0 0,-6-3 0,-1 0 0,1 0 0,-1 1 0,0 0 0,0 0 0,0 0 0,-9 0 0,5 0 0,-41-7 0,0 2 0,0 3 0,-54 1 0,77 5 0,0 0 0,1 2 0,-1 1 0,1 1 0,0 2 0,1 0 0,-30 15 0,-130 69 0,-23 11 0,166-84 0,-109 56 0,144-67 0,11-3 0,21-1 0,0-3 0,1-2 0,-1 0 0,0-2 0,35-7 0,92-33 0,-124 35 0,-6 2 0,-1-1 0,25-13 0,-37 16 0,0 0 0,0 0 0,-1 0 0,0-1 0,0 0 0,0 0 0,0-1 0,-1 0 0,5-7 0,-9 12 0,0-1 0,0 1 0,0 0 0,-1-1 0,1 1 0,-1-1 0,1 1 0,-1-1 0,0 1 0,1-1 0,-1 1 0,0-1 0,0 0 0,0 1 0,0-1 0,0 1 0,-1-1 0,1 1 0,0-1 0,-1 1 0,1-1 0,-1 1 0,1-1 0,-1 1 0,0-1 0,0 1 0,0 0 0,1 0 0,-1-1 0,0 1 0,-1 0 0,1 0 0,0 0 0,-2-1 0,-4-4 0,-1 0 0,0 1 0,0 1 0,-12-6 0,19 9 0,-30-12 0,-1 1 0,0 2 0,-1 1 0,1 2 0,-61-7 0,-171 4 0,257 10 0,-57 1 0,-88 11 0,118-7 0,1 2 0,0 1 0,0 2 0,-40 17 0,33-8 0,21-9 0,-1-2 0,-23 8 0,235-79 0,-20 5 0,176-20 0,-249 59 0,-23 2 0,107-37 0,-182 54 0,-1 0 0,1-1 0,0 1 0,-1 0 0,1 0 0,0 0 0,-1-1 0,1 1 0,-1 0 0,1-1 0,-1 1 0,1 0 0,0-1 0,-1 1 0,1-1 0,-1 1 0,0 0 0,1-1 0,-1 1 0,1-2 0,-15-3 0,-56-5 0,1 2 0,-125 3 0,158 8 0,1 1 0,-1 2 0,1 1 0,0 2 0,-36 14 0,-7 8 0,-76 42 0,11 1 0,133-68 0,-1 0 0,1 1 0,0 0 0,0 1 0,1 0 0,0 0 0,0 1 0,1 0 0,-13 19 0,20-27 0,0 0 0,1 0 0,-1 0 0,0 0 0,1 1 0,-1-1 0,1 0 0,-1 1 0,1-1 0,0 0 0,-1 1 0,1-1 0,0 0 0,0 1 0,0-1 0,0 1 0,0-1 0,0 0 0,1 1 0,-1-1 0,0 1 0,1-1 0,0 2 0,0-2 0,0 1 0,0-1 0,1 0 0,-1 0 0,1 0 0,-1 0 0,0 0 0,1 0 0,0 0 0,-1 0 0,1-1 0,-1 1 0,1-1 0,0 1 0,-1-1 0,3 1 0,8 0 0,-1 0 0,1-1 0,0-1 0,19-2 0,26-8 0,108-36 0,6-2 0,-56 27-211,212-12 0,118 27-212,-325 9 423,-223 2 704,54-2-660,1 2 0,-1 3 0,-71 18 0,-137 54-77,226-69 31,-481 188 2,498-188 0,14-10 0,0 0 0,0 0 0,1 1 0,-1-1 0,0 0 0,0 0 0,0 1 0,0-1 0,1 0 0,-1 0 0,0 0 0,0 1 0,0-1 0,1 0 0,-1 0 0,0 0 0,0 0 0,1 0 0,-1 0 0,0 1 0,0-1 0,1 0 0,-1 0 0,0 0 0,0 0 0,1 0 0,-1 0 0,0 0 0,1 0 0,-1 0 0,0 0 0,1 0 0,38-1 0,-30 1 0,12 0 0,0 0 0,0-2 0,1-1 0,-1 0 0,33-10 0,92-28 0,-50 16 0,-77 17 0,-19 8 0,0-1 0,1 1 0,-1 0 0,0 0 0,0 0 0,0 0 0,1-1 0,-1 1 0,0 0 0,0 0 0,0 0 0,0 0 0,1-1 0,-1 1 0,0 0 0,0 0 0,0-1 0,0 1 0,0 0 0,0 0 0,0-1 0,0 1 0,0 0 0,0 0 0,0-1 0,0 1 0,0 0 0,0 0 0,0-1 0,0 1 0,0 0 0,0 0 0,0-1 0,-2 0 0,0-1 0,1 1 0,-1 0 0,0 0 0,0 0 0,0 0 0,0 1 0,0-1 0,0 0 0,0 1 0,0-1 0,0 1 0,-3 0 0,-26-4 0,0 2 0,1 1 0,-52 5 0,-93 21 0,21-1 0,153-24 0,-11 1 0,0 0 0,1 1 0,-1 0 0,1 1 0,-14 5 0,18-2 0,15-3 0,15-3 0,313-54 0,-237 32 0,-97 22 0,-1 0 0,1 0 0,-1-1 0,0 1 0,1-1 0,-1 0 0,0 1 0,1-1 0,-1 0 0,0 1 0,0-1 0,2-2 0,-3 3 0,0 0 0,0-1 0,0 1 0,0 0 0,0 0 0,0-1 0,0 1 0,0 0 0,0-1 0,0 1 0,0 0 0,0 0 0,0-1 0,0 1 0,0 0 0,0 0 0,0-1 0,0 1 0,-1 0 0,1 0 0,0-1 0,0 1 0,0 0 0,0 0 0,-1 0 0,1-1 0,0 1 0,0 0 0,0 0 0,-1 0 0,1 0 0,0-1 0,0 1 0,-1 0 0,1 0 0,-1 0 0,-3-2 0,-1 0 0,-1 0 0,1 0 0,0 1 0,-8-1 0,-37-4 0,-1 2 0,1 2 0,-1 3 0,0 1 0,1 3 0,0 2 0,-71 20 0,96-20 0,-9 2 0,1 2 0,-1 1 0,-36 20 0,63-27 0,9-4 0,16-4 0,-8 1 0,261-49 0,-162 29 0,-64 11 0,-44 10 0,0 1 0,0 0 0,0 0 0,0-1 0,0 1 0,0 0 0,-1-1 0,1 1 0,0-1 0,0 1 0,0-1 0,-1 1 0,1-1 0,0 0 0,-1 1 0,1-1 0,0 0 0,-1 0 0,1 0 0,-1 0 0,0 1 0,0-1 0,0 1 0,0-1 0,0 1 0,0-1 0,0 1 0,-1-1 0,1 1 0,0-1 0,0 1 0,0-1 0,-1 1 0,1 0 0,0-1 0,-1 1 0,1-1 0,0 1 0,-1 0 0,1-1 0,-1 1 0,1 0 0,0 0 0,-2-1 0,-3-2 0,0 0 0,-1 1 0,0 0 0,-7-2 0,-11-3 0,-1 1 0,-1 2 0,1 0 0,-1 2 0,1 1 0,-1 1 0,-33 4 0,52-2 0,-1-1 0,0 1 0,1 1 0,-9 3 0,15-6 0,-1 1 0,1 0 0,-1 0 0,1 0 0,-1 0 0,1 0 0,0 0 0,0 0 0,-1 0 0,1 1 0,-1 1 0,2-2 0,-1-1 0,1 1 0,0 0 0,0 0 0,-1-1 0,1 1 0,0 0 0,0-1 0,0 1 0,0 0 0,0 0 0,0-1 0,0 1 0,0 0 0,0 0 0,1-1 0,-1 1 0,0 0 0,0-1 0,1 1 0,-1 0 0,0-1 0,1 1 0,-1 0 0,1-1 0,0 2 0,7 5 0,0 0 0,0-1 0,1 0 0,-1 0 0,2-1 0,-1 0 0,0-1 0,18 6 0,-10-3 0,5 2 0,0-2 0,0 0 0,1-2 0,44 5 0,-20-7 0,66-4 0,-179 18 0,-244 54 0,411-68 0,-38-3 0,67-2 0,-126 1 0,-1 1 0,0 0 0,1-1 0,-1 0 0,1 0 0,-1 0 0,0 0 0,0 0 0,0-1 0,0 1 0,0-1 0,0 0 0,4-3 0,-6 4 0,-1 0 0,1 0 0,0-1 0,0 1 0,-1 0 0,1-1 0,0 1 0,-1 0 0,0-1 0,1 1 0,-1-1 0,0 1 0,0-1 0,1 1 0,-1-1 0,0 1 0,-1-1 0,1 1 0,0-1 0,0 1 0,-1-1 0,1 1 0,0 0 0,-1-1 0,0 1 0,1 0 0,-1-1 0,0 1 0,0 0 0,1 0 0,-1-1 0,0 1 0,-2-1 0,-6-9 0,-1 1 0,0 0 0,-1 1 0,0 0 0,0 1 0,-1 0 0,0 1 0,0 0 0,-1 1 0,-19-7 0,-2 1 0,0 2 0,0 1 0,-38-4 0,25 7 0,-52-1 0,79 7 0,-1 1 0,0 1 0,0 0 0,-36 10 0,56-11 0,2-2 0,8-2 0,39-11 0,223-66-601,485-77 0,-699 149 601,-22 5 0,0-3 0,67-18 0,-100 24 0,-1-1 0,1 1 0,0-1 0,0 1 0,-1-1 0,1 0 0,-1 0 0,1 0 0,-1 0 0,1 0 0,-1 0 0,1 0 0,-1 0 0,0-1 0,0 1 0,0 0 0,2-4 0,-3 5 0,0-1 0,0 0 0,0 0 0,0 0 0,0 0 0,0 1 0,0-1 0,-1 0 0,1 0 0,0 0 0,-1 1 0,1-1 0,0 0 0,-1 1 0,1-1 0,-1 0 0,1 1 0,-1-1 0,1 0 0,-1 1 0,0-1 0,1 1 0,-1-1 0,0 1 0,-1-1 0,-6-4 0,-1 0 0,0 1 0,0 0 0,-17-4 0,-23-3 86,-1 1 0,1 2 0,-1 3 0,-1 2 0,1 2-1,0 2 1,-1 3 0,1 2 0,1 1 0,-1 3 0,2 2 0,-1 3-1,-53 23 1,39-7-86,63-31 0,-1 0 0,0 0 0,1 1 0,-1-1 0,1 0 0,-1 1 0,1-1 0,-1 0 0,1 1 0,-1-1 0,1 1 0,-1-1 0,1 1 0,-1-1 0,1 1 0,0-1 0,-1 1 0,1-1 0,0 1 0,-1 0 0,1 0 0,0 0 0,1-1 0,0 1 0,0-1 0,0 0 0,0 1 0,-1-1 0,1 0 0,0 0 0,0 0 0,0 0 0,0 0 0,0 0 0,-1 0 0,1 0 0,0 0 0,0 0 0,1-1 0,18-2 0,0-1 0,-1-1 0,0-1 0,26-11 0,0 0 0,127-49 0,-135 49 0,-2 0 0,52-35 0,-84 49 0,1 1 0,-1 0 0,0-1 0,0 1 0,0-1 0,-1 0 0,1 0 0,3-6 0,-5 9 0,-1-1 0,0 0 0,0 1 0,1-1 0,-1 0 0,0 1 0,0-1 0,0 0 0,0 1 0,0-1 0,0 0 0,0 0 0,0 1 0,0-1 0,0 0 0,0 1 0,-1-1 0,1 0 0,0 1 0,-1-2 0,0 1 0,0-1 0,0 1 0,0 0 0,-1-1 0,1 1 0,0 0 0,-1 0 0,1 0 0,0 0 0,-1 0 0,-3-1 0,-18-7 0,0 1 0,-1 0 0,0 2 0,-46-6 0,-106-2 0,172 14 0,-29-2 0,-12-2 0,-1 3 0,0 1 0,-72 11 0,82 1 0,36-12 0,0 0 0,-1 0 0,1 0 0,0 0 0,0 0 0,0 0 0,0 0 0,-1 0 0,1 0 0,0 0 0,0 0 0,0 0 0,0 0 0,0 1 0,-1-1 0,1 0 0,0 0 0,0 0 0,0 0 0,0 0 0,0 1 0,0-1 0,0 0 0,0 0 0,-1 0 0,1 0 0,0 1 0,0-1 0,0 0 0,0 0 0,0 0 0,0 0 0,0 1 0,0-1 0,0 0 0,0 0 0,0 0 0,0 0 0,0 1 0,0-1 0,0 0 0,1 0 0,-1 0 0,0 0 0,0 1 0,0-1 0,0 0 0,0 0 0,21 6 0,17-4 0,-36-2 0,1 0 0,-1-1 0,1 1 0,-1 0 0,1-1 0,-1 1 0,0-1 0,1 0 0,-1 0 0,0 0 0,0 0 0,0 0 0,3-2 0,-4 3 0,-1-1 0,0 1 0,0 0 0,1-1 0,-1 1 0,0 0 0,0-1 0,0 1 0,0 0 0,0-1 0,1 1 0,-1 0 0,0-1 0,0 1 0,0-1 0,0 1 0,0 0 0,0-1 0,0 1 0,0 0 0,0-1 0,-1 1 0,1-1 0,0 1 0,0 0 0,0-1 0,0 1 0,0 0 0,-1-1 0,1 1 0,0 0 0,0 0 0,0-1 0,-1 1 0,1 0 0,0-1 0,-1 1 0,1 0 0,0 0 0,-1 0 0,1-1 0,0 1 0,-1 0 0,1 0 0,0 0 0,-1 0 0,-19-9 0,-4 2 0,0 1 0,-1 1 0,-44-3 0,-78 6 0,-183 33 0,411-29 0,-46-3 0,1-1 0,-1-2 0,0-2 0,41-12 0,-38 9 0,0 2 0,67-5 0,78 8 0,-127 4 0,58 1 0,53-1 0,-214 2 0,-9-1 0,-57 10 0,96-9 0,0 2 0,0 0 0,1 1 0,0 0 0,0 1 0,0 1 0,-27 17 0,22-12 0,17-10 0,-1 1 0,0-1 0,0 1 0,1 1 0,0-1 0,0 0 0,-6 7 0,10-10 0,0 0 0,0 1 0,-1-1 0,1 0 0,0 0 0,0 0 0,0 0 0,0 1 0,0-1 0,0 0 0,0 0 0,0 0 0,0 1 0,0-1 0,0 0 0,0 0 0,0 0 0,0 1 0,0-1 0,1 0 0,-1 0 0,0 0 0,0 0 0,0 1 0,0-1 0,0 0 0,0 0 0,0 0 0,1 0 0,-1 0 0,0 1 0,0-1 0,0 0 0,0 0 0,0 0 0,1 0 0,-1 0 0,0 0 0,0 0 0,0 0 0,0 0 0,1 0 0,-1 0 0,0 1 0,0-1 0,0 0 0,1 0 0,-1 0 0,0 0 0,0-1 0,11 3 0,-1-1 0,1 0 0,-1-1 0,1 0 0,-1 0 0,1-1 0,14-4 0,6 1 0,14-1 0,-16 4 0,0-3 0,0 0 0,47-14 0,-75 18 0,0 0 0,0-1 0,-1 1 0,1 0 0,0 0 0,0 0 0,-1-1 0,1 1 0,0 0 0,0-1 0,-1 1 0,1-1 0,0 1 0,-1-1 0,1 1 0,-1-1 0,1 0 0,-1 1 0,1-1 0,-1 1 0,2-2 0,-3 1 0,1 0 0,-1 1 0,1 0 0,-1-1 0,1 1 0,-1-1 0,1 1 0,-1 0 0,0-1 0,1 1 0,-1 0 0,1-1 0,-1 1 0,0 0 0,1 0 0,-1 0 0,0 0 0,1-1 0,-2 1 0,-39-4 0,41 4 0,-88-1 0,0 3 0,-123 21 0,-163 48 0,369-70 0,0 0 0,-298 74 0,287-68 0,16-7 0,0 0 0,0 0 0,0 1 0,0-1 0,0 0 0,0 0 0,0 0 0,0 0 0,0 0 0,0 0 0,0 0 0,0 0 0,0 1 0,0-1 0,0 0 0,0 0 0,0 0 0,0 0 0,0 0 0,0 0 0,0 0 0,0 0 0,0 1 0,0-1 0,0 0 0,0 0 0,0 0 0,0 0 0,0 0 0,0 0 0,0 0 0,0 0 0,0 1 0,0-1 0,0 0 0,0 0 0,0 0 0,1 0 0,-1 0 0,0 0 0,0 0 0,0 0 0,0 0 0,0 0 0,0 0 0,0 0 0,0 0 0,1 0 0,-1 0 0,0 0 0,0 1 0,0-1 0,0 0 0,0 0 0,0 0 0,0 0 0,28 3 0,20-2 0,0-2 0,95-13 0,258-38-339,-6 33-284,-10 1 304,-349 16 319,-24 2 0,-1 0 0,1-1 0,-1-1 0,0 0 0,18-5 0,-28 4 0,-9 1 0,-41-3 356,-1 3 0,-64 4 0,89 0-316,1 1 1,0 1-1,0 1 0,0 1 1,-29 12-1,-110 57-27,-11 3-55,106-54 42,65-22 0,12-2 0,15-4 0,155-61 0,-26 8 0,428-94-1163,-495 131 1107,11-3 56,-58 8 0,-37 11 0,-11 1 0,-15 0 122,1 1 0,-1 1 0,1 2 0,-29 3 0,-99 23 487,103-13-609,2 2 0,0 2 0,-73 41 0,-14 6 0,-136 38 0,58-25 0,192-72 0,0-1 0,0-1 0,0 0 0,0-2 0,-1 0 0,0-1 0,-26-2 0,-53 4 0,14 4 0,23-2 0,1 2 0,-87 22 0,147-28 0,4 0 0,13 2 0,21-1 0,9-5 0,0-1 0,80-19 0,-109 19 0,1-2 0,16-8 0,-24 10 0,-1 0 0,0 0 0,1 0 0,0 2 0,0-1 0,0 1 0,0 0 0,0 1 0,0 1 0,19 0 0,17 9 0,-46-10 0,1 1 0,-1 0 0,0 0 0,0 0 0,1 0 0,-1 0 0,0 0 0,0 0 0,1 0 0,-1 0 0,0 0 0,0 0 0,0 0 0,1 0 0,-1 0 0,0 1 0,0-1 0,1 0 0,-1 0 0,0 0 0,0 0 0,0 0 0,0 0 0,1 1 0,-1-1 0,0 0 0,0 0 0,0 0 0,0 0 0,1 1 0,-1-1 0,0 0 0,0 0 0,0 0 0,0 1 0,0-1 0,0 0 0,0 0 0,0 0 0,0 1 0,0-1 0,0 0 0,0 0 0,0 1 0,0-1 0,0 0 0,0 0 0,0 1 0,0-1 0,0 0 0,0 1 0,-15 7 0,-26 6 0,-101 32 0,-10 2 0,136-44 0,6-3 0,1 1 0,0 1 0,0-1 0,0 1 0,1 1 0,-1 0 0,1 0 0,-16 10 0,24-13 0,0-1 0,-1 1 0,1-1 0,-1 1 0,1-1 0,0 1 0,-1-1 0,1 1 0,0-1 0,0 1 0,0 0 0,-1-1 0,1 1 0,0-1 0,0 1 0,0-1 0,0 1 0,0 0 0,0-1 0,0 1 0,0 0 0,0-1 0,0 1 0,0-1 0,1 1 0,-1-1 0,0 1 0,0 0 0,1-1 0,-1 1 0,0-1 0,0 1 0,1-1 0,-1 1 0,1-1 0,-1 0 0,0 1 0,1-1 0,-1 1 0,1-1 0,-1 0 0,1 1 0,-1-1 0,1 0 0,0 0 0,0 1 0,27 12 0,-12-7 0,0-2 0,1 0 0,0-1 0,25 1 0,70-3 0,-65-2 0,146-1 0,-207 2 0,1 1 0,0 1 0,0-1 0,0 2 0,1 0 0,-1 1 0,1 0 0,-16 8 0,27-12 0,0 0 0,0 0 0,1 0 0,-1 1 0,0-1 0,1 1 0,-1-1 0,0 0 0,1 1 0,-1-1 0,1 1 0,-1-1 0,0 1 0,1-1 0,-1 1 0,1 0 0,0-1 0,-1 1 0,1 0 0,0-1 0,-1 1 0,1 0 0,0-1 0,0 1 0,-1 0 0,1 0 0,0-1 0,0 1 0,0 0 0,0 0 0,0 0 0,0-1 0,0 1 0,0 0 0,0 0 0,1-1 0,-1 1 0,0 0 0,0-1 0,1 1 0,-1 0 0,0 0 0,1-1 0,-1 1 0,1-1 0,-1 1 0,1 0 0,0 0 0,2 1 0,-1 1 0,1-1 0,0 0 0,0 0 0,0 0 0,1 0 0,-1-1 0,0 1 0,5 0 0,13 3 0,-1-1 0,1-1 0,0-1 0,34 0 0,90-12 0,-80 5 0,72-4 0,150 11 0,-274-1 0,-5-1 0,-1 0 0,1 0 0,-1 1 0,1 1 0,-1-1 0,0 1 0,0 0 0,8 4 0,-15-6 0,1 0 0,-1 0 0,0 0 0,1 0 0,-1 1 0,0-1 0,1 0 0,-1 0 0,0 1 0,0-1 0,1 0 0,-1 0 0,0 1 0,0-1 0,1 0 0,-1 1 0,0-1 0,0 0 0,0 1 0,0-1 0,1 0 0,-1 1 0,0-1 0,0 0 0,0 1 0,0-1 0,0 1 0,0-1 0,0 0 0,0 1 0,0-1 0,0 0 0,0 1 0,-11 11 0,-24 7 0,30-17 0,-42 23 0,-60 26 0,90-44 0,-1 0 0,-1-2 0,1 0 0,-24 3 0,-148 15 0,98-14 0,-166-6 0,141-5 0,-42 2 0,244-18 0,311 5 0,-370 12 0,1-2 0,-1-1 0,1-1 0,35-13 0,0 2 0,-42 8 0,-20 8 0,0 0 0,0 0 0,-1-1 0,1 1 0,0 0 0,0 0 0,0-1 0,0 1 0,0 0 0,0 0 0,-1 0 0,1-1 0,0 1 0,0 0 0,0 0 0,-1 0 0,1 0 0,0 0 0,0-1 0,0 1 0,-1 0 0,1 0 0,0 0 0,0 0 0,-1 0 0,1 0 0,0 0 0,0 0 0,-1 0 0,1 0 0,0 0 0,-1 0 0,1 0 0,0 0 0,0 0 0,-1 0 0,-42-3 0,-336 3 0,141 2 0,229-2 0,-1 0 0,1-1 0,-1 0 0,1-1 0,0 0 0,0 0 0,-14-6 0,21 7 0,-1 0 0,1 0 0,-1 0 0,1-1 0,0 1 0,0-1 0,0 0 0,0 0 0,0 0 0,0 0 0,0 0 0,0 0 0,1 0 0,-1 0 0,1-1 0,0 1 0,-1-1 0,1 1 0,0-1 0,1 1 0,-1-1 0,0 0 0,1 1 0,-1-1 0,1 0 0,0 0 0,0 1 0,0-1 0,0 0 0,1-3 0,0 1 0,1-1 0,-1 1 0,1 0 0,0 0 0,1-1 0,-1 2 0,1-1 0,0 0 0,0 0 0,0 1 0,1 0 0,-1 0 0,1 0 0,0 0 0,1 0 0,-1 1 0,0 0 0,1 0 0,0 0 0,0 0 0,0 1 0,8-3 0,11-4 0,1 2 0,0 0 0,40-4 0,-46 8 0,64-13 0,0-4 0,101-37 0,-180 55 0,45-19 0,-46 19 0,-1 1 0,0 0 0,0 0 0,0-1 0,0 1 0,0-1 0,-1 0 0,1 1 0,0-1 0,-1 0 0,1 0 0,-1 0 0,0 0 0,0 0 0,1 0 0,-1-1 0,-1 1 0,2-3 0,-2 3 0,0 1 0,0-1 0,0 1 0,0-1 0,-1 1 0,1-1 0,0 1 0,-1-1 0,1 1 0,-1 0 0,0-1 0,1 1 0,-1 0 0,0 0 0,0-1 0,0 1 0,0 0 0,0 0 0,0 0 0,0 0 0,0 0 0,0 0 0,-3-1 0,-33-17 0,29 15 0,-18-6 0,-1 0 0,1 2 0,-1 1 0,-35-5 0,10 6 0,-70 1 0,122 5 0,-44-4 0,43 4 0,0 0 0,1 0 0,-1 0 0,0 0 0,0-1 0,1 1 0,-1 0 0,0 0 0,1-1 0,-1 1 0,0-1 0,1 1 0,-1 0 0,1-1 0,-1 1 0,1-1 0,-1 1 0,1-1 0,-1 0 0,0 0 0,1 0 0,0 0 0,1 0 0,-1 0 0,0 1 0,0-1 0,1 0 0,-1 0 0,0 1 0,1-1 0,-1 0 0,1 0 0,-1 1 0,1-1 0,-1 0 0,1 1 0,0-1 0,-1 1 0,1-1 0,0 1 0,-1-1 0,1 1 0,0-1 0,1 0 0,50-31 0,1 2 0,74-29 0,-93 45 0,1 2 0,64-13 0,76-3 0,-84 15 0,391-32 0,-187 23 0,-228 17 0,-35 3 0,60-11 0,-83 9 0,-11 0 0,-16-2 0,-17-1 0,-1 2 0,0 2 0,-50 1 0,-114 19 0,188-15 0,-1 0 0,1 1 0,-1 1 0,1 0 0,0 0 0,1 1 0,-1 1 0,1 0 0,-12 8 0,8-5 0,-1 0 0,0-1 0,0-1 0,0 0 0,-30 7 0,-89 12 0,54-12 0,33-5 0,-261 47 0,227-46 0,-152 0 0,126-10 0,-64-4 0,171 4 0,0 0 0,0 0 0,0 0 0,0 0 0,0 0 0,0 0 0,-1 0 0,1-1 0,0 1 0,0-1 0,0 1 0,0 0 0,0-1 0,-2-1 0,4 2 0,-1-1 0,0 1 0,0 0 0,0-1 0,0 1 0,0 0 0,0-1 0,1 1 0,-1 0 0,0-1 0,0 1 0,0 0 0,1 0 0,-1-1 0,0 1 0,1 0 0,-1 0 0,0-1 0,0 1 0,1 0 0,-1 0 0,0 0 0,1 0 0,-1-1 0,1 1 0,-1 0 0,1 0 0,36-12 0,37-2 22,150-8-1,82 19-109,-192 4-51,-87-1 2,573 17-646,-159 27 783,-396-38 0,-45-6 0,0 0 0,0 0 0,0 0 0,0 0 0,0 0 0,0 0 0,-1 0 0,1 0 0,0 1 0,0-1 0,0 0 0,0 0 0,0 0 0,0 0 0,0 0 0,-1 0 0,1 0 0,0 1 0,0-1 0,0 0 0,0 0 0,0 0 0,0 0 0,0 1 0,0-1 0,0 0 0,0 0 0,0 0 0,0 0 0,0 0 0,0 1 0,0-1 0,0 0 0,0 0 0,0 0 0,0 0 0,0 0 0,0 1 0,0-1 0,0 0 0,1 0 0,-1 0 0,0 0 0,0 0 0,0 0 0,0 1 0,0-1 0,0 0 0,0 0 0,1 0 0,-1 0 0,0 0 0,0 0 0,0 0 0,-13 4 0,-1 0 0,0-1 0,-23 2 0,-7 1 0,-138 32 1104,149-30-1104,0-2 0,-67 3 0,-71-9 0,84-2 0,-336 20 0,296-10 0,116-7 0,1 0 0,-1 0 0,1 1 0,0 0 0,-1 1 0,1 0 0,0 1 0,0 0 0,1 1 0,-18 10 0,-59 39 0,-1 2 0,-132 63 0,119-79-92,-1-4 0,-159 33 0,-212 14-246,395-71 328,68-10 10,-320 38 0,328-40 6,-7 0-12,1 1-1,-1-1 1,1 0-1,-1-1 1,-7-2 0,13 3 27,0 0 0,0-1 0,1 0 1,-1 1-1,0-1 0,1 0 0,-1 0 1,1 0-1,-1 0 0,1 0 0,0-1 1,-1 1-1,1 0 0,0 0 0,0-1 1,0 1-1,0-1 0,0 1 0,0-1 1,0 0-1,0 1 0,1-1 0,-1 0 1,1 1-1,-1-5 0,-1-3 8,2 1 1,0-1-1,1-15 0,-1 16-27,1 1-1,-1-1 0,0 0 1,-3-14-1,2 19-2,0 0 0,0 1 0,0-1-1,0 0 1,0 0 0,-1 1 0,1-1 0,-1 1 0,0-1-1,0 1 1,0 0 0,0 0 0,0 0 0,0 0 0,-1 0-1,-4-3 1,-8-3 1,0 0 0,-1 1 0,0 1 0,0 1 0,-30-7 0,-92-8 0,113 17 0,-72-4 0,0 3 0,0 5 0,0 4 0,-105 20 0,95-14 0,-25 4 0,117-12 0,0 1 0,0 1 0,0 1 0,-23 12 0,-53 37 0,-72 60 0,115-80 0,12-5 0,24-19 0,-26 17 0,-16 9 0,29-20 0,-39 22 0,-63 17 0,-30 15 0,138-62 0,-1-1 0,0-1 0,0-1 0,-24 5 0,-16 4 0,20-4 0,10-3 0,0 1 0,1 1 0,0 2 0,-52 28 0,78-38 0,1 0 0,-1-1 0,1 1 0,0 0 0,0 0 0,0 0 0,0 0 0,0 1 0,0-1 0,1 0 0,-1 1 0,-1 3 0,3-6 0,0 1 0,0-1 0,0 1 0,0-1 0,0 1 0,0 0 0,0-1 0,0 1 0,0-1 0,0 1 0,0-1 0,0 1 0,0 0 0,0-1 0,1 1 0,-1-1 0,0 1 0,0-1 0,1 1 0,-1-1 0,0 1 0,1-1 0,-1 1 0,0-1 0,1 1 0,1 0 0,0 0 0,0 0 0,0 0 0,0 0 0,0 0 0,0 0 0,0-1 0,0 1 0,0-1 0,4 1 0,25 1 0,0-2 0,0 0 0,58-10 0,-53 5 0,496-71-1344,-251 34 836,-220 34 508,-27 4 0,60-14 0,-88 14 0,-14 1 0,-25 1 0,-51 1 0,38 2 0,-494 20-43,295-8 1629,231-12-1403,-11-1-120,-44 9 0,49-2-63,20-7 0,0 0 0,0 0 0,0 1 0,0-1 0,0 0 0,0 0 0,-1 0 0,1 0 0,0 1 0,0-1 0,0 0 0,0 0 0,0 0 0,0 0 0,0 1 0,0-1 0,0 0 0,0 0 0,0 0 0,0 1 0,0-1 0,0 0 0,1 0 0,-1 0 0,0 0 0,0 1 0,0-1 0,0 0 0,0 0 0,0 0 0,0 0 0,0 0 0,1 1 0,-1-1 0,0 0 0,0 0 0,0 0 0,0 0 0,0 0 0,1 0 0,-1 0 0,0 0 0,0 0 0,0 0 0,0 1 0,1-1 0,3 1 0,0 1 0,1-1 0,-1 0 0,0 0 0,8 1 0,200 0 0,-158-5 0,1 3 0,-1 1 0,61 12 0,-47 1 0,110 38 0,-177-51 0,1-1 0,-1 0 0,0 1 0,1 0 0,-1-1 0,0 1 0,1 0 0,-1 0 0,0-1 0,0 1 0,0 0 0,0 0 0,0 0 0,2 3 0,-3-4 0,0 0 0,0 1 0,0-1 0,0 1 0,0-1 0,0 1 0,0-1 0,0 0 0,0 1 0,0-1 0,0 1 0,-1-1 0,1 0 0,0 1 0,0-1 0,0 1 0,-1-1 0,1 0 0,0 1 0,0-1 0,-1 0 0,1 1 0,0-1 0,0 0 0,-1 1 0,1-1 0,-1 0 0,1 0 0,0 0 0,-1 1 0,-5 2 0,0 0 0,0-1 0,0 0 0,-10 3 0,-25 5 0,-1-1 0,1-2 0,-51 2 0,-52-8 0,144-1 0,-1 0 0,1-1 0,-1 1 0,1 0 0,-1 0 0,1 0 0,-1 0 0,1 0 0,-1 0 0,1 0 0,-1 1 0,1-1 0,-1 0 0,1 0 0,-1 0 0,1 0 0,0 1 0,-1-1 0,1 0 0,-1 0 0,1 1 0,-1-1 0,1 0 0,0 1 0,-1-1 0,1 0 0,0 1 0,0-1 0,-1 1 0,2 0 0,0 0 0,0 0 0,0 0 0,0 0 0,0 0 0,0 0 0,1-1 0,-1 1 0,0 0 0,0-1 0,1 1 0,-1-1 0,3 1 0,41 13 0,75 13 0,20 5 0,-96-18 0,-15-5 0,0-1 0,32 5 0,-44-12 0,-27-3 0,-27-5 0,-92 0 0,-12 0 0,-164-32 0,-40-5 0,320 41 0,35 3 0,41 6 0,192 59 0,-216-55 0,-27-9 0,1-1 0,-1 0 0,0 0 0,1 0 0,-1 0 0,0 0 0,0 0 0,1 0 0,-1 1 0,0-1 0,0 0 0,1 0 0,-1 0 0,0 1 0,0-1 0,1 0 0,-1 0 0,0 1 0,0-1 0,0 0 0,1 0 0,-1 1 0,0-1 0,0 0 0,0 1 0,0-1 0,0 0 0,0 1 0,0-1 0,0 0 0,0 1 0,0-1 0,0 0 0,0 1 0,-9 7 0,-18 1 0,-21-1 0,-93 2 0,505-11 0,-349 1 0,0-1 0,27-5 0,-36 5 0,0 0 0,-1-1 0,1 0 0,-1 0 0,1 0 0,-1-1 0,0 0 0,0 0 0,0 0 0,5-5 0,-8 6 0,-1 0 0,1 1 0,-1-1 0,1-1 0,-1 1 0,0 0 0,0 0 0,0 0 0,0-1 0,0 1 0,-1 0 0,1-1 0,0 1 0,-1-1 0,0 1 0,0 0 0,0-1 0,0 1 0,0-1 0,0 1 0,-1-1 0,1 1 0,-1 0 0,1-1 0,-1 1 0,0 0 0,0-1 0,0 1 0,-3-4 0,-1-3 0,-1 0 0,0 0 0,-1 0 0,0 1 0,-11-11 0,-2 0 0,-35-26 0,49 41 0,0 0 0,-1-1 0,0 2 0,0-1 0,0 1 0,0 0 0,0 1 0,0-1 0,-1 2 0,-11-3 0,16 4 0,1 0 0,0 1 0,0-1 0,0 0 0,0 1 0,0-1 0,0 1 0,0 0 0,0 0 0,0 0 0,0 0 0,0 0 0,1 0 0,-1 0 0,0 0 0,1 1 0,-1-1 0,1 1 0,-1-1 0,1 1 0,0 0 0,0-1 0,-1 1 0,1 0 0,0 0 0,1 0 0,-1 0 0,0 0 0,1 0 0,-1 2 0,-2 8 0,0 1 0,1-1 0,0 25 0,1-26 0,0 149 0,-1-3 0,1-140 0,-1 0 0,-1 0 0,0 0 0,-7 20 0,9-35 0,1-1 0,0 0 0,-1 0 0,1 1 0,-1-1 0,1 0 0,-1 0 0,1 0 0,-1 0 0,0 1 0,0-1 0,1 0 0,-1 0 0,0-1 0,0 1 0,0 0 0,-2 1 0,3-2 0,-1 0 0,1 0 0,-1 0 0,1-1 0,-1 1 0,1 0 0,-1 0 0,1 0 0,-1-1 0,1 1 0,-1 0 0,1-1 0,0 1 0,-1 0 0,1-1 0,-1 1 0,1-1 0,0 1 0,0-1 0,-1 1 0,1 0 0,0-1 0,0 1 0,-1-1 0,1 1 0,0-1 0,0 0 0,-2-6 0,0 0 0,0-1 0,1 1 0,-1-12 0,3-4 0,5-36 0,-4 43 0,0 0 0,0 0 0,-2-1 0,-2-27 0,0 32 0,0 1 0,-1-1 0,0 1 0,-1 0 0,0 0 0,-1 0 0,-12-20 0,16 29 0,-1 1 0,0-1 0,1 0 0,-1 1 0,0-1 0,0 1 0,0 0 0,0 0 0,0 0 0,0 0 0,-1 0 0,1 0 0,0 0 0,0 1 0,-1-1 0,1 1 0,0 0 0,-1 0 0,1 0 0,-1 0 0,1 0 0,0 0 0,-1 0 0,-1 1 0,-1 0 0,1 1 0,0-1 0,-1 0 0,1 1 0,0 0 0,0 0 0,0 0 0,0 1 0,1-1 0,-1 1 0,1 0 0,-5 4 0,-6 10 0,1 0 0,1 1 0,-17 31 0,-26 67 0,24-47 0,5-17 0,7-14 0,-20 55 0,37-89 0,1 1 0,0-1 0,-1 0 0,2 1 0,-1-1 0,0 8 0,1-11 0,0-1 0,0 1 0,1 0 0,-1 0 0,0-1 0,0 1 0,0 0 0,1-1 0,-1 1 0,0-1 0,1 1 0,-1 0 0,0-1 0,1 1 0,-1-1 0,1 1 0,-1-1 0,1 1 0,0 0 0,1-1 0,-1 1 0,0-1 0,0 1 0,0-1 0,1 0 0,-1 0 0,0 1 0,0-1 0,1 0 0,-1 0 0,0 0 0,1-1 0,-1 1 0,3-1 0,7-2 0,-1-1 0,1 0 0,0 0 0,-1-1 0,0-1 0,0 0 0,0 0 0,-1-1 0,12-11 0,-3 1 0,-1 0 0,0-1 0,21-32 0,-33 42 0,0 0 0,0 0 0,-1 0 0,-1 0 0,1 0 0,-1-1 0,-1 0 0,1 0 0,1-17 0,-4 20 0,1 0 0,-2 0 0,1 0 0,-1 0 0,1 0 0,-2 1 0,1-1 0,-1 0 0,0 0 0,0 1 0,0 0 0,-1-1 0,0 1 0,0 0 0,0 0 0,-4-5 0,-35-34 0,32 35 0,0-1 0,1-1 0,0 1 0,0-1 0,1-1 0,1 0 0,-10-20 0,7 2 0,2 0 0,1-1 0,1 0 0,2 0 0,1-1 0,2-38 0,1 59 0,1 30 0,1 157 0,10 237 0,-9-339 0,10 83 0,-13-155 0,0 0 0,0-1 0,1 1 0,-1 0 0,0 0 0,1 0 0,-1-1 0,1 1 0,0 0 0,-1-1 0,1 1 0,0 0 0,0-1 0,0 1 0,0-1 0,1 1 0,-1-1 0,0 0 0,0 0 0,1 1 0,-1-1 0,1 0 0,2 1 0,-2-2 0,0 1 0,0-1 0,0 0 0,0 0 0,0 0 0,0-1 0,0 1 0,0 0 0,0-1 0,0 1 0,0-1 0,0 0 0,0 0 0,0 0 0,-1 0 0,1 0 0,2-1 0,7-7 0,-1 1 0,0-1 0,0-1 0,-1 1 0,10-15 0,-7 7 0,-2-1 0,0 0 0,0-1 0,-2 0 0,-1-1 0,0 0 0,-1 0 0,-1 0 0,3-32 0,-1-19 0,-4-99 0,-3 140 0,1-12 0,0 27 0,-1-1 0,0 0 0,-1 0 0,0 1 0,-2-1 0,-6-23 0,8 34 0,-1 1 0,0 0 0,-1 0 0,1 0 0,-1 0 0,1 0 0,-1 0 0,0 1 0,-1-1 0,1 1 0,-1 0 0,1 0 0,-1 0 0,0 1 0,-5-4 0,-5 0 0,0 0 0,0 1 0,-20-4 0,-11-5 0,45 14 0,-1 0 0,1 0 0,-1 0 0,1 0 0,0 0 0,-1 0 0,1 0 0,-1 0 0,1 0 0,-1 0 0,1 0 0,0-1 0,-1 1 0,1 0 0,0 0 0,-1-1 0,1 1 0,0 0 0,-1 0 0,1-1 0,0 1 0,-1 0 0,1-1 0,0 1 0,0 0 0,0-1 0,-1 1 0,1 0 0,0-1 0,0 1 0,0-1 0,0 1 0,0 0 0,-1-1 0,1 1 0,0-1 0,0 1 0,0-1 0,0 1 0,0 0 0,1-1 0,-1 1 0,0-1 0,0 1 0,0-1 0,0 1 0,0 0 0,0-1 0,1 1 0,-1 0 0,0-1 0,0 1 0,1 0 0,-1-1 0,0 1 0,0 0 0,1-1 0,-1 1 0,0 0 0,1 0 0,-1-1 0,1 1 0,30-16 0,13 3 0,1 2 0,1 2 0,76-6 0,-95 13 0,552-28 0,-535 31 0,-30 3 0,-13-4 0,-1 1 0,0-1 0,0 0 0,0 0 0,0 1 0,0-1 0,0 0 0,0 0 0,0 1 0,0-1 0,0 0 0,0 0 0,0 1 0,-1-1 0,1 0 0,0 0 0,0 1 0,0-1 0,0 0 0,0 0 0,0 0 0,-1 1 0,1-1 0,0 0 0,0 0 0,0 0 0,0 0 0,-1 1 0,1-1 0,0 0 0,0 0 0,-1 0 0,-27 15 0,-245 76 0,157-55 0,46-16 0,-1-2 0,-83 9 0,150-26 0,1-1 0,-1 0 0,1 1 0,0-1 0,0 1 0,0 0 0,0 0 0,0 0 0,0 0 0,1 0 0,-6 3 0,8-4 0,0 1 0,0-1 0,0 0 0,0 0 0,0 0 0,0 1 0,0-1 0,0 0 0,0 0 0,0 0 0,0 1 0,0-1 0,0 0 0,0 0 0,0 1 0,0-1 0,0 0 0,1 0 0,-1 0 0,0 1 0,0-1 0,0 0 0,0 0 0,0 0 0,0 0 0,1 1 0,-1-1 0,0 0 0,0 0 0,0 0 0,0 0 0,1 0 0,-1 0 0,0 0 0,0 1 0,0-1 0,1 0 0,-1 0 0,0 0 0,0 0 0,1 0 0,-1 0 0,0 0 0,0 0 0,0 0 0,1 0 0,-1 0 0,14 3 0,10-2 0,-15-1 0,1 0 0,-1 1 0,15 3 0,-22-4 0,-1 0 0,1 1 0,-1-1 0,1 1 0,-1-1 0,1 1 0,-1 0 0,1 0 0,-1-1 0,0 1 0,0 0 0,1 0 0,-1 0 0,0 0 0,0 1 0,0-1 0,0 0 0,0 0 0,0 1 0,-1-1 0,1 0 0,0 1 0,-1-1 0,1 1 0,-1-1 0,1 1 0,0 1 0,-2 10 0,1-1 0,-1 0 0,-1 0 0,0 0 0,-7 21 0,3-8 0,0-1 0,-65 318 0,65-272 0,10-45 0,-4-24 0,0-1 0,1 1 0,-1-1 0,0 1 0,1-1 0,-1 1 0,0-1 0,1 1 0,-1-1 0,1 1 0,-1-1 0,0 1 0,1-1 0,-1 0 0,1 1 0,0-1 0,-1 0 0,1 0 0,-1 1 0,1-1 0,-1 0 0,2 0 0,1 0 0,0-1 0,0 1 0,1-1 0,-1 0 0,0 0 0,0-1 0,-1 1 0,1-1 0,0 1 0,0-1 0,-1 0 0,1 0 0,3-4 0,32-26 0,-2-2 0,44-52 0,60-89 0,74-116 0,-187 243 0,-26 47 0,0-1 0,-1 1 0,1 0 0,-1-1 0,1 1 0,-1-1 0,0 1 0,1-1 0,-1 1 0,0-1 0,0 1 0,-1-4 0,1 5 0,0 0 0,0-1 0,0 1 0,0-1 0,-1 1 0,1 0 0,0-1 0,0 1 0,-1 0 0,1 0 0,0-1 0,-1 1 0,1 0 0,0 0 0,-1-1 0,1 1 0,0 0 0,-1 0 0,1 0 0,0-1 0,-1 1 0,1 0 0,-1 0 0,1 0 0,0 0 0,-1 0 0,1 0 0,-1 0 0,-3 0 0,1 1 0,0 0 0,-1 0 0,1 0 0,0 0 0,0 0 0,-1 0 0,-3 4 0,-10 5 0,1 2 0,1 0 0,0 0 0,0 1 0,1 1 0,1 1 0,-17 24 0,1 3 0,-37 76 0,40-66 0,3 2 0,1 0 0,-22 94 0,43-147 0,0 1 0,1 0 0,0-1 0,-1 1 0,1 0 0,0-1 0,0 1 0,0 0 0,0 0 0,0-1 0,0 1 0,0 0 0,1 0 0,-1-1 0,1 1 0,-1 0 0,1-1 0,1 3 0,-2-3 0,1-1 0,-1 0 0,1 1 0,0-1 0,-1 0 0,1 1 0,-1-1 0,1 0 0,0 0 0,-1 0 0,1 1 0,0-1 0,-1 0 0,1 0 0,0 0 0,-1 0 0,1 0 0,1 0 0,22-8 0,6-9 0,-1-2 0,-1-1 0,36-32 0,-38 31 0,317-273-585,-311 265 585,-12 9 0,1 1 0,37-26 0,-56 44 0,-1 0 0,1-1 0,0 1 0,0 0 0,0 0 0,0 0 0,0 1 0,1-1 0,-1 0 0,0 1 0,0-1 0,0 1 0,1 0 0,-1 0 0,0 0 0,0 0 0,1 0 0,-1 0 0,0 0 0,4 2 0,-4-1 0,0 1 0,0-1 0,0 1 0,0 0 0,0-1 0,0 1 0,0 0 0,-1 0 0,1 0 0,-1 0 0,1 1 0,-1-1 0,0 0 0,0 1 0,0-1 0,1 4 0,20 70 242,-17-54-127,1 0-1,13 29 0,-19-50-114,1 1 0,-1-1 0,1 1 0,0-1 0,0 1 0,-1-1 0,1 1 0,0-1 0,0 0 0,1 1 0,-1-1 0,0 0 0,0 0 0,0 0 0,1 0 0,-1 0 0,1 0 0,-1 0 0,1-1 0,-1 1 0,1 0 0,-1-1 0,3 1 0,-2-1 0,0 0 0,0-1 0,0 1 0,0-1 0,0 0 0,0 0 0,0 1 0,0-1 0,0-1 0,0 1 0,0 0 0,0 0 0,-1-1 0,1 1 0,-1-1 0,1 1 0,1-3 0,5-6 0,0-1 0,-1 1 0,10-21 0,-10 18 0,0 1 0,12-17 0,-17 28 0,-1-1 0,0 0 0,1 1 0,-1-1 0,1 1 0,0 0 0,-1-1 0,1 1 0,0 0 0,0 0 0,0 0 0,0 0 0,0 1 0,0-1 0,0 0 0,0 1 0,0 0 0,0-1 0,0 1 0,4 0 0,-3 0 0,1 1 0,-1 0 0,1 0 0,-1 0 0,0 0 0,1 1 0,-1-1 0,0 1 0,0 0 0,0 0 0,4 3 0,3 4 0,1 1 0,-2 0 0,1 1 0,-1 0 0,8 14 0,-8-11 0,-7-10 0,0 1 0,1-1 0,0 0 0,0 0 0,0 0 0,0 0 0,1 0 0,-1-1 0,7 5 0,-10-8 0,1 0 0,-1 1 0,1-1 0,-1 0 0,1 0 0,-1 0 0,1 0 0,-1 0 0,0 0 0,1 1 0,-1-1 0,1 0 0,-1 0 0,1 0 0,-1-1 0,1 1 0,-1 0 0,1 0 0,-1 0 0,1 0 0,-1 0 0,0-1 0,1 1 0,-1 0 0,1 0 0,-1-1 0,0 1 0,1 0 0,-1 0 0,0-1 0,1 1 0,-1 0 0,0-1 0,1 1 0,-1-1 0,0 1 0,1-1 0,6-19 0,-6 17 0,6-31 0,0-1 0,2-42 0,-9 74 0,0 1 0,0-1 0,0 0 0,0 1 0,0-1 0,0 0 0,-1 1 0,0-4 0,1 5 0,-1 1 0,1 0 0,0 0 0,0 0 0,0 0 0,0-1 0,-1 1 0,1 0 0,0 0 0,0 0 0,0 0 0,0 0 0,-1 0 0,1 0 0,0 0 0,0 0 0,-1 0 0,1-1 0,0 1 0,0 0 0,0 0 0,-1 0 0,1 0 0,0 0 0,0 1 0,0-1 0,-1 0 0,1 0 0,0 0 0,0 0 0,0 0 0,-1 0 0,1 0 0,0 0 0,0 0 0,0 0 0,-1 1 0,1-1 0,0 0 0,0 0 0,0 0 0,0 0 0,0 1 0,-1-1 0,1 0 0,0 0 0,0 0 0,0 1 0,0-1 0,0 0 0,-4 6 0,0 0 0,1 0 0,0 0 0,0 0 0,-2 10 0,-29 122 0,1-5 0,25-117 0,7-16 0,1 0 0,0 0 0,0 0 0,-1 0 0,1 0 0,0 0 0,0-1 0,-1 1 0,1 0 0,0 0 0,0 0 0,0 0 0,-1 0 0,1-1 0,0 1 0,0 0 0,0 0 0,0 0 0,0-1 0,-1 1 0,1 0 0,0 0 0,0 0 0,0-1 0,0 1 0,0 0 0,0 0 0,0-1 0,0 1 0,0 0 0,0 0 0,0-1 0,0 1 0,-4-30 0,4 29 0,-1-35 0,-1 36 0,1 1 0,0-1 0,0 0 0,0 0 0,-1 0 0,1 0 0,0-1 0,0 1 0,0 0 0,0 0 0,-1-1 0,1 1 0,0-1 0,0 1 0,0-1 0,0 1 0,0-1 0,0 0 0,0 0 0,0 1 0,0-1 0,0 0 0,0-1 0,-23-24 0,15 10 0,-1 0 0,2-1 0,0 0 0,1 0 0,1-1 0,-7-32 0,-13-115 0,15 40 0,11 102 0,4 41 0,12 123 0,13 71 0,-25-197 0,-1-14 0,1-21 0,0-208 0,-4 186 0,-1 27 0,1 21 0,1 24 0,28 110 0,-13-70 0,-16-69 0,6 23 0,-6-25 0,0 1 0,1 0 0,-1 0 0,0 0 0,0-1 0,0 1 0,0 0 0,0 0 0,0-1 0,0 1 0,0 0 0,1 0 0,-1 0 0,0-1 0,0 1 0,0 0 0,0 0 0,1 0 0,-1 0 0,0 0 0,0-1 0,1 1 0,-1 0 0,0 0 0,0 0 0,0 0 0,1 0 0,-1 0 0,0 0 0,0 0 0,1 0 0,-1 0 0,0 0 0,0 0 0,1 0 0,-1 0 0,0 0 0,0 0 0,1 0 0,-1 0 0,0 0 0,0 0 0,0 0 0,1 1 0,-1-1 0,0 0 0,0 0 0,0 0 0,1 0 0,-1 0 0,0 1 0,0-1 0,0 0 0,0 0 0,1 0 0,-1 1 0,0-1 0,0 0 0,0 0 0,0 0 0,0 1 0,0-1 0,0 0 0,0 0 0,0 1 0,0-1 0,0 0 0,0 1 0,6-16 0,0 0 0,-2 1 0,0-2 0,3-19 0,-6 23 0,1 0 0,0 0 0,1 1 0,1-1 0,0 1 0,0-1 0,1 1 0,12-19 0,-17 30 0,1-1 0,-1 1 0,0-1 0,0 0 0,1 1 0,-1-1 0,1 1 0,-1-1 0,0 1 0,1-1 0,-1 1 0,1-1 0,-1 1 0,1 0 0,0-1 0,-1 1 0,1 0 0,-1-1 0,1 1 0,0 0 0,-1 0 0,1 0 0,0-1 0,-1 1 0,1 0 0,0 0 0,-1 0 0,1 0 0,0 0 0,-1 0 0,1 0 0,-1 0 0,1 1 0,0-1 0,-1 0 0,1 0 0,0 1 0,-1-1 0,1 0 0,-1 0 0,1 1 0,-1-1 0,1 1 0,0-1 0,-1 0 0,0 1 0,1-1 0,-1 1 0,1-1 0,-1 1 0,0 0 0,1-1 0,-1 1 0,1 1 0,1 3 0,1 0 0,-1 0 0,-1 1 0,1-1 0,0 8 0,3 16 0,1 41 0,-6-58 0,0 1 0,-1 0 0,0-1 0,-1 1 0,-7 23 0,9-34 0,-1 0 0,0 0 0,0 0 0,0 0 0,0 0 0,0 0 0,0 0 0,-3 3 0,3-5 0,1 1 0,-1-1 0,1 0 0,-1 1 0,1-1 0,-1 0 0,1 1 0,-1-1 0,0 0 0,1 0 0,-1 1 0,1-1 0,-1 0 0,0 0 0,1 0 0,-1 0 0,0 0 0,1 0 0,-1 0 0,0 0 0,-2-1 0,0-1 0,0 1 0,0-1 0,0 1 0,1-1 0,-1 0 0,0 0 0,1 0 0,-3-3 0,1 1 0,1 1 0,-1 0 0,0 0 0,-9-5 0,13 7 0,-1 1 0,0 0 0,0-1 0,0 1 0,0 0 0,0 0 0,0-1 0,0 1 0,0 0 0,0 0 0,0 0 0,0 0 0,0 0 0,0 1 0,0-1 0,0 0 0,0 0 0,0 1 0,1-1 0,-1 0 0,0 1 0,0-1 0,0 1 0,0-1 0,1 1 0,-1-1 0,0 1 0,0 0 0,0 1 0,-2 1 0,0 1 0,0 1 0,1-1 0,0 0 0,-2 6 0,-2 1 0,6-11 0,0 0 0,0-1 0,0 1 0,0 0 0,0 0 0,0 0 0,0 0 0,0 0 0,0-1 0,0 1 0,0 0 0,0 0 0,0 0 0,0 0 0,0 0 0,-1-1 0,1 1 0,0 0 0,0 0 0,0 0 0,0 0 0,0 0 0,0 0 0,0 0 0,-1 0 0,1 0 0,0 0 0,0-1 0,0 1 0,0 0 0,0 0 0,-1 0 0,1 0 0,0 0 0,0 0 0,0 0 0,0 0 0,0 0 0,-1 0 0,1 0 0,0 0 0,0 0 0,0 0 0,0 0 0,0 0 0,-1 1 0,1-1 0,0 0 0,0 0 0,0 0 0,0 0 0,0 0 0,0 0 0,-1 0 0,1 0 0,0 0 0,0 1 0,0-1 0,0 0 0,-3-15 0,2 0 0,-1 0 0,2-24 0,0 10 0,2-312 0,-1 415 0,10 79 0,20 86 0,-19-155 0,-8-54 0,-10-46 0,-2-18 0,-5-64 0,6 37 0,-17-72 0,23 131 0,-7-29 0,-7-53 0,16 63 0,-1 20 0,0 1 0,0 0 0,0 0 0,0 0 0,0 0 0,0-1 0,0 1 0,0 0 0,1 0 0,-1 0 0,0 0 0,0-1 0,0 1 0,0 0 0,0 0 0,1 0 0,-1 0 0,0 0 0,0 0 0,0 0 0,0 0 0,0-1 0,1 1 0,-1 0 0,0 0 0,0 0 0,0 0 0,1 0 0,-1 0 0,0 0 0,0 0 0,0 0 0,1 0 0,-1 0 0,0 0 0,0 0 0,12 11 0,3 12 0,0 2 0,-2 0 0,20 51 0,-1 7 0,42 170 0,-66-201 0,-10-43 0,-2-11 0,0-4 0,0-1 0,1 0 0,0 0 0,0 0 0,0 0 0,1-1 0,-1-10 0,1 10 0,-26-121 0,26 126 0,1 8 0,-3 5 0,4-10 0,0 0 0,-1 0 0,1 0 0,-1 0 0,1 0 0,-1 0 0,1-1 0,-1 1 0,1 0 0,0 0 0,-1 0 0,1-1 0,-1 1 0,1 0 0,0 0 0,-1-1 0,1 1 0,0 0 0,-1-1 0,1 1 0,0 0 0,0-1 0,-1 1 0,1 0 0,0-1 0,0 1 0,0-1 0,-1 1 0,1 0 0,0-1 0,0 1 0,0-1 0,0 0 0,-9-17 0,1 0 0,1-1 0,0 1 0,2-2 0,-4-19 0,-10-105 0,4 25 0,14 116 0,1-1 0,-1 1 0,0-1 0,0 1 0,-1-1 0,1 1 0,-3-4 0,4 7 0,0-1 0,-1 0 0,1 1 0,-1-1 0,1 1 0,-1-1 0,0 1 0,1-1 0,-1 1 0,1-1 0,-1 1 0,0 0 0,1-1 0,-1 1 0,0 0 0,0 0 0,1 0 0,-1-1 0,0 1 0,0 0 0,1 0 0,-1 0 0,0 0 0,0 0 0,1 0 0,-1 0 0,0 0 0,0 1 0,1-1 0,-1 0 0,0 0 0,1 1 0,-1-1 0,0 0 0,1 1 0,-1-1 0,0 1 0,1-1 0,-2 1 0,-9 9 0,1 0 0,0 1 0,0 0 0,1 1 0,1-1 0,-9 16 0,6-10 0,-63 105 0,-65 148 0,117-231 0,22-38 0,0-1 0,-1 1 0,1-1 0,0 1 0,0-1 0,-1 1 0,1-1 0,0 1 0,-1-1 0,1 1 0,0-1 0,-1 1 0,1-1 0,-1 0 0,1 1 0,-1-1 0,1 0 0,-1 1 0,1-1 0,-1 0 0,1 0 0,-1 1 0,1-1 0,-1 0 0,0 0 0,1 0 0,-1 0 0,1 0 0,-1 0 0,0 0 0,1 0 0,-1 0 0,1 0 0,-1 0 0,0-1 0,-1 0 0,1 0 0,0-1 0,1 1 0,-1-1 0,0 1 0,0-1 0,1 1 0,-1-1 0,0 0 0,1 1 0,0-1 0,-1-2 0,-6-47 0,3-1 0,2 0 0,5-62 0,-1 43 0,-2 47 0,3-37 0,-3 60 0,0 1 0,0 0 0,0-1 0,0 1 0,0 0 0,0-1 0,0 1 0,0-1 0,0 1 0,0 0 0,0-1 0,0 1 0,0 0 0,0-1 0,0 1 0,0-1 0,0 1 0,1 0 0,-1-1 0,0 1 0,0 0 0,0-1 0,1 1 0,-1 0 0,0 0 0,0-1 0,1 1 0,-1 0 0,0 0 0,1-1 0,-1 1 0,0 0 0,1 0 0,-1 0 0,0 0 0,1-1 0,-1 1 0,1 0 0,-1 0 0,0 0 0,1 0 0,-1 0 0,0 0 0,1 0 0,14 15 0,-2 5 0,-2 0 0,0 0 0,11 32 0,20 72 0,-18-50 0,-8-34 0,-8-31 0,-3-13 0,0-20 0,0-39 0,-5-80 0,0 19 0,3 80 0,-3 44 0,0-1 0,0 0 0,0 0 0,1 0 0,-1 0 0,0 1 0,0-1 0,0 0 0,1 0 0,-1 1 0,0-1 0,1 0 0,-1 0 0,1 1 0,-1-1 0,1 0 0,0 0 0,6 9 0,4 35 0,-9-32 0,5 23 0,-6-25 0,1 1 0,0-1 0,0 0 0,6 13 0,2-45 0,-8 17 0,-2 6 0,0 0 0,0 0 0,0 1 0,1-1 0,-1 0 0,0 0 0,0 0 0,0 1 0,0-1 0,0 0 0,0 0 0,0 0 0,0 0 0,1 0 0,-1 1 0,0-1 0,0 0 0,0 0 0,0 0 0,0 0 0,1 0 0,-1 0 0,0 0 0,0 0 0,0 1 0,0-1 0,1 0 0,-1 0 0,0 0 0,0 0 0,0 0 0,1 0 0,-1 0 0,0 0 0,0 0 0,0 0 0,1 0 0,-1 0 0,0 0 0,0-1 0,0 1 0,1 0 0,-1 0 0,0 0 0,0 0 0,0 0 0,0 0 0,0 0 0,1 0 0,-1-1 0,0 1 0,0 0 0,0 0 0,0 0 0,0 0 0,0 0 0,1-1 0,-1 1 0,0 0 0,0 0 0,4 25 0,9 361 0,-14-290 0,2-76 0,-1 5 0,0 1 0,-7 41 0,7-66 0,0 0 0,0 1 0,0-1 0,-1 0 0,1 0 0,0 0 0,0 0 0,-1 0 0,1 0 0,-1 0 0,1 0 0,-1 0 0,1 0 0,-1 0 0,0 0 0,1 0 0,-1-1 0,0 1 0,0 0 0,-1 1 0,1-3 0,0 1 0,0-1 0,0 1 0,0-1 0,0 1 0,1-1 0,-1 0 0,0 1 0,0-1 0,0 0 0,1 0 0,-1 0 0,0 1 0,1-1 0,-1 0 0,1 0 0,-1 0 0,1 0 0,-1 0 0,1-2 0,-12-22 0,0-1 0,-12-47 0,-9-65 0,15 58 0,-1-6 0,-16-56 0,35 139 0,-1 0 0,1 1 0,-1-1 0,0 1 0,0 0 0,0-1 0,-1 1 0,1 0 0,-1 0 0,1-1 0,-1 1 0,-2-2 0,4 4 0,-1 0 0,1-1 0,0 1 0,0 0 0,-1 0 0,1 0 0,0 0 0,-1 0 0,1 0 0,0 0 0,-1 0 0,1 0 0,0 0 0,-1 0 0,1 0 0,0 0 0,-1 0 0,1 0 0,0 0 0,-1 1 0,1-1 0,0 0 0,0 0 0,-1 0 0,1 0 0,0 1 0,0-1 0,-1 0 0,1 0 0,0 0 0,-1 1 0,-8 19 0,3 6 0,1 1 0,1-1 0,-1 29 0,1-2 0,-2-27 0,6-26 0,0 0 0,0 0 0,0 0 0,0 0 0,0 1 0,0-1 0,0 0 0,0 0 0,0 0 0,0 0 0,0 0 0,0 1 0,0-1 0,0 0 0,0 0 0,0 0 0,0 0 0,0 0 0,0 0 0,0 1 0,0-1 0,-1 0 0,1 0 0,0 0 0,0 0 0,0 0 0,0 0 0,0 0 0,0 0 0,-1 0 0,1 0 0,0 1 0,0-1 0,0 0 0,0 0 0,0 0 0,-1 0 0,1 0 0,0 0 0,0 0 0,0 0 0,0 0 0,0 0 0,-1 0 0,1 0 0,0 0 0,0-1 0,0 1 0,0 0 0,0 0 0,-1 0 0,1 0 0,0 0 0,0 0 0,0 0 0,0 0 0,0 0 0,0 0 0,0-1 0,-1 1 0,1 0 0,0 0 0,0 0 0,0 0 0,0 0 0,0 0 0,0-1 0,0 1 0,-3-9 0,0 0 0,1 0 0,0 0 0,0 0 0,1 0 0,0-1 0,1-13 0,-1-11 0,-2-10 0,-3 0 0,-1 0 0,-2 1 0,-17-50 0,23 84 0,-1 0 0,0 1 0,-6-10 0,10 17 0,0 0 0,-1 0 0,1 1 0,-1-1 0,1 0 0,-1 1 0,1-1 0,-1 0 0,0 1 0,1-1 0,-1 1 0,0-1 0,1 1 0,-1-1 0,0 1 0,0-1 0,1 1 0,-1 0 0,0 0 0,0-1 0,0 1 0,1 0 0,-1 0 0,0 0 0,0 0 0,0 0 0,0 0 0,-1 0 0,1 1 0,-1-1 0,1 1 0,-1 0 0,1 0 0,0 0 0,0 0 0,0 0 0,0 0 0,-1 1 0,1-1 0,1 0 0,-1 0 0,0 1 0,-1 1 0,-6 15 0,1 0 0,0 0 0,2 1 0,0 0 0,-5 34 0,2-6 0,-21 86 0,28-131 0,1 1 0,-1-1 0,1 1 0,-1-1 0,1 0 0,0 1 0,0-1 0,0 1 0,1 4 0,0-7 0,-1 0 0,0 1 0,0-1 0,1 0 0,-1 0 0,0 0 0,0 0 0,1 0 0,-1 1 0,0-1 0,0 0 0,1 0 0,-1 0 0,0 0 0,1 0 0,-1 0 0,0 0 0,0 0 0,1 0 0,-1 0 0,0 0 0,1 0 0,-1 0 0,0 0 0,0 0 0,1-1 0,-1 1 0,0 0 0,0 0 0,1 0 0,-1 0 0,0 0 0,0-1 0,1 1 0,-1 0 0,0 0 0,0 0 0,0-1 0,1 1 0,-1 0 0,0 0 0,0-1 0,0 1 0,0 0 0,6-8 0,0 1 0,0-1 0,8-17 0,6-15 0,-3-1 0,-1-1 0,16-65 0,-19 46 0,11-124 0,-22 152 0,1 26 0,0 10 0,1 17 0,46 403 0,-45-384 0,11 139 0,-17-164 0,-5-12 0,-11-18 0,-13-30 0,26 38 0,0 1 0,0-1 0,-1 1 0,0 0 0,0 1 0,-1-1 0,1 1 0,-1 0 0,-13-9 0,19 15 0,-1-1 0,0 1 0,0 0 0,0-1 0,0 1 0,0-1 0,0 1 0,1 0 0,-1 0 0,0 0 0,0 0 0,0-1 0,0 1 0,0 0 0,0 1 0,0-1 0,0 0 0,0 0 0,0 0 0,0 1 0,0-1 0,0 0 0,0 1 0,1-1 0,-1 0 0,0 1 0,0-1 0,0 1 0,1 0 0,-2 0 0,0 2 0,0 0 0,0-1 0,0 1 0,0 0 0,1 0 0,-1 0 0,1 0 0,-1 5 0,-4 14 0,1 0 0,1 1 0,-2 35 0,4 72 0,2-106 0,1 2 0,0-23 0,0-7 0,3-41 0,-2 27 0,22-324 0,-22 315 0,-1 21 0,0 10 0,-2 230 0,-32-793 0,14 324 0,19 214 0,0 21 0,0-1 0,0 1 0,0 0 0,0 0 0,0 0 0,0 0 0,0 0 0,0 0 0,0 0 0,0-1 0,0 1 0,0 0 0,0 0 0,0 0 0,0 0 0,0 0 0,0 0 0,0 0 0,0-1 0,0 1 0,0 0 0,0 0 0,0 0 0,0 0 0,0 0 0,1 0 0,-1 0 0,0 0 0,0 0 0,0-1 0,0 1 0,0 0 0,0 0 0,0 0 0,0 0 0,0 0 0,1 0 0,-1 0 0,0 0 0,0 0 0,0 0 0,0 0 0,0 0 0,0 0 0,0 0 0,1 0 0,-1 0 0,0 0 0,0 0 0,0 0 0,0 0 0,0 0 0,0 0 0,0 0 0,1 0 0,-1 0 0,0 0 0,15 29 0,5 24 0,-2 1 0,20 100 0,1 121 0,-26-114 0,-8-136 0,-5-25 0,0 0 0,0 0 0,0 0 0,0 0 0,0 0 0,0 0 0,0 1 0,0-1 0,0 0 0,0 0 0,0 0 0,0 0 0,0 0 0,0 0 0,0 0 0,0 1 0,1-1 0,-1 0 0,0 0 0,0 0 0,0 0 0,0 0 0,0 0 0,0 0 0,0 0 0,0 0 0,0 1 0,0-1 0,1 0 0,-1 0 0,0 0 0,0 0 0,0 0 0,0 0 0,0 0 0,0 0 0,1 0 0,-1 0 0,0 0 0,0 0 0,0 0 0,0 0 0,0 0 0,0 0 0,0 0 0,1 0 0,-1 0 0,0 0 0,0 0 0,0 0 0,0 0 0,0 0 0,0-1 0,0 1 0,1 0 0,-1 0 0,0 0 0,0 0 0,0 0 0,0 0 0,0 0 0,0 0 0,0 0 0,0 0 0,0-1 0,2-3 0,0-1 0,-1 0 0,0 0 0,0 1 0,1-10 0,7-196 0,-9 259 0,1 7 0,-9 70 0,8-124 0,0-1 0,0 1 0,0-1 0,0 1 0,-1-1 0,1 1 0,0-1 0,-1 1 0,1-1 0,-1 1 0,0-1 0,1 0 0,-1 1 0,0-1 0,0 0 0,0 1 0,0-1 0,0 0 0,0 0 0,0 0 0,-3 2 0,3-3 0,0 0 0,0-1 0,-1 1 0,1 0 0,0-1 0,0 1 0,-1 0 0,1-1 0,0 1 0,0-1 0,0 0 0,0 1 0,0-1 0,0 0 0,0 0 0,0 0 0,0 1 0,0-1 0,0 0 0,0 0 0,0-1 0,1 1 0,-1 0 0,0-2 0,-4-5 0,0 0 0,1-1 0,0 1 0,-4-14 0,-4-10 0,27 143 0,-15-109 0,4 18 0,0-19 0,0-14 0,4-26 0,4-64 0,-10 70 0,2-1 0,1 0 0,11-36 0,-14 65 0,-2 9 0,-3 15 0,-11 38 0,6-20 0,-3 0 0,-15 39 0,25-73 0,-1 1 0,1-1 0,-1 0 0,0 0 0,0-1 0,0 1 0,0 0 0,0-1 0,0 1 0,-1-1 0,1 0 0,-1 0 0,-3 3 0,3-4 0,1 0 0,0-1 0,-1 1 0,1 0 0,-1-1 0,1 1 0,-1-1 0,1 0 0,-1 0 0,1 0 0,-1 0 0,1 0 0,-1-1 0,1 1 0,0-1 0,-1 1 0,1-1 0,-3-1 0,-28-12 0,19 7 0,0 1 0,-26-7 0,36 12 0,0 1 0,0-1 0,-1 0 0,1 1 0,0 0 0,0 0 0,0 0 0,0 1 0,0-1 0,0 1 0,0 0 0,0 0 0,0 1 0,-7 3 0,-6 5 0,0 2 0,2 0 0,-24 23 0,27-23 0,-1 0 0,0-1 0,-1-1 0,-1 0 0,-24 13 0,28-19 0,-1 0 0,1-1 0,-1-1 0,0 1 0,0-2 0,0 0 0,-22-1 0,-31 4 0,57-2 0,1 0 0,0 0 0,0 1 0,0 0 0,1 1 0,-1 0 0,1 0 0,0 0 0,0 0 0,-7 8 0,-11 6 0,-25 17 0,-2-2 0,-1-2 0,-63 26 0,83-43 0,23-7 0,25-10 0,7-6 0,0-2 0,-1 0 0,41-27 0,-9 5 0,115-55 0,-20 11 0,-141 72 0,23-13 0,-29 17 0,-1 0 0,0 0 0,0 0 0,1 0 0,-1 0 0,0 0 0,0 0 0,0 0 0,0 0 0,0-1 0,-1 1 0,1 0 0,0-1 0,-1 1 0,1 0 0,0-1 0,-1-1 0,0 2 0,0 0 0,0 0 0,-1 1 0,1-1 0,0 0 0,-1 0 0,1 1 0,-1-1 0,1 0 0,-1 1 0,1-1 0,-1 0 0,1 1 0,-1-1 0,0 1 0,1-1 0,-1 1 0,0-1 0,0 1 0,1-1 0,-1 1 0,0 0 0,0 0 0,0-1 0,1 1 0,-1 0 0,-1 0 0,-30-6 0,29 6 0,-80-7 0,28 3 0,-85-17 0,-50-33 0,166 47 0,-14-8 0,37 15 0,1 0 0,-1 0 0,1 0 0,-1-1 0,1 1 0,-1 0 0,1 0 0,-1-1 0,1 1 0,0-1 0,-1 1 0,1 0 0,-1-1 0,1 1 0,0-1 0,-1 1 0,1-1 0,0 1 0,0-1 0,-1 1 0,1-1 0,0 1 0,0-1 0,0 1 0,0-1 0,-1 1 0,1-2 0,1 1 0,-1 1 0,1-1 0,-1 0 0,0 1 0,1-1 0,0 0 0,-1 1 0,1-1 0,-1 1 0,1-1 0,0 1 0,-1-1 0,1 1 0,0-1 0,-1 1 0,2-1 0,36-11 0,-37 12 0,2 0 0,239-51 0,-190 43 0,0 2 0,90 2 0,-135 4 0,0 1 0,-1 0 0,1 0 0,0 1 0,7 3 0,-13-5 0,0 0 0,0 0 0,0 0 0,-1 1 0,1-1 0,0 0 0,0 1 0,0-1 0,0 0 0,-1 1 0,1-1 0,0 1 0,-1 0 0,1-1 0,0 1 0,-1-1 0,1 1 0,-1 0 0,1 0 0,-1-1 0,1 1 0,-1 0 0,1 0 0,-1 0 0,0-1 0,1 1 0,-1 0 0,0 0 0,0 0 0,0 0 0,0 0 0,0-1 0,0 1 0,0 0 0,0 0 0,0 0 0,0 0 0,0 0 0,0 0 0,-1 0 0,1-1 0,0 1 0,-1 0 0,1 0 0,0 0 0,-1-1 0,1 1 0,-2 1 0,-4 6 0,-2-1 0,1 1 0,-1-1 0,0 0 0,0-1 0,-1 0 0,0-1 0,0 1 0,0-1 0,-15 5 0,-4 0 0,0-1 0,-44 7 0,46-7 0,16-3 0,10-6 0,0 0 0,0 0 0,0 1 0,0-1 0,0 0 0,0 0 0,0 0 0,0 0 0,0 1 0,0-1 0,0 0 0,0 0 0,0 0 0,0 1 0,0-1 0,0 0 0,0 0 0,0 0 0,0 0 0,0 1 0,1-1 0,-1 0 0,0 0 0,0 0 0,0 0 0,0 0 0,0 1 0,0-1 0,1 0 0,-1 0 0,0 0 0,0 0 0,0 0 0,0 0 0,0 0 0,1 0 0,-1 0 0,0 0 0,0 0 0,0 0 0,1 1 0,-1-1 0,0 0 0,0 0 0,0 0 0,0 0 0,1 0 0,-1-1 0,0 1 0,20 4 0,-1-1 0,1-2 0,-1 0 0,1 0 0,29-5 0,-22 2 0,329-22 0,-342 22 0,-20 2 0,-25-1 0,28 1 0,-97 1 0,-126-2 0,169-3 0,-110-20 0,-212-38 0,361 60 0,-1 1 0,1-1 0,-1-1 0,1-1 0,0-1 0,-25-9 0,42 14 0,1 0 0,-1 0 0,1-1 0,-1 1 0,1 0 0,-1 0 0,1 0 0,-1-1 0,1 1 0,-1 0 0,1-1 0,-1 1 0,1 0 0,0-1 0,-1 1 0,1 0 0,0-1 0,-1 1 0,1-1 0,0 1 0,0 0 0,-1-1 0,1 1 0,0-1 0,0 1 0,0-1 0,0 1 0,0-1 0,-1 1 0,1-1 0,0 1 0,0-1 0,0 1 0,0-1 0,0 0 0,1 0 0,0 0 0,0-1 0,0 1 0,0 0 0,0 0 0,0 0 0,1 0 0,-1 0 0,0 0 0,1 0 0,-1 0 0,3-1 0,7-2 0,-1 0 0,19-4 0,164-24 0,-121 23 0,0-4 0,83-25 0,-120 26 0,-10 3 0,-1 1 0,32-6 0,-54 13 0,-1 1 0,1 0 0,-1-1 0,1 1 0,-1 0 0,1 0 0,-1 0 0,1 0 0,-1 0 0,1 0 0,-1 0 0,1 0 0,-1 1 0,0-1 0,1 1 0,-1-1 0,1 1 0,-1-1 0,0 1 0,1 0 0,-1 0 0,0 0 0,0-1 0,0 1 0,1 0 0,-1 1 0,0-1 0,0 0 0,-1 0 0,1 0 0,0 1 0,0-1 0,0 0 0,-1 1 0,1-1 0,-1 0 0,1 1 0,-1-1 0,0 1 0,1-1 0,-1 1 0,0 1 0,0 7 0,-1-1 0,0 1 0,0 0 0,-1-1 0,-4 14 0,5-18 0,-78 232 0,36-116 0,79-157 0,-9 10 0,-18 17 0,7-7 0,18-25 0,-31 38 0,0-1 0,0 0 0,-1 0 0,1 0 0,-1 0 0,0-1 0,-1 1 0,1-1 0,-1 1 0,0-1 0,0 1 0,0-1 0,0-4 0,-1 6 0,-1 0 0,0 1 0,0-1 0,1 1 0,-2-1 0,1 1 0,0 0 0,0 0 0,-1-1 0,1 1 0,-1 0 0,0 0 0,1 0 0,-1 0 0,0 1 0,0-1 0,0 0 0,-1 1 0,1-1 0,0 1 0,0 0 0,-1 0 0,1 0 0,-1 0 0,-3-1 0,-2 0 0,0 0 0,0 0 0,0 1 0,0 0 0,0 0 0,0 1 0,-11 0 0,14 1 0,-1 0 0,0 1 0,1 0 0,-1 0 0,1 0 0,0 0 0,-1 1 0,1 0 0,0 0 0,1 0 0,-9 7 0,-3 5 0,-25 31 0,25-27 0,-62 74 0,40-46 0,-82 80 0,119-126 0,1 0 0,-1 0 0,0 0 0,0 0 0,0 0 0,0 0 0,0-1 0,0 1 0,-1 0 0,1-1 0,0 1 0,0-1 0,0 1 0,-1-1 0,1 0 0,0 1 0,0-1 0,-1 0 0,1 0 0,0 0 0,-1 0 0,-1 0 0,2-1 0,0 0 0,1 0 0,-1 0 0,0 1 0,1-1 0,-1 0 0,1 0 0,-1 0 0,1 0 0,0 0 0,-1-1 0,1 1 0,0 0 0,0 0 0,0 0 0,0 0 0,0 0 0,0 0 0,0 0 0,0 0 0,0 0 0,0-1 0,1 1 0,-1 0 0,1-2 0,2-8 0,0 0 0,10-20 0,-9 24 0,-1 0 0,0 0 0,-1-1 0,1 1 0,-2-1 0,1 1 0,-1-1 0,0 0 0,0-12 0,-1 17 0,0 0 0,0 0 0,0-1 0,-1 1 0,0 0 0,1 0 0,-1 0 0,0 0 0,0 0 0,-1 0 0,1 0 0,-1 0 0,1 0 0,-1 1 0,0-1 0,0 1 0,0-1 0,0 1 0,-1 0 0,1-1 0,-1 1 0,1 0 0,-1 1 0,0-1 0,0 0 0,1 1 0,-1 0 0,0 0 0,0 0 0,-1 0 0,1 0 0,0 0 0,-5 0 0,-41-3 0,0 1 0,-77 7 0,45-1 0,77-3 0,6-1 0,9-4 0,25-5 0,646-160 0,-630 158 0,-24 7 0,0-2 0,0-1 0,-1-1 0,32-16 0,-45 15 0,-14 9 0,0 1 0,0 0 0,0-1 0,0 1 0,0 0 0,0 0 0,0-1 0,0 1 0,0 0 0,0 0 0,0-1 0,-1 1 0,1 0 0,0 0 0,0-1 0,0 1 0,0 0 0,0 0 0,0 0 0,-1-1 0,1 1 0,0 0 0,0 0 0,0 0 0,-1 0 0,1-1 0,0 1 0,0 0 0,0 0 0,-1 0 0,1 0 0,0 0 0,-1 0 0,-27-6 0,-79-5 0,-48-2 0,124 12 0,0 1 0,-60 9 0,59-4 0,20-3 0,-1-1 0,1 2 0,0 0 0,0 0 0,0 1 0,1 0 0,-15 8 0,8-3 0,15-7 0,-1-1 0,1 1 0,-1-1 0,1 1 0,0 0 0,0 1 0,0-1 0,0 0 0,0 1 0,-3 3 0,6-6 0,0 0 0,0 0 0,0 0 0,0 1 0,0-1 0,0 0 0,0 0 0,0 0 0,0 0 0,0 0 0,0 0 0,0 1 0,0-1 0,0 0 0,0 0 0,0 0 0,0 0 0,0 0 0,0 0 0,0 1 0,0-1 0,0 0 0,0 0 0,0 0 0,1 0 0,-1 0 0,0 0 0,0 0 0,0 0 0,0 1 0,0-1 0,0 0 0,0 0 0,0 0 0,1 0 0,-1 0 0,0 0 0,0 0 0,0 0 0,0 0 0,0 0 0,0 0 0,0 0 0,1 0 0,-1 0 0,0 0 0,0 0 0,0 0 0,0 0 0,0 0 0,1 0 0,11-1 0,10-3 0,-3-3 0,-15 2 0,-11 1 0,-12 0 0,0 2 0,-1 0 0,1 1 0,0 1 0,0 0 0,-1 2 0,-23 5 0,41-7 0,-3 1 0,0 0 0,0 0 0,1 1 0,-1 0 0,0 0 0,-4 2 0,9-4 0,0 0 0,0 0 0,0 0 0,0 0 0,0 1 0,-1-1 0,1 0 0,0 0 0,0 0 0,0 0 0,0 0 0,0 0 0,0 0 0,0 0 0,0 0 0,-1 1 0,1-1 0,0 0 0,0 0 0,0 0 0,0 0 0,0 0 0,0 0 0,0 1 0,0-1 0,0 0 0,0 0 0,0 0 0,0 0 0,0 0 0,0 0 0,0 1 0,0-1 0,0 0 0,0 0 0,0 0 0,0 0 0,0 0 0,0 1 0,0-1 0,0 0 0,0 0 0,1 0 0,-1 0 0,0 0 0,0 0 0,8 4 0,12-2 0,-9-3 0,1-2 0,-1 1 0,0-1 0,0-1 0,0 0 0,0-1 0,-1 0 0,1 0 0,-1-1 0,-1-1 0,1 1 0,-1-1 0,0-1 0,-1 0 0,9-10 0,-16 17 0,1-1 0,-1 0 0,1-1 0,-1 1 0,0 0 0,0 0 0,0 0 0,0-1 0,0 1 0,0-1 0,-1 1 0,1 0 0,-1-1 0,0 1 0,0-1 0,0 1 0,0-1 0,0 1 0,0-1 0,0 1 0,-1-1 0,0-2 0,-1 3 0,1 0 0,0 0 0,0 0 0,-1 0 0,1 0 0,-1 0 0,0 0 0,0 1 0,1-1 0,-1 1 0,0-1 0,0 1 0,0 0 0,-1 0 0,1-1 0,0 2 0,0-1 0,-1 0 0,1 0 0,0 1 0,-1-1 0,1 1 0,-4 0 0,-1 0 0,0 1 0,0-1 0,0 2 0,0-1 0,0 1 0,0 0 0,0 0 0,1 1 0,-1 0 0,1 0 0,0 1 0,0 0 0,0 0 0,0 0 0,1 0 0,-1 1 0,1 0 0,1 0 0,-9 12 0,12-16 0,0 0 0,1 0 0,-1 0 0,1 0 0,-1 1 0,1-1 0,0 0 0,-1 0 0,1 1 0,0-1 0,0 0 0,0 1 0,0-1 0,0 0 0,0 1 0,0-1 0,0 0 0,0 0 0,1 1 0,0 1 0,0-1 0,0 1 0,1-1 0,-1 0 0,1 0 0,-1 0 0,1 0 0,0 0 0,0-1 0,0 1 0,2 1 0,5 3 0,0-1 0,0-1 0,0 1 0,16 4 0,15 3 0,1-2 0,50 6 0,92 3 0,-135-15 0,705 52-580,-695-51 580,0 3 0,85 21 0,-116-18 0,-27-11 0,1 0 0,-1 0 0,0 0 0,0 0 0,1 0 0,-1 0 0,0 1 0,0-1 0,0 0 0,0 0 0,1 0 0,-1 0 0,0 1 0,0-1 0,0 0 0,0 0 0,0 0 0,1 0 0,-1 1 0,0-1 0,0 0 0,0 0 0,0 1 0,0-1 0,0 0 0,0 0 0,0 0 0,0 1 0,0-1 0,0 0 0,0 0 0,0 1 0,0-1 0,0 0 0,0 0 0,0 0 0,0 1 0,0-1 0,0 0 0,0 0 0,-1 0 0,1 1 0,0-1 0,0 0 0,0 0 0,0 0 0,0 1 0,-1-1 0,1 0 0,0 0 0,0 0 0,0 0 0,-1 0 0,1 1 0,-13 5 0,12-5 0,-60 20 194,0-3-1,-97 16 0,60-23-193,56-7 0,33-3 0,0 1 0,1 0 0,-1 1 0,1 0 0,0 0 0,-1 1 0,2 0 0,-1 1 0,0-1 0,1 1 0,0 1 0,-11 10 0,-28 19 0,38-31 0,0 0 0,-1 0 0,1-1 0,0 0 0,-1 0 0,0-1 0,1 0 0,-1-1 0,0 0 0,0 0 0,0-1 0,0 0 0,0 0 0,0-1 0,0 0 0,-13-4 0,19 3 0,0 1 0,0-1 0,0 0 0,1 0 0,-1 0 0,0-1 0,1 1 0,-1-1 0,1 1 0,0-1 0,-3-3 0,-19-39 0,-1 0 0,-23-5 0,35 37 0,-22-25 0,34 36 0,0 1 0,0 0 0,0-1 0,0 1 0,0-1 0,1 0 0,-1 1 0,0-1 0,1 1 0,-1-1 0,1 0 0,0 1 0,-1-1 0,1 0 0,0 0 0,0 1 0,0-1 0,0 0 0,0 0 0,1 1 0,-1-1 0,0 0 0,1 1 0,0-1 0,-1 0 0,1 1 0,0-1 0,-1 1 0,1-1 0,0 1 0,0-1 0,1 1 0,-1 0 0,0-1 0,0 1 0,2-1 0,4-5 0,1 0 0,0 1 0,0 0 0,0 0 0,1 1 0,10-5 0,63-23 0,265-71 0,-325 98 0,-1 1 0,0 1 0,1 0 0,25 1 0,-46 3 0,1-1 0,0 2 0,-1-1 0,1 0 0,0 0 0,-1 0 0,1 1 0,-1-1 0,1 1 0,-1-1 0,1 1 0,-1 0 0,1-1 0,1 3 0,-2-3 0,-1 1 0,0-1 0,1 1 0,-1-1 0,0 1 0,1-1 0,-1 1 0,0-1 0,0 1 0,0 0 0,1-1 0,-1 1 0,0 0 0,0-1 0,0 1 0,0-1 0,0 1 0,0 0 0,0-1 0,0 1 0,0 0 0,-1-1 0,1 1 0,0 0 0,-3 5 0,0-1 0,0 1 0,-1-1 0,1 0 0,-9 8 0,4-4 0,1 1 0,-83 97 0,73-89 0,-1-1 0,0-1 0,-34 23 0,10-13 0,-1-2 0,-88 36 0,109-51-682,-36 19-1,36-15-6143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7:58:48.983"/>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7:59:17.772"/>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7:59:18.454"/>
    </inkml:context>
    <inkml:brush xml:id="br0">
      <inkml:brushProperty name="width" value="0.05" units="cm"/>
      <inkml:brushProperty name="height" value="0.05" units="cm"/>
      <inkml:brushProperty name="color" value="#FFFFFF"/>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88CCC3-32CC-C8A9-FB37-8D290160766A}"/>
              </a:ext>
            </a:extLst>
          </p:cNvPr>
          <p:cNvSpPr>
            <a:spLocks noGrp="1"/>
          </p:cNvSpPr>
          <p:nvPr>
            <p:ph type="hdr" sz="quarter"/>
          </p:nvPr>
        </p:nvSpPr>
        <p:spPr>
          <a:xfrm>
            <a:off x="0" y="0"/>
            <a:ext cx="3013075" cy="465138"/>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47C9AE77-E295-4FBC-2CB3-11878FA05766}"/>
              </a:ext>
            </a:extLst>
          </p:cNvPr>
          <p:cNvSpPr>
            <a:spLocks noGrp="1"/>
          </p:cNvSpPr>
          <p:nvPr>
            <p:ph type="dt" idx="1"/>
          </p:nvPr>
        </p:nvSpPr>
        <p:spPr>
          <a:xfrm>
            <a:off x="3940175" y="0"/>
            <a:ext cx="3013075" cy="465138"/>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A4AF2B52-1A00-422F-A0C6-80BE94647D04}" type="datetimeFigureOut">
              <a:rPr lang="en-US"/>
              <a:pPr>
                <a:defRPr/>
              </a:pPr>
              <a:t>4/1/2023</a:t>
            </a:fld>
            <a:endParaRPr lang="en-US"/>
          </a:p>
        </p:txBody>
      </p:sp>
      <p:sp>
        <p:nvSpPr>
          <p:cNvPr id="4" name="Slide Image Placeholder 3">
            <a:extLst>
              <a:ext uri="{FF2B5EF4-FFF2-40B4-BE49-F238E27FC236}">
                <a16:creationId xmlns:a16="http://schemas.microsoft.com/office/drawing/2014/main" id="{A378D54D-0B24-BFEE-B795-DDE8ADA00DEA}"/>
              </a:ext>
            </a:extLst>
          </p:cNvPr>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23FE8ED9-3C4C-1C4B-F6E2-6718E8909D4E}"/>
              </a:ext>
            </a:extLst>
          </p:cNvPr>
          <p:cNvSpPr>
            <a:spLocks noGrp="1"/>
          </p:cNvSpPr>
          <p:nvPr>
            <p:ph type="body" sz="quarter" idx="3"/>
          </p:nvPr>
        </p:nvSpPr>
        <p:spPr>
          <a:xfrm>
            <a:off x="695325" y="4421188"/>
            <a:ext cx="5564188" cy="4189412"/>
          </a:xfrm>
          <a:prstGeom prst="rect">
            <a:avLst/>
          </a:prstGeom>
        </p:spPr>
        <p:txBody>
          <a:bodyPr vert="horz" lIns="92930" tIns="46465" rIns="92930" bIns="4646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8DAF139-C6EC-FF67-BF48-6D803986233B}"/>
              </a:ext>
            </a:extLst>
          </p:cNvPr>
          <p:cNvSpPr>
            <a:spLocks noGrp="1"/>
          </p:cNvSpPr>
          <p:nvPr>
            <p:ph type="ftr" sz="quarter" idx="4"/>
          </p:nvPr>
        </p:nvSpPr>
        <p:spPr>
          <a:xfrm>
            <a:off x="0" y="8842375"/>
            <a:ext cx="3013075" cy="465138"/>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r>
              <a:rPr lang="en-US"/>
              <a:t>CMRCET-CSE</a:t>
            </a:r>
          </a:p>
        </p:txBody>
      </p:sp>
      <p:sp>
        <p:nvSpPr>
          <p:cNvPr id="7" name="Slide Number Placeholder 6">
            <a:extLst>
              <a:ext uri="{FF2B5EF4-FFF2-40B4-BE49-F238E27FC236}">
                <a16:creationId xmlns:a16="http://schemas.microsoft.com/office/drawing/2014/main" id="{C14AEA3E-E09E-04B4-60BD-F69C048EE2C2}"/>
              </a:ext>
            </a:extLst>
          </p:cNvPr>
          <p:cNvSpPr>
            <a:spLocks noGrp="1"/>
          </p:cNvSpPr>
          <p:nvPr>
            <p:ph type="sldNum" sz="quarter" idx="5"/>
          </p:nvPr>
        </p:nvSpPr>
        <p:spPr>
          <a:xfrm>
            <a:off x="3940175" y="8842375"/>
            <a:ext cx="3013075" cy="465138"/>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519E1999-15C7-4E33-9E6E-C869950D6C1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ext Placeholder 6"/>
          <p:cNvSpPr>
            <a:spLocks noGrp="1"/>
          </p:cNvSpPr>
          <p:nvPr>
            <p:ph type="body" sz="quarter" idx="13"/>
          </p:nvPr>
        </p:nvSpPr>
        <p:spPr>
          <a:xfrm>
            <a:off x="152400" y="6553200"/>
            <a:ext cx="1447800" cy="304800"/>
          </a:xfrm>
        </p:spPr>
        <p:txBody>
          <a:bodyPr>
            <a:noAutofit/>
          </a:bodyPr>
          <a:lstStyle>
            <a:lvl1pPr>
              <a:buNone/>
              <a:defRPr sz="1600"/>
            </a:lvl1pPr>
          </a:lstStyle>
          <a:p>
            <a:pPr lvl="0"/>
            <a:r>
              <a:rPr lang="en-US"/>
              <a:t>Click to edit Master text styles</a:t>
            </a:r>
          </a:p>
        </p:txBody>
      </p:sp>
      <p:sp>
        <p:nvSpPr>
          <p:cNvPr id="4" name="Slide Number Placeholder 5">
            <a:extLst>
              <a:ext uri="{FF2B5EF4-FFF2-40B4-BE49-F238E27FC236}">
                <a16:creationId xmlns:a16="http://schemas.microsoft.com/office/drawing/2014/main" id="{9E00C554-ADA6-621F-3263-753E4BB710B3}"/>
              </a:ext>
            </a:extLst>
          </p:cNvPr>
          <p:cNvSpPr>
            <a:spLocks noGrp="1"/>
          </p:cNvSpPr>
          <p:nvPr>
            <p:ph type="sldNum" sz="quarter" idx="14"/>
          </p:nvPr>
        </p:nvSpPr>
        <p:spPr/>
        <p:txBody>
          <a:bodyPr/>
          <a:lstStyle>
            <a:lvl1pPr>
              <a:defRPr smtClean="0"/>
            </a:lvl1pPr>
          </a:lstStyle>
          <a:p>
            <a:pPr>
              <a:defRPr/>
            </a:pPr>
            <a:fld id="{3A8FC448-1B48-45D6-B67E-2D433AE70B7F}" type="slidenum">
              <a:rPr lang="en-US" altLang="en-US"/>
              <a:pPr>
                <a:defRPr/>
              </a:pPr>
              <a:t>‹#›</a:t>
            </a:fld>
            <a:endParaRPr lang="en-US" altLang="en-US"/>
          </a:p>
        </p:txBody>
      </p:sp>
    </p:spTree>
    <p:extLst>
      <p:ext uri="{BB962C8B-B14F-4D97-AF65-F5344CB8AC3E}">
        <p14:creationId xmlns:p14="http://schemas.microsoft.com/office/powerpoint/2010/main" val="1647800869"/>
      </p:ext>
    </p:extLst>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a:extLst>
              <a:ext uri="{FF2B5EF4-FFF2-40B4-BE49-F238E27FC236}">
                <a16:creationId xmlns:a16="http://schemas.microsoft.com/office/drawing/2014/main" id="{C1F01172-C272-634E-ADF1-D5FA587B9BA6}"/>
              </a:ext>
            </a:extLst>
          </p:cNvPr>
          <p:cNvSpPr>
            <a:spLocks noGrp="1"/>
          </p:cNvSpPr>
          <p:nvPr>
            <p:ph type="sldNum" sz="quarter" idx="10"/>
          </p:nvPr>
        </p:nvSpPr>
        <p:spPr/>
        <p:txBody>
          <a:bodyPr/>
          <a:lstStyle>
            <a:lvl1pPr>
              <a:defRPr/>
            </a:lvl1pPr>
          </a:lstStyle>
          <a:p>
            <a:pPr>
              <a:defRPr/>
            </a:pPr>
            <a:fld id="{6C1F5384-9415-4462-B200-D524581667CE}" type="slidenum">
              <a:rPr lang="en-US" altLang="en-US"/>
              <a:pPr>
                <a:defRPr/>
              </a:pPr>
              <a:t>‹#›</a:t>
            </a:fld>
            <a:endParaRPr lang="en-US" altLang="en-US"/>
          </a:p>
        </p:txBody>
      </p:sp>
      <p:sp>
        <p:nvSpPr>
          <p:cNvPr id="6" name="Date Placeholder 4">
            <a:extLst>
              <a:ext uri="{FF2B5EF4-FFF2-40B4-BE49-F238E27FC236}">
                <a16:creationId xmlns:a16="http://schemas.microsoft.com/office/drawing/2014/main" id="{0069F53A-BF53-7317-C2E9-E9B238BBD052}"/>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2543312663"/>
      </p:ext>
    </p:extLst>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24133A2C-921B-D91F-BCFE-1FF707C98F0E}"/>
              </a:ext>
            </a:extLst>
          </p:cNvPr>
          <p:cNvSpPr>
            <a:spLocks noGrp="1"/>
          </p:cNvSpPr>
          <p:nvPr>
            <p:ph type="sldNum" sz="quarter" idx="10"/>
          </p:nvPr>
        </p:nvSpPr>
        <p:spPr/>
        <p:txBody>
          <a:bodyPr/>
          <a:lstStyle>
            <a:lvl1pPr>
              <a:defRPr smtClean="0"/>
            </a:lvl1pPr>
          </a:lstStyle>
          <a:p>
            <a:pPr>
              <a:defRPr/>
            </a:pPr>
            <a:fld id="{7BE34BF0-18E9-400A-9287-EB2DA6B98364}" type="slidenum">
              <a:rPr lang="en-US" altLang="en-US"/>
              <a:pPr>
                <a:defRPr/>
              </a:pPr>
              <a:t>‹#›</a:t>
            </a:fld>
            <a:endParaRPr lang="en-US" altLang="en-US"/>
          </a:p>
        </p:txBody>
      </p:sp>
    </p:spTree>
    <p:extLst>
      <p:ext uri="{BB962C8B-B14F-4D97-AF65-F5344CB8AC3E}">
        <p14:creationId xmlns:p14="http://schemas.microsoft.com/office/powerpoint/2010/main" val="2907762086"/>
      </p:ext>
    </p:extLst>
  </p:cSld>
  <p:clrMapOvr>
    <a:masterClrMapping/>
  </p:clrMapOvr>
  <p:transition>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40628D6F-C989-D73B-E857-5D8677CADE58}"/>
              </a:ext>
            </a:extLst>
          </p:cNvPr>
          <p:cNvSpPr>
            <a:spLocks noGrp="1"/>
          </p:cNvSpPr>
          <p:nvPr>
            <p:ph type="sldNum" sz="quarter" idx="10"/>
          </p:nvPr>
        </p:nvSpPr>
        <p:spPr/>
        <p:txBody>
          <a:bodyPr/>
          <a:lstStyle>
            <a:lvl1pPr>
              <a:defRPr/>
            </a:lvl1pPr>
          </a:lstStyle>
          <a:p>
            <a:pPr>
              <a:defRPr/>
            </a:pPr>
            <a:fld id="{1DABE0C0-8941-4C8E-BF77-EE99668F0862}" type="slidenum">
              <a:rPr lang="en-US" altLang="en-US"/>
              <a:pPr>
                <a:defRPr/>
              </a:pPr>
              <a:t>‹#›</a:t>
            </a:fld>
            <a:endParaRPr lang="en-US" altLang="en-US"/>
          </a:p>
        </p:txBody>
      </p:sp>
      <p:sp>
        <p:nvSpPr>
          <p:cNvPr id="5" name="Date Placeholder 4">
            <a:extLst>
              <a:ext uri="{FF2B5EF4-FFF2-40B4-BE49-F238E27FC236}">
                <a16:creationId xmlns:a16="http://schemas.microsoft.com/office/drawing/2014/main" id="{15E5CD08-366D-817E-08CA-1C8B30C4E1C5}"/>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962430940"/>
      </p:ext>
    </p:extLst>
  </p:cSld>
  <p:clrMapOvr>
    <a:masterClrMapping/>
  </p:clrMapOvr>
  <p:transition>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pic>
        <p:nvPicPr>
          <p:cNvPr id="2" name="Picture 2" descr="C:\Users\SKAM\Desktop\new.jpg">
            <a:extLst>
              <a:ext uri="{FF2B5EF4-FFF2-40B4-BE49-F238E27FC236}">
                <a16:creationId xmlns:a16="http://schemas.microsoft.com/office/drawing/2014/main" id="{C4CF3913-C4BF-490E-3F7F-060210DC7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0"/>
            <a:ext cx="9177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9">
            <a:extLst>
              <a:ext uri="{FF2B5EF4-FFF2-40B4-BE49-F238E27FC236}">
                <a16:creationId xmlns:a16="http://schemas.microsoft.com/office/drawing/2014/main" id="{1262A9A7-A5ED-8759-A224-92BEA6D581D3}"/>
              </a:ext>
            </a:extLst>
          </p:cNvPr>
          <p:cNvGrpSpPr>
            <a:grpSpLocks noChangeAspect="1"/>
          </p:cNvGrpSpPr>
          <p:nvPr/>
        </p:nvGrpSpPr>
        <p:grpSpPr bwMode="auto">
          <a:xfrm>
            <a:off x="0" y="1965325"/>
            <a:ext cx="9144000" cy="1463675"/>
            <a:chOff x="-3905250" y="4294188"/>
            <a:chExt cx="13011150" cy="1892300"/>
          </a:xfrm>
        </p:grpSpPr>
        <p:sp>
          <p:nvSpPr>
            <p:cNvPr id="4" name="Freeform 14">
              <a:extLst>
                <a:ext uri="{FF2B5EF4-FFF2-40B4-BE49-F238E27FC236}">
                  <a16:creationId xmlns:a16="http://schemas.microsoft.com/office/drawing/2014/main" id="{97469BA9-7EBC-B331-B172-B42AE258B1EF}"/>
                </a:ext>
              </a:extLst>
            </p:cNvPr>
            <p:cNvSpPr>
              <a:spLocks/>
            </p:cNvSpPr>
            <p:nvPr/>
          </p:nvSpPr>
          <p:spPr bwMode="hidden">
            <a:xfrm>
              <a:off x="4809510" y="4501480"/>
              <a:ext cx="4296390" cy="101593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 name="Freeform 18">
              <a:extLst>
                <a:ext uri="{FF2B5EF4-FFF2-40B4-BE49-F238E27FC236}">
                  <a16:creationId xmlns:a16="http://schemas.microsoft.com/office/drawing/2014/main" id="{9D9EE216-6583-6EDE-AD1C-C0CAB2B7DE32}"/>
                </a:ext>
              </a:extLst>
            </p:cNvPr>
            <p:cNvSpPr>
              <a:spLocks/>
            </p:cNvSpPr>
            <p:nvPr/>
          </p:nvSpPr>
          <p:spPr bwMode="hidden">
            <a:xfrm>
              <a:off x="-309113" y="4318817"/>
              <a:ext cx="8281055" cy="1208856"/>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 name="Freeform 22">
              <a:extLst>
                <a:ext uri="{FF2B5EF4-FFF2-40B4-BE49-F238E27FC236}">
                  <a16:creationId xmlns:a16="http://schemas.microsoft.com/office/drawing/2014/main" id="{63F0ABDA-48BA-5E46-DB56-949809B19C74}"/>
                </a:ext>
              </a:extLst>
            </p:cNvPr>
            <p:cNvSpPr>
              <a:spLocks/>
            </p:cNvSpPr>
            <p:nvPr/>
          </p:nvSpPr>
          <p:spPr bwMode="hidden">
            <a:xfrm>
              <a:off x="2613" y="4335236"/>
              <a:ext cx="8165853" cy="1102132"/>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 name="Freeform 26">
              <a:extLst>
                <a:ext uri="{FF2B5EF4-FFF2-40B4-BE49-F238E27FC236}">
                  <a16:creationId xmlns:a16="http://schemas.microsoft.com/office/drawing/2014/main" id="{FA9B2465-5DC2-6B9A-467B-51BFEC20B8CC}"/>
                </a:ext>
              </a:extLst>
            </p:cNvPr>
            <p:cNvSpPr>
              <a:spLocks/>
            </p:cNvSpPr>
            <p:nvPr/>
          </p:nvSpPr>
          <p:spPr bwMode="hidden">
            <a:xfrm>
              <a:off x="4156694" y="4316765"/>
              <a:ext cx="4940170" cy="927679"/>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useBgFill="1">
          <p:nvSpPr>
            <p:cNvPr id="8" name="Freeform 10">
              <a:extLst>
                <a:ext uri="{FF2B5EF4-FFF2-40B4-BE49-F238E27FC236}">
                  <a16:creationId xmlns:a16="http://schemas.microsoft.com/office/drawing/2014/main" id="{EC6CA549-3B9D-9AF2-F194-E2D696B7C799}"/>
                </a:ext>
              </a:extLst>
            </p:cNvPr>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4061551569"/>
      </p:ext>
    </p:extLst>
  </p:cSld>
  <p:clrMapOvr>
    <a:masterClrMapping/>
  </p:clrMapOvr>
  <p:transition>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BA8C0C31-4937-BFF5-1D13-967D49E47D91}"/>
              </a:ext>
            </a:extLst>
          </p:cNvPr>
          <p:cNvSpPr>
            <a:spLocks noGrp="1"/>
          </p:cNvSpPr>
          <p:nvPr>
            <p:ph type="sldNum" sz="quarter" idx="10"/>
          </p:nvPr>
        </p:nvSpPr>
        <p:spPr/>
        <p:txBody>
          <a:bodyPr/>
          <a:lstStyle>
            <a:lvl1pPr>
              <a:defRPr/>
            </a:lvl1pPr>
          </a:lstStyle>
          <a:p>
            <a:pPr>
              <a:defRPr/>
            </a:pPr>
            <a:fld id="{B901C744-A15C-45C9-9230-17856C817E38}" type="slidenum">
              <a:rPr lang="en-US" altLang="en-US"/>
              <a:pPr>
                <a:defRPr/>
              </a:pPr>
              <a:t>‹#›</a:t>
            </a:fld>
            <a:endParaRPr lang="en-US" altLang="en-US"/>
          </a:p>
        </p:txBody>
      </p:sp>
      <p:sp>
        <p:nvSpPr>
          <p:cNvPr id="3" name="Date Placeholder 4">
            <a:extLst>
              <a:ext uri="{FF2B5EF4-FFF2-40B4-BE49-F238E27FC236}">
                <a16:creationId xmlns:a16="http://schemas.microsoft.com/office/drawing/2014/main" id="{0236E47E-A7C9-4A7F-E8BF-96035700970E}"/>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37346876"/>
      </p:ext>
    </p:extLst>
  </p:cSld>
  <p:clrMapOvr>
    <a:masterClrMapping/>
  </p:clrMapOvr>
  <p:transition>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2" name="Picture 2" descr="C:\Users\SKAM\Desktop\new.jpg">
            <a:extLst>
              <a:ext uri="{FF2B5EF4-FFF2-40B4-BE49-F238E27FC236}">
                <a16:creationId xmlns:a16="http://schemas.microsoft.com/office/drawing/2014/main" id="{C738042C-82C5-9055-006C-2C0EE41DEE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0"/>
            <a:ext cx="9177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9">
            <a:extLst>
              <a:ext uri="{FF2B5EF4-FFF2-40B4-BE49-F238E27FC236}">
                <a16:creationId xmlns:a16="http://schemas.microsoft.com/office/drawing/2014/main" id="{5EAE92CE-29CE-534F-5BFA-6A45B4292870}"/>
              </a:ext>
            </a:extLst>
          </p:cNvPr>
          <p:cNvGrpSpPr>
            <a:grpSpLocks noChangeAspect="1"/>
          </p:cNvGrpSpPr>
          <p:nvPr/>
        </p:nvGrpSpPr>
        <p:grpSpPr bwMode="auto">
          <a:xfrm>
            <a:off x="0" y="1965325"/>
            <a:ext cx="9144000" cy="1463675"/>
            <a:chOff x="-3905250" y="4294188"/>
            <a:chExt cx="13011150" cy="1892300"/>
          </a:xfrm>
        </p:grpSpPr>
        <p:sp>
          <p:nvSpPr>
            <p:cNvPr id="4" name="Freeform 14">
              <a:extLst>
                <a:ext uri="{FF2B5EF4-FFF2-40B4-BE49-F238E27FC236}">
                  <a16:creationId xmlns:a16="http://schemas.microsoft.com/office/drawing/2014/main" id="{7D1C17A0-971E-E997-6600-7A189941F368}"/>
                </a:ext>
              </a:extLst>
            </p:cNvPr>
            <p:cNvSpPr>
              <a:spLocks/>
            </p:cNvSpPr>
            <p:nvPr/>
          </p:nvSpPr>
          <p:spPr bwMode="hidden">
            <a:xfrm>
              <a:off x="4809510" y="4501480"/>
              <a:ext cx="4296390" cy="101593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 name="Freeform 18">
              <a:extLst>
                <a:ext uri="{FF2B5EF4-FFF2-40B4-BE49-F238E27FC236}">
                  <a16:creationId xmlns:a16="http://schemas.microsoft.com/office/drawing/2014/main" id="{447BA987-2A5D-1C8B-B97B-358E669C3BF9}"/>
                </a:ext>
              </a:extLst>
            </p:cNvPr>
            <p:cNvSpPr>
              <a:spLocks/>
            </p:cNvSpPr>
            <p:nvPr/>
          </p:nvSpPr>
          <p:spPr bwMode="hidden">
            <a:xfrm>
              <a:off x="-309113" y="4318817"/>
              <a:ext cx="8281055" cy="1208856"/>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 name="Freeform 22">
              <a:extLst>
                <a:ext uri="{FF2B5EF4-FFF2-40B4-BE49-F238E27FC236}">
                  <a16:creationId xmlns:a16="http://schemas.microsoft.com/office/drawing/2014/main" id="{6D789F30-C0B3-C760-E15F-11229D73990A}"/>
                </a:ext>
              </a:extLst>
            </p:cNvPr>
            <p:cNvSpPr>
              <a:spLocks/>
            </p:cNvSpPr>
            <p:nvPr/>
          </p:nvSpPr>
          <p:spPr bwMode="hidden">
            <a:xfrm>
              <a:off x="2613" y="4335236"/>
              <a:ext cx="8165853" cy="1102132"/>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 name="Freeform 26">
              <a:extLst>
                <a:ext uri="{FF2B5EF4-FFF2-40B4-BE49-F238E27FC236}">
                  <a16:creationId xmlns:a16="http://schemas.microsoft.com/office/drawing/2014/main" id="{83ACCDA4-6FE4-9776-BA24-7F82AA8471BF}"/>
                </a:ext>
              </a:extLst>
            </p:cNvPr>
            <p:cNvSpPr>
              <a:spLocks/>
            </p:cNvSpPr>
            <p:nvPr/>
          </p:nvSpPr>
          <p:spPr bwMode="hidden">
            <a:xfrm>
              <a:off x="4156694" y="4316765"/>
              <a:ext cx="4940170" cy="927679"/>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useBgFill="1">
          <p:nvSpPr>
            <p:cNvPr id="8" name="Freeform 10">
              <a:extLst>
                <a:ext uri="{FF2B5EF4-FFF2-40B4-BE49-F238E27FC236}">
                  <a16:creationId xmlns:a16="http://schemas.microsoft.com/office/drawing/2014/main" id="{B588AFE5-52F3-5A54-5F37-747B67E813A9}"/>
                </a:ext>
              </a:extLst>
            </p:cNvPr>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3081697249"/>
      </p:ext>
    </p:extLst>
  </p:cSld>
  <p:clrMapOvr>
    <a:masterClrMapping/>
  </p:clrMapOvr>
  <p:transition>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4_Title Slide">
    <p:spTree>
      <p:nvGrpSpPr>
        <p:cNvPr id="1" name=""/>
        <p:cNvGrpSpPr/>
        <p:nvPr/>
      </p:nvGrpSpPr>
      <p:grpSpPr>
        <a:xfrm>
          <a:off x="0" y="0"/>
          <a:ext cx="0" cy="0"/>
          <a:chOff x="0" y="0"/>
          <a:chExt cx="0" cy="0"/>
        </a:xfrm>
      </p:grpSpPr>
      <p:pic>
        <p:nvPicPr>
          <p:cNvPr id="2" name="Picture 2" descr="C:\Users\SKAM\Desktop\new.jpg">
            <a:extLst>
              <a:ext uri="{FF2B5EF4-FFF2-40B4-BE49-F238E27FC236}">
                <a16:creationId xmlns:a16="http://schemas.microsoft.com/office/drawing/2014/main" id="{16106A57-A8BD-C1C4-3731-E08B4AE15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0"/>
            <a:ext cx="9177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9">
            <a:extLst>
              <a:ext uri="{FF2B5EF4-FFF2-40B4-BE49-F238E27FC236}">
                <a16:creationId xmlns:a16="http://schemas.microsoft.com/office/drawing/2014/main" id="{5F3F146E-EC5B-AF1A-B244-37161B084CDB}"/>
              </a:ext>
            </a:extLst>
          </p:cNvPr>
          <p:cNvGrpSpPr>
            <a:grpSpLocks noChangeAspect="1"/>
          </p:cNvGrpSpPr>
          <p:nvPr/>
        </p:nvGrpSpPr>
        <p:grpSpPr bwMode="auto">
          <a:xfrm>
            <a:off x="0" y="1965325"/>
            <a:ext cx="9144000" cy="1463675"/>
            <a:chOff x="-3905250" y="4294188"/>
            <a:chExt cx="13011150" cy="1892300"/>
          </a:xfrm>
        </p:grpSpPr>
        <p:sp>
          <p:nvSpPr>
            <p:cNvPr id="4" name="Freeform 14">
              <a:extLst>
                <a:ext uri="{FF2B5EF4-FFF2-40B4-BE49-F238E27FC236}">
                  <a16:creationId xmlns:a16="http://schemas.microsoft.com/office/drawing/2014/main" id="{C7EDF3DE-3D83-F658-76E0-BE52EB05687A}"/>
                </a:ext>
              </a:extLst>
            </p:cNvPr>
            <p:cNvSpPr>
              <a:spLocks/>
            </p:cNvSpPr>
            <p:nvPr/>
          </p:nvSpPr>
          <p:spPr bwMode="hidden">
            <a:xfrm>
              <a:off x="4809510" y="4501480"/>
              <a:ext cx="4296390" cy="101593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 name="Freeform 18">
              <a:extLst>
                <a:ext uri="{FF2B5EF4-FFF2-40B4-BE49-F238E27FC236}">
                  <a16:creationId xmlns:a16="http://schemas.microsoft.com/office/drawing/2014/main" id="{0802A651-AA7B-795C-FD7F-A0EC4D729636}"/>
                </a:ext>
              </a:extLst>
            </p:cNvPr>
            <p:cNvSpPr>
              <a:spLocks/>
            </p:cNvSpPr>
            <p:nvPr/>
          </p:nvSpPr>
          <p:spPr bwMode="hidden">
            <a:xfrm>
              <a:off x="-309113" y="4318817"/>
              <a:ext cx="8281055" cy="1208856"/>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 name="Freeform 22">
              <a:extLst>
                <a:ext uri="{FF2B5EF4-FFF2-40B4-BE49-F238E27FC236}">
                  <a16:creationId xmlns:a16="http://schemas.microsoft.com/office/drawing/2014/main" id="{54DE778E-57CB-795D-1B4E-2D72588BE107}"/>
                </a:ext>
              </a:extLst>
            </p:cNvPr>
            <p:cNvSpPr>
              <a:spLocks/>
            </p:cNvSpPr>
            <p:nvPr/>
          </p:nvSpPr>
          <p:spPr bwMode="hidden">
            <a:xfrm>
              <a:off x="2613" y="4335236"/>
              <a:ext cx="8165853" cy="1102132"/>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 name="Freeform 26">
              <a:extLst>
                <a:ext uri="{FF2B5EF4-FFF2-40B4-BE49-F238E27FC236}">
                  <a16:creationId xmlns:a16="http://schemas.microsoft.com/office/drawing/2014/main" id="{3FD87B57-C031-1D99-E13F-A21A65911819}"/>
                </a:ext>
              </a:extLst>
            </p:cNvPr>
            <p:cNvSpPr>
              <a:spLocks/>
            </p:cNvSpPr>
            <p:nvPr/>
          </p:nvSpPr>
          <p:spPr bwMode="hidden">
            <a:xfrm>
              <a:off x="4156694" y="4316765"/>
              <a:ext cx="4940170" cy="927679"/>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useBgFill="1">
          <p:nvSpPr>
            <p:cNvPr id="8" name="Freeform 10">
              <a:extLst>
                <a:ext uri="{FF2B5EF4-FFF2-40B4-BE49-F238E27FC236}">
                  <a16:creationId xmlns:a16="http://schemas.microsoft.com/office/drawing/2014/main" id="{3BD0F698-B0D1-3AB4-7933-3551D75638B4}"/>
                </a:ext>
              </a:extLst>
            </p:cNvPr>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1318690919"/>
      </p:ext>
    </p:extLst>
  </p:cSld>
  <p:clrMapOvr>
    <a:masterClrMapping/>
  </p:clrMapOvr>
  <p:transition>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E8F66185-41BC-7F38-0134-5E4D39F5BEB0}"/>
              </a:ext>
            </a:extLst>
          </p:cNvPr>
          <p:cNvSpPr>
            <a:spLocks noGrp="1"/>
          </p:cNvSpPr>
          <p:nvPr>
            <p:ph type="sldNum" sz="quarter" idx="10"/>
          </p:nvPr>
        </p:nvSpPr>
        <p:spPr/>
        <p:txBody>
          <a:bodyPr/>
          <a:lstStyle>
            <a:lvl1pPr>
              <a:defRPr/>
            </a:lvl1pPr>
          </a:lstStyle>
          <a:p>
            <a:pPr>
              <a:defRPr/>
            </a:pPr>
            <a:fld id="{69A239F6-4F40-434A-9672-3C8996405DF5}" type="slidenum">
              <a:rPr lang="en-US" altLang="en-US"/>
              <a:pPr>
                <a:defRPr/>
              </a:pPr>
              <a:t>‹#›</a:t>
            </a:fld>
            <a:endParaRPr lang="en-US" altLang="en-US"/>
          </a:p>
        </p:txBody>
      </p:sp>
      <p:sp>
        <p:nvSpPr>
          <p:cNvPr id="3" name="Date Placeholder 4">
            <a:extLst>
              <a:ext uri="{FF2B5EF4-FFF2-40B4-BE49-F238E27FC236}">
                <a16:creationId xmlns:a16="http://schemas.microsoft.com/office/drawing/2014/main" id="{90E1851A-1AA0-BB47-9F23-E97270D111DF}"/>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2048026003"/>
      </p:ext>
    </p:extLst>
  </p:cSld>
  <p:clrMapOvr>
    <a:masterClrMapping/>
  </p:clrMapOvr>
  <p:transition>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5_Title Slide">
    <p:spTree>
      <p:nvGrpSpPr>
        <p:cNvPr id="1" name=""/>
        <p:cNvGrpSpPr/>
        <p:nvPr/>
      </p:nvGrpSpPr>
      <p:grpSpPr>
        <a:xfrm>
          <a:off x="0" y="0"/>
          <a:ext cx="0" cy="0"/>
          <a:chOff x="0" y="0"/>
          <a:chExt cx="0" cy="0"/>
        </a:xfrm>
      </p:grpSpPr>
      <p:pic>
        <p:nvPicPr>
          <p:cNvPr id="2" name="Picture 2" descr="C:\Users\SKAM\Desktop\new.jpg">
            <a:extLst>
              <a:ext uri="{FF2B5EF4-FFF2-40B4-BE49-F238E27FC236}">
                <a16:creationId xmlns:a16="http://schemas.microsoft.com/office/drawing/2014/main" id="{08CFC035-E716-9294-AF81-28FF91586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0"/>
            <a:ext cx="9177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9">
            <a:extLst>
              <a:ext uri="{FF2B5EF4-FFF2-40B4-BE49-F238E27FC236}">
                <a16:creationId xmlns:a16="http://schemas.microsoft.com/office/drawing/2014/main" id="{34B1D0D5-4061-ADEC-C005-4008DD66F4C0}"/>
              </a:ext>
            </a:extLst>
          </p:cNvPr>
          <p:cNvGrpSpPr>
            <a:grpSpLocks noChangeAspect="1"/>
          </p:cNvGrpSpPr>
          <p:nvPr/>
        </p:nvGrpSpPr>
        <p:grpSpPr bwMode="auto">
          <a:xfrm>
            <a:off x="0" y="1965325"/>
            <a:ext cx="9144000" cy="1463675"/>
            <a:chOff x="-3905250" y="4294188"/>
            <a:chExt cx="13011150" cy="1892300"/>
          </a:xfrm>
        </p:grpSpPr>
        <p:sp>
          <p:nvSpPr>
            <p:cNvPr id="4" name="Freeform 14">
              <a:extLst>
                <a:ext uri="{FF2B5EF4-FFF2-40B4-BE49-F238E27FC236}">
                  <a16:creationId xmlns:a16="http://schemas.microsoft.com/office/drawing/2014/main" id="{6F9F1B97-043E-2AA2-BE60-95E9530DA05B}"/>
                </a:ext>
              </a:extLst>
            </p:cNvPr>
            <p:cNvSpPr>
              <a:spLocks/>
            </p:cNvSpPr>
            <p:nvPr/>
          </p:nvSpPr>
          <p:spPr bwMode="hidden">
            <a:xfrm>
              <a:off x="4809510" y="4501480"/>
              <a:ext cx="4296390" cy="101593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 name="Freeform 18">
              <a:extLst>
                <a:ext uri="{FF2B5EF4-FFF2-40B4-BE49-F238E27FC236}">
                  <a16:creationId xmlns:a16="http://schemas.microsoft.com/office/drawing/2014/main" id="{7187E002-C8AD-2B38-D064-B2DF170C7188}"/>
                </a:ext>
              </a:extLst>
            </p:cNvPr>
            <p:cNvSpPr>
              <a:spLocks/>
            </p:cNvSpPr>
            <p:nvPr/>
          </p:nvSpPr>
          <p:spPr bwMode="hidden">
            <a:xfrm>
              <a:off x="-309113" y="4318817"/>
              <a:ext cx="8281055" cy="1208856"/>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 name="Freeform 22">
              <a:extLst>
                <a:ext uri="{FF2B5EF4-FFF2-40B4-BE49-F238E27FC236}">
                  <a16:creationId xmlns:a16="http://schemas.microsoft.com/office/drawing/2014/main" id="{C3975298-57BB-E853-4245-A32D73D81CE2}"/>
                </a:ext>
              </a:extLst>
            </p:cNvPr>
            <p:cNvSpPr>
              <a:spLocks/>
            </p:cNvSpPr>
            <p:nvPr/>
          </p:nvSpPr>
          <p:spPr bwMode="hidden">
            <a:xfrm>
              <a:off x="2613" y="4335236"/>
              <a:ext cx="8165853" cy="1102132"/>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 name="Freeform 26">
              <a:extLst>
                <a:ext uri="{FF2B5EF4-FFF2-40B4-BE49-F238E27FC236}">
                  <a16:creationId xmlns:a16="http://schemas.microsoft.com/office/drawing/2014/main" id="{DA73E4CC-4367-6E97-3ABB-9E92A165A056}"/>
                </a:ext>
              </a:extLst>
            </p:cNvPr>
            <p:cNvSpPr>
              <a:spLocks/>
            </p:cNvSpPr>
            <p:nvPr/>
          </p:nvSpPr>
          <p:spPr bwMode="hidden">
            <a:xfrm>
              <a:off x="4156694" y="4316765"/>
              <a:ext cx="4940170" cy="927679"/>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useBgFill="1">
          <p:nvSpPr>
            <p:cNvPr id="8" name="Freeform 10">
              <a:extLst>
                <a:ext uri="{FF2B5EF4-FFF2-40B4-BE49-F238E27FC236}">
                  <a16:creationId xmlns:a16="http://schemas.microsoft.com/office/drawing/2014/main" id="{79C1787C-95C2-5DDD-F67E-F3AFBF8E0AD9}"/>
                </a:ext>
              </a:extLst>
            </p:cNvPr>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382343127"/>
      </p:ext>
    </p:extLst>
  </p:cSld>
  <p:clrMapOvr>
    <a:masterClrMapping/>
  </p:clrMapOvr>
  <p:transition>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161439A-B8CA-1EFF-2CEE-129D550EDB1D}"/>
              </a:ext>
            </a:extLst>
          </p:cNvPr>
          <p:cNvSpPr>
            <a:spLocks noGrp="1"/>
          </p:cNvSpPr>
          <p:nvPr>
            <p:ph type="sldNum" sz="quarter" idx="10"/>
          </p:nvPr>
        </p:nvSpPr>
        <p:spPr/>
        <p:txBody>
          <a:bodyPr/>
          <a:lstStyle>
            <a:lvl1pPr>
              <a:defRPr/>
            </a:lvl1pPr>
          </a:lstStyle>
          <a:p>
            <a:pPr>
              <a:defRPr/>
            </a:pPr>
            <a:fld id="{E0E36307-BE0B-4EF2-8185-66CA30509641}" type="slidenum">
              <a:rPr lang="en-US" altLang="en-US"/>
              <a:pPr>
                <a:defRPr/>
              </a:pPr>
              <a:t>‹#›</a:t>
            </a:fld>
            <a:endParaRPr lang="en-US" altLang="en-US"/>
          </a:p>
        </p:txBody>
      </p:sp>
      <p:sp>
        <p:nvSpPr>
          <p:cNvPr id="3" name="Date Placeholder 4">
            <a:extLst>
              <a:ext uri="{FF2B5EF4-FFF2-40B4-BE49-F238E27FC236}">
                <a16:creationId xmlns:a16="http://schemas.microsoft.com/office/drawing/2014/main" id="{8003E78E-6C10-E212-6126-51219980C01A}"/>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3711088581"/>
      </p:ext>
    </p:extLst>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p:nvPr>
        </p:nvSpPr>
        <p:spPr>
          <a:xfrm>
            <a:off x="152400" y="6553200"/>
            <a:ext cx="1447800" cy="304800"/>
          </a:xfrm>
        </p:spPr>
        <p:txBody>
          <a:bodyPr>
            <a:noAutofit/>
          </a:bodyPr>
          <a:lstStyle>
            <a:lvl1pPr>
              <a:buNone/>
              <a:defRPr sz="1600"/>
            </a:lvl1pPr>
          </a:lstStyle>
          <a:p>
            <a:pPr lvl="0"/>
            <a:r>
              <a:rPr lang="en-US"/>
              <a:t>Click to edit Master text styles</a:t>
            </a:r>
          </a:p>
        </p:txBody>
      </p:sp>
      <p:sp>
        <p:nvSpPr>
          <p:cNvPr id="4" name="Slide Number Placeholder 5">
            <a:extLst>
              <a:ext uri="{FF2B5EF4-FFF2-40B4-BE49-F238E27FC236}">
                <a16:creationId xmlns:a16="http://schemas.microsoft.com/office/drawing/2014/main" id="{1C907488-236A-C669-13CF-DD7B15A122EA}"/>
              </a:ext>
            </a:extLst>
          </p:cNvPr>
          <p:cNvSpPr>
            <a:spLocks noGrp="1"/>
          </p:cNvSpPr>
          <p:nvPr>
            <p:ph type="sldNum" sz="quarter" idx="14"/>
          </p:nvPr>
        </p:nvSpPr>
        <p:spPr/>
        <p:txBody>
          <a:bodyPr/>
          <a:lstStyle>
            <a:lvl1pPr>
              <a:defRPr smtClean="0">
                <a:solidFill>
                  <a:schemeClr val="tx1"/>
                </a:solidFill>
              </a:defRPr>
            </a:lvl1pPr>
          </a:lstStyle>
          <a:p>
            <a:pPr>
              <a:defRPr/>
            </a:pPr>
            <a:fld id="{160EF506-B4DE-47E8-BA16-E080CB9BAE8A}" type="slidenum">
              <a:rPr lang="en-US" altLang="en-US"/>
              <a:pPr>
                <a:defRPr/>
              </a:pPr>
              <a:t>‹#›</a:t>
            </a:fld>
            <a:endParaRPr lang="en-US" altLang="en-US"/>
          </a:p>
        </p:txBody>
      </p:sp>
    </p:spTree>
    <p:extLst>
      <p:ext uri="{BB962C8B-B14F-4D97-AF65-F5344CB8AC3E}">
        <p14:creationId xmlns:p14="http://schemas.microsoft.com/office/powerpoint/2010/main" val="1587825777"/>
      </p:ext>
    </p:extLst>
  </p:cSld>
  <p:clrMapOvr>
    <a:masterClrMapping/>
  </p:clrMapOvr>
  <p:transition>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71885BAD-6D1C-2EBB-1AD3-CC1AB3D48F89}"/>
              </a:ext>
            </a:extLst>
          </p:cNvPr>
          <p:cNvSpPr>
            <a:spLocks noGrp="1"/>
          </p:cNvSpPr>
          <p:nvPr>
            <p:ph type="sldNum" sz="quarter" idx="10"/>
          </p:nvPr>
        </p:nvSpPr>
        <p:spPr/>
        <p:txBody>
          <a:bodyPr/>
          <a:lstStyle>
            <a:lvl1pPr>
              <a:defRPr/>
            </a:lvl1pPr>
          </a:lstStyle>
          <a:p>
            <a:pPr>
              <a:defRPr/>
            </a:pPr>
            <a:fld id="{595F8C4A-8575-4C25-91D3-7E9899FA3A78}" type="slidenum">
              <a:rPr lang="en-US" altLang="en-US"/>
              <a:pPr>
                <a:defRPr/>
              </a:pPr>
              <a:t>‹#›</a:t>
            </a:fld>
            <a:endParaRPr lang="en-US" altLang="en-US"/>
          </a:p>
        </p:txBody>
      </p:sp>
      <p:sp>
        <p:nvSpPr>
          <p:cNvPr id="3" name="Date Placeholder 4">
            <a:extLst>
              <a:ext uri="{FF2B5EF4-FFF2-40B4-BE49-F238E27FC236}">
                <a16:creationId xmlns:a16="http://schemas.microsoft.com/office/drawing/2014/main" id="{6FC3416B-7D69-DA42-25AB-3812D0CECFB6}"/>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3003615337"/>
      </p:ext>
    </p:extLst>
  </p:cSld>
  <p:clrMapOvr>
    <a:masterClrMapping/>
  </p:clrMapOvr>
  <p:transition>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A82A2B1-57C8-9E5B-3EBA-9435871EFD45}"/>
              </a:ext>
            </a:extLst>
          </p:cNvPr>
          <p:cNvSpPr>
            <a:spLocks noGrp="1"/>
          </p:cNvSpPr>
          <p:nvPr>
            <p:ph type="sldNum" sz="quarter" idx="10"/>
          </p:nvPr>
        </p:nvSpPr>
        <p:spPr/>
        <p:txBody>
          <a:bodyPr/>
          <a:lstStyle>
            <a:lvl1pPr>
              <a:defRPr/>
            </a:lvl1pPr>
          </a:lstStyle>
          <a:p>
            <a:pPr>
              <a:defRPr/>
            </a:pPr>
            <a:fld id="{F3D62F1B-7A3D-4DEA-A444-CB7025729BE9}" type="slidenum">
              <a:rPr lang="en-US" altLang="en-US"/>
              <a:pPr>
                <a:defRPr/>
              </a:pPr>
              <a:t>‹#›</a:t>
            </a:fld>
            <a:endParaRPr lang="en-US" altLang="en-US"/>
          </a:p>
        </p:txBody>
      </p:sp>
      <p:sp>
        <p:nvSpPr>
          <p:cNvPr id="3" name="Date Placeholder 4">
            <a:extLst>
              <a:ext uri="{FF2B5EF4-FFF2-40B4-BE49-F238E27FC236}">
                <a16:creationId xmlns:a16="http://schemas.microsoft.com/office/drawing/2014/main" id="{4B78EFC4-247D-C6AD-3EB7-E174765E2076}"/>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3007453417"/>
      </p:ext>
    </p:extLst>
  </p:cSld>
  <p:clrMapOvr>
    <a:masterClrMapping/>
  </p:clrMapOvr>
  <p:transition>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6_Title Slide">
    <p:spTree>
      <p:nvGrpSpPr>
        <p:cNvPr id="1" name=""/>
        <p:cNvGrpSpPr/>
        <p:nvPr/>
      </p:nvGrpSpPr>
      <p:grpSpPr>
        <a:xfrm>
          <a:off x="0" y="0"/>
          <a:ext cx="0" cy="0"/>
          <a:chOff x="0" y="0"/>
          <a:chExt cx="0" cy="0"/>
        </a:xfrm>
      </p:grpSpPr>
      <p:pic>
        <p:nvPicPr>
          <p:cNvPr id="2" name="Picture 2" descr="C:\Users\SKAM\Desktop\new.jpg">
            <a:extLst>
              <a:ext uri="{FF2B5EF4-FFF2-40B4-BE49-F238E27FC236}">
                <a16:creationId xmlns:a16="http://schemas.microsoft.com/office/drawing/2014/main" id="{7A429DF1-60D5-66C3-48D4-F5E007A52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0"/>
            <a:ext cx="9177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9">
            <a:extLst>
              <a:ext uri="{FF2B5EF4-FFF2-40B4-BE49-F238E27FC236}">
                <a16:creationId xmlns:a16="http://schemas.microsoft.com/office/drawing/2014/main" id="{3AA968A7-31B2-C59A-2132-575307637F64}"/>
              </a:ext>
            </a:extLst>
          </p:cNvPr>
          <p:cNvGrpSpPr>
            <a:grpSpLocks noChangeAspect="1"/>
          </p:cNvGrpSpPr>
          <p:nvPr/>
        </p:nvGrpSpPr>
        <p:grpSpPr bwMode="auto">
          <a:xfrm>
            <a:off x="0" y="1965325"/>
            <a:ext cx="9144000" cy="1463675"/>
            <a:chOff x="-3905250" y="4294188"/>
            <a:chExt cx="13011150" cy="1892300"/>
          </a:xfrm>
        </p:grpSpPr>
        <p:sp>
          <p:nvSpPr>
            <p:cNvPr id="4" name="Freeform 14">
              <a:extLst>
                <a:ext uri="{FF2B5EF4-FFF2-40B4-BE49-F238E27FC236}">
                  <a16:creationId xmlns:a16="http://schemas.microsoft.com/office/drawing/2014/main" id="{269F9422-23D8-D81F-0276-3FA75181A707}"/>
                </a:ext>
              </a:extLst>
            </p:cNvPr>
            <p:cNvSpPr>
              <a:spLocks/>
            </p:cNvSpPr>
            <p:nvPr/>
          </p:nvSpPr>
          <p:spPr bwMode="hidden">
            <a:xfrm>
              <a:off x="4809510" y="4501480"/>
              <a:ext cx="4296390" cy="101593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 name="Freeform 18">
              <a:extLst>
                <a:ext uri="{FF2B5EF4-FFF2-40B4-BE49-F238E27FC236}">
                  <a16:creationId xmlns:a16="http://schemas.microsoft.com/office/drawing/2014/main" id="{F6C4B694-39E9-1A6C-4E79-3C2A5229526C}"/>
                </a:ext>
              </a:extLst>
            </p:cNvPr>
            <p:cNvSpPr>
              <a:spLocks/>
            </p:cNvSpPr>
            <p:nvPr/>
          </p:nvSpPr>
          <p:spPr bwMode="hidden">
            <a:xfrm>
              <a:off x="-309113" y="4318817"/>
              <a:ext cx="8281055" cy="1208856"/>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 name="Freeform 22">
              <a:extLst>
                <a:ext uri="{FF2B5EF4-FFF2-40B4-BE49-F238E27FC236}">
                  <a16:creationId xmlns:a16="http://schemas.microsoft.com/office/drawing/2014/main" id="{B31A1309-60A5-D163-37E5-66F15825AB6A}"/>
                </a:ext>
              </a:extLst>
            </p:cNvPr>
            <p:cNvSpPr>
              <a:spLocks/>
            </p:cNvSpPr>
            <p:nvPr/>
          </p:nvSpPr>
          <p:spPr bwMode="hidden">
            <a:xfrm>
              <a:off x="2613" y="4335236"/>
              <a:ext cx="8165853" cy="1102132"/>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 name="Freeform 26">
              <a:extLst>
                <a:ext uri="{FF2B5EF4-FFF2-40B4-BE49-F238E27FC236}">
                  <a16:creationId xmlns:a16="http://schemas.microsoft.com/office/drawing/2014/main" id="{7767D1D2-33F9-3461-5CAF-86F529F21D79}"/>
                </a:ext>
              </a:extLst>
            </p:cNvPr>
            <p:cNvSpPr>
              <a:spLocks/>
            </p:cNvSpPr>
            <p:nvPr/>
          </p:nvSpPr>
          <p:spPr bwMode="hidden">
            <a:xfrm>
              <a:off x="4156694" y="4316765"/>
              <a:ext cx="4940170" cy="927679"/>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useBgFill="1">
          <p:nvSpPr>
            <p:cNvPr id="8" name="Freeform 10">
              <a:extLst>
                <a:ext uri="{FF2B5EF4-FFF2-40B4-BE49-F238E27FC236}">
                  <a16:creationId xmlns:a16="http://schemas.microsoft.com/office/drawing/2014/main" id="{F152110F-7FE1-0DD5-1C32-73DE4213E048}"/>
                </a:ext>
              </a:extLst>
            </p:cNvPr>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2845594632"/>
      </p:ext>
    </p:extLst>
  </p:cSld>
  <p:clrMapOvr>
    <a:masterClrMapping/>
  </p:clrMapOvr>
  <p:transition>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5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627357"/>
      </p:ext>
    </p:extLst>
  </p:cSld>
  <p:clrMapOvr>
    <a:masterClrMapping/>
  </p:clrMapOvr>
  <p:transition>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5474903"/>
      </p:ext>
    </p:extLst>
  </p:cSld>
  <p:clrMapOvr>
    <a:masterClrMapping/>
  </p:clrMapOvr>
  <p:transition>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026794"/>
      </p:ext>
    </p:extLst>
  </p:cSld>
  <p:clrMapOvr>
    <a:masterClrMapping/>
  </p:clrMapOvr>
  <p:transition>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8_Title Slide">
    <p:spTree>
      <p:nvGrpSpPr>
        <p:cNvPr id="1" name=""/>
        <p:cNvGrpSpPr/>
        <p:nvPr/>
      </p:nvGrpSpPr>
      <p:grpSpPr>
        <a:xfrm>
          <a:off x="0" y="0"/>
          <a:ext cx="0" cy="0"/>
          <a:chOff x="0" y="0"/>
          <a:chExt cx="0" cy="0"/>
        </a:xfrm>
      </p:grpSpPr>
      <p:pic>
        <p:nvPicPr>
          <p:cNvPr id="2" name="Picture 2" descr="C:\Users\SKAM\Desktop\new.jpg">
            <a:extLst>
              <a:ext uri="{FF2B5EF4-FFF2-40B4-BE49-F238E27FC236}">
                <a16:creationId xmlns:a16="http://schemas.microsoft.com/office/drawing/2014/main" id="{275A07D6-3C87-EEA8-836F-5F7E900E2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0"/>
            <a:ext cx="9177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9">
            <a:extLst>
              <a:ext uri="{FF2B5EF4-FFF2-40B4-BE49-F238E27FC236}">
                <a16:creationId xmlns:a16="http://schemas.microsoft.com/office/drawing/2014/main" id="{0B38EFBD-B31C-5E8C-E4B0-A1FCE24DB228}"/>
              </a:ext>
            </a:extLst>
          </p:cNvPr>
          <p:cNvGrpSpPr>
            <a:grpSpLocks noChangeAspect="1"/>
          </p:cNvGrpSpPr>
          <p:nvPr/>
        </p:nvGrpSpPr>
        <p:grpSpPr bwMode="auto">
          <a:xfrm>
            <a:off x="0" y="1965325"/>
            <a:ext cx="9144000" cy="1463675"/>
            <a:chOff x="-3905250" y="4294188"/>
            <a:chExt cx="13011150" cy="1892300"/>
          </a:xfrm>
        </p:grpSpPr>
        <p:sp>
          <p:nvSpPr>
            <p:cNvPr id="4" name="Freeform 14">
              <a:extLst>
                <a:ext uri="{FF2B5EF4-FFF2-40B4-BE49-F238E27FC236}">
                  <a16:creationId xmlns:a16="http://schemas.microsoft.com/office/drawing/2014/main" id="{E72D1E4D-309D-EE57-2E8A-E29B91D333DE}"/>
                </a:ext>
              </a:extLst>
            </p:cNvPr>
            <p:cNvSpPr>
              <a:spLocks/>
            </p:cNvSpPr>
            <p:nvPr/>
          </p:nvSpPr>
          <p:spPr bwMode="hidden">
            <a:xfrm>
              <a:off x="4809510" y="4501480"/>
              <a:ext cx="4296390" cy="101593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 name="Freeform 18">
              <a:extLst>
                <a:ext uri="{FF2B5EF4-FFF2-40B4-BE49-F238E27FC236}">
                  <a16:creationId xmlns:a16="http://schemas.microsoft.com/office/drawing/2014/main" id="{154FAFF0-229A-6559-7B87-552238A43CEE}"/>
                </a:ext>
              </a:extLst>
            </p:cNvPr>
            <p:cNvSpPr>
              <a:spLocks/>
            </p:cNvSpPr>
            <p:nvPr/>
          </p:nvSpPr>
          <p:spPr bwMode="hidden">
            <a:xfrm>
              <a:off x="-309113" y="4318817"/>
              <a:ext cx="8281055" cy="1208856"/>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 name="Freeform 22">
              <a:extLst>
                <a:ext uri="{FF2B5EF4-FFF2-40B4-BE49-F238E27FC236}">
                  <a16:creationId xmlns:a16="http://schemas.microsoft.com/office/drawing/2014/main" id="{1F447086-EE60-42CF-BF63-636419A3402D}"/>
                </a:ext>
              </a:extLst>
            </p:cNvPr>
            <p:cNvSpPr>
              <a:spLocks/>
            </p:cNvSpPr>
            <p:nvPr/>
          </p:nvSpPr>
          <p:spPr bwMode="hidden">
            <a:xfrm>
              <a:off x="2613" y="4335236"/>
              <a:ext cx="8165853" cy="1102132"/>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 name="Freeform 26">
              <a:extLst>
                <a:ext uri="{FF2B5EF4-FFF2-40B4-BE49-F238E27FC236}">
                  <a16:creationId xmlns:a16="http://schemas.microsoft.com/office/drawing/2014/main" id="{A4175876-C6A0-A692-BF0A-96533B91E5E0}"/>
                </a:ext>
              </a:extLst>
            </p:cNvPr>
            <p:cNvSpPr>
              <a:spLocks/>
            </p:cNvSpPr>
            <p:nvPr/>
          </p:nvSpPr>
          <p:spPr bwMode="hidden">
            <a:xfrm>
              <a:off x="4156694" y="4316765"/>
              <a:ext cx="4940170" cy="927679"/>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useBgFill="1">
          <p:nvSpPr>
            <p:cNvPr id="8" name="Freeform 10">
              <a:extLst>
                <a:ext uri="{FF2B5EF4-FFF2-40B4-BE49-F238E27FC236}">
                  <a16:creationId xmlns:a16="http://schemas.microsoft.com/office/drawing/2014/main" id="{9F55BF43-1A50-8D0E-9EF8-B93CECA1AEAD}"/>
                </a:ext>
              </a:extLst>
            </p:cNvPr>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523804894"/>
      </p:ext>
    </p:extLst>
  </p:cSld>
  <p:clrMapOvr>
    <a:masterClrMapping/>
  </p:clrMapOvr>
  <p:transition>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7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795660"/>
      </p:ext>
    </p:extLst>
  </p:cSld>
  <p:clrMapOvr>
    <a:masterClrMapping/>
  </p:clrMapOvr>
  <p:transition>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7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272588"/>
      </p:ext>
    </p:extLst>
  </p:cSld>
  <p:clrMapOvr>
    <a:masterClrMapping/>
  </p:clrMapOvr>
  <p:transition>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0430439"/>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5">
            <a:extLst>
              <a:ext uri="{FF2B5EF4-FFF2-40B4-BE49-F238E27FC236}">
                <a16:creationId xmlns:a16="http://schemas.microsoft.com/office/drawing/2014/main" id="{B9D9E735-AACE-7D0C-A823-D8B1D4700409}"/>
              </a:ext>
            </a:extLst>
          </p:cNvPr>
          <p:cNvSpPr>
            <a:spLocks noGrp="1"/>
          </p:cNvSpPr>
          <p:nvPr>
            <p:ph type="sldNum" sz="quarter" idx="10"/>
          </p:nvPr>
        </p:nvSpPr>
        <p:spPr/>
        <p:txBody>
          <a:bodyPr/>
          <a:lstStyle>
            <a:lvl1pPr>
              <a:defRPr/>
            </a:lvl1pPr>
          </a:lstStyle>
          <a:p>
            <a:pPr>
              <a:defRPr/>
            </a:pPr>
            <a:fld id="{68DF47E3-A79E-4063-991E-9E17A66A4656}" type="slidenum">
              <a:rPr lang="en-US" altLang="en-US"/>
              <a:pPr>
                <a:defRPr/>
              </a:pPr>
              <a:t>‹#›</a:t>
            </a:fld>
            <a:endParaRPr lang="en-US" altLang="en-US"/>
          </a:p>
        </p:txBody>
      </p:sp>
      <p:sp>
        <p:nvSpPr>
          <p:cNvPr id="5" name="Date Placeholder 4">
            <a:extLst>
              <a:ext uri="{FF2B5EF4-FFF2-40B4-BE49-F238E27FC236}">
                <a16:creationId xmlns:a16="http://schemas.microsoft.com/office/drawing/2014/main" id="{12CA3CE5-41C0-8014-E90B-9211E9D99AA5}"/>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2729306097"/>
      </p:ext>
    </p:extLst>
  </p:cSld>
  <p:clrMapOvr>
    <a:masterClrMapping/>
  </p:clrMapOvr>
  <p:transition>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3068767"/>
      </p:ext>
    </p:extLst>
  </p:cSld>
  <p:clrMapOvr>
    <a:masterClrMapping/>
  </p:clrMapOvr>
  <p:transition>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4"/>
          </p:nvPr>
        </p:nvSpPr>
        <p:spPr>
          <a:xfrm>
            <a:off x="381000" y="4648200"/>
            <a:ext cx="8610600" cy="167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hart Placeholder 7"/>
          <p:cNvSpPr>
            <a:spLocks noGrp="1"/>
          </p:cNvSpPr>
          <p:nvPr>
            <p:ph type="chart" sz="quarter" idx="15"/>
          </p:nvPr>
        </p:nvSpPr>
        <p:spPr>
          <a:xfrm>
            <a:off x="3352800" y="1828800"/>
            <a:ext cx="2362200" cy="2438400"/>
          </a:xfrm>
        </p:spPr>
        <p:txBody>
          <a:bodyPr rtlCol="0">
            <a:normAutofit/>
          </a:bodyPr>
          <a:lstStyle/>
          <a:p>
            <a:pPr lvl="0"/>
            <a:endParaRPr lang="en-US" noProof="0" dirty="0"/>
          </a:p>
        </p:txBody>
      </p:sp>
      <p:sp>
        <p:nvSpPr>
          <p:cNvPr id="3" name="Slide Number Placeholder 5">
            <a:extLst>
              <a:ext uri="{FF2B5EF4-FFF2-40B4-BE49-F238E27FC236}">
                <a16:creationId xmlns:a16="http://schemas.microsoft.com/office/drawing/2014/main" id="{6BD5F819-384B-C885-A949-79DBECE8D68F}"/>
              </a:ext>
            </a:extLst>
          </p:cNvPr>
          <p:cNvSpPr>
            <a:spLocks noGrp="1"/>
          </p:cNvSpPr>
          <p:nvPr>
            <p:ph type="sldNum" sz="quarter" idx="16"/>
          </p:nvPr>
        </p:nvSpPr>
        <p:spPr/>
        <p:txBody>
          <a:bodyPr/>
          <a:lstStyle>
            <a:lvl1pPr>
              <a:defRPr/>
            </a:lvl1pPr>
          </a:lstStyle>
          <a:p>
            <a:pPr>
              <a:defRPr/>
            </a:pPr>
            <a:fld id="{AA4C9E66-E370-462E-B5CA-9910ED59D026}" type="slidenum">
              <a:rPr lang="en-US" altLang="en-US"/>
              <a:pPr>
                <a:defRPr/>
              </a:pPr>
              <a:t>‹#›</a:t>
            </a:fld>
            <a:endParaRPr lang="en-US" altLang="en-US"/>
          </a:p>
        </p:txBody>
      </p:sp>
      <p:sp>
        <p:nvSpPr>
          <p:cNvPr id="4" name="Date Placeholder 4">
            <a:extLst>
              <a:ext uri="{FF2B5EF4-FFF2-40B4-BE49-F238E27FC236}">
                <a16:creationId xmlns:a16="http://schemas.microsoft.com/office/drawing/2014/main" id="{2856B1AE-8EFA-BDE8-56F8-7B1A46467DAA}"/>
              </a:ext>
            </a:extLst>
          </p:cNvPr>
          <p:cNvSpPr>
            <a:spLocks noGrp="1"/>
          </p:cNvSpPr>
          <p:nvPr>
            <p:ph type="dt" sz="half" idx="17"/>
          </p:nvPr>
        </p:nvSpPr>
        <p:spPr/>
        <p:txBody>
          <a:bodyPr/>
          <a:lstStyle>
            <a:lvl1pPr>
              <a:defRPr/>
            </a:lvl1pPr>
          </a:lstStyle>
          <a:p>
            <a:pPr>
              <a:defRPr/>
            </a:pPr>
            <a:endParaRPr lang="en-US"/>
          </a:p>
        </p:txBody>
      </p:sp>
    </p:spTree>
    <p:extLst>
      <p:ext uri="{BB962C8B-B14F-4D97-AF65-F5344CB8AC3E}">
        <p14:creationId xmlns:p14="http://schemas.microsoft.com/office/powerpoint/2010/main" val="2881429585"/>
      </p:ext>
    </p:extLst>
  </p:cSld>
  <p:clrMapOvr>
    <a:masterClrMapping/>
  </p:clrMapOvr>
  <p:transition>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0B45DBC-1C35-94AA-4722-E80A9299C5DB}"/>
              </a:ext>
            </a:extLst>
          </p:cNvPr>
          <p:cNvSpPr>
            <a:spLocks noGrp="1"/>
          </p:cNvSpPr>
          <p:nvPr>
            <p:ph type="sldNum" sz="quarter" idx="10"/>
          </p:nvPr>
        </p:nvSpPr>
        <p:spPr/>
        <p:txBody>
          <a:bodyPr/>
          <a:lstStyle>
            <a:lvl1pPr>
              <a:defRPr/>
            </a:lvl1pPr>
          </a:lstStyle>
          <a:p>
            <a:pPr>
              <a:defRPr/>
            </a:pPr>
            <a:fld id="{54BBB241-9F00-4DF7-8117-3E2E905FE004}" type="slidenum">
              <a:rPr lang="en-US" altLang="en-US"/>
              <a:pPr>
                <a:defRPr/>
              </a:pPr>
              <a:t>‹#›</a:t>
            </a:fld>
            <a:endParaRPr lang="en-US" altLang="en-US"/>
          </a:p>
        </p:txBody>
      </p:sp>
      <p:sp>
        <p:nvSpPr>
          <p:cNvPr id="3" name="Date Placeholder 4">
            <a:extLst>
              <a:ext uri="{FF2B5EF4-FFF2-40B4-BE49-F238E27FC236}">
                <a16:creationId xmlns:a16="http://schemas.microsoft.com/office/drawing/2014/main" id="{0AC8C1F9-49FE-C6F5-E174-59156BCC9393}"/>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4131716447"/>
      </p:ext>
    </p:extLst>
  </p:cSld>
  <p:clrMapOvr>
    <a:masterClrMapping/>
  </p:clrMapOvr>
  <p:transition>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8E6A00D-EE30-6BCB-23C2-DDDE93B7C3A7}"/>
              </a:ext>
            </a:extLst>
          </p:cNvPr>
          <p:cNvSpPr>
            <a:spLocks noGrp="1"/>
          </p:cNvSpPr>
          <p:nvPr>
            <p:ph type="sldNum" sz="quarter" idx="10"/>
          </p:nvPr>
        </p:nvSpPr>
        <p:spPr/>
        <p:txBody>
          <a:bodyPr/>
          <a:lstStyle>
            <a:lvl1pPr>
              <a:defRPr/>
            </a:lvl1pPr>
          </a:lstStyle>
          <a:p>
            <a:pPr>
              <a:defRPr/>
            </a:pPr>
            <a:fld id="{8A0A9364-0E5E-4BCB-B934-4CE259926FC1}" type="slidenum">
              <a:rPr lang="en-US" altLang="en-US"/>
              <a:pPr>
                <a:defRPr/>
              </a:pPr>
              <a:t>‹#›</a:t>
            </a:fld>
            <a:endParaRPr lang="en-US" altLang="en-US"/>
          </a:p>
        </p:txBody>
      </p:sp>
      <p:sp>
        <p:nvSpPr>
          <p:cNvPr id="3" name="Date Placeholder 4">
            <a:extLst>
              <a:ext uri="{FF2B5EF4-FFF2-40B4-BE49-F238E27FC236}">
                <a16:creationId xmlns:a16="http://schemas.microsoft.com/office/drawing/2014/main" id="{8DA9E324-2596-B724-71B6-ECDA218AB36C}"/>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4208644128"/>
      </p:ext>
    </p:extLst>
  </p:cSld>
  <p:clrMapOvr>
    <a:masterClrMapping/>
  </p:clrMapOvr>
  <p:transition>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2" name="Picture 2" descr="C:\Users\SKAM\Desktop\new.jpg">
            <a:extLst>
              <a:ext uri="{FF2B5EF4-FFF2-40B4-BE49-F238E27FC236}">
                <a16:creationId xmlns:a16="http://schemas.microsoft.com/office/drawing/2014/main" id="{C7D5B1DC-2F49-8F19-5D05-B566CAEC211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338" y="0"/>
            <a:ext cx="9177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9">
            <a:extLst>
              <a:ext uri="{FF2B5EF4-FFF2-40B4-BE49-F238E27FC236}">
                <a16:creationId xmlns:a16="http://schemas.microsoft.com/office/drawing/2014/main" id="{5CBD71D3-94D3-CA56-0373-9752233948FA}"/>
              </a:ext>
            </a:extLst>
          </p:cNvPr>
          <p:cNvGrpSpPr>
            <a:grpSpLocks noChangeAspect="1"/>
          </p:cNvGrpSpPr>
          <p:nvPr userDrawn="1"/>
        </p:nvGrpSpPr>
        <p:grpSpPr bwMode="auto">
          <a:xfrm>
            <a:off x="0" y="1965325"/>
            <a:ext cx="9144000" cy="1463675"/>
            <a:chOff x="-3905250" y="4294188"/>
            <a:chExt cx="13011150" cy="1892300"/>
          </a:xfrm>
        </p:grpSpPr>
        <p:sp>
          <p:nvSpPr>
            <p:cNvPr id="4" name="Freeform 14">
              <a:extLst>
                <a:ext uri="{FF2B5EF4-FFF2-40B4-BE49-F238E27FC236}">
                  <a16:creationId xmlns:a16="http://schemas.microsoft.com/office/drawing/2014/main" id="{BA39E8CC-7444-03E2-C3A5-E78D6483274A}"/>
                </a:ext>
              </a:extLst>
            </p:cNvPr>
            <p:cNvSpPr>
              <a:spLocks/>
            </p:cNvSpPr>
            <p:nvPr/>
          </p:nvSpPr>
          <p:spPr bwMode="hidden">
            <a:xfrm>
              <a:off x="4809510" y="4501480"/>
              <a:ext cx="4296390" cy="101593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 name="Freeform 18">
              <a:extLst>
                <a:ext uri="{FF2B5EF4-FFF2-40B4-BE49-F238E27FC236}">
                  <a16:creationId xmlns:a16="http://schemas.microsoft.com/office/drawing/2014/main" id="{CFBFDF1A-49AF-C87D-F677-4D574AC76CF2}"/>
                </a:ext>
              </a:extLst>
            </p:cNvPr>
            <p:cNvSpPr>
              <a:spLocks/>
            </p:cNvSpPr>
            <p:nvPr/>
          </p:nvSpPr>
          <p:spPr bwMode="hidden">
            <a:xfrm>
              <a:off x="-309113" y="4318817"/>
              <a:ext cx="8281055" cy="1208856"/>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 name="Freeform 22">
              <a:extLst>
                <a:ext uri="{FF2B5EF4-FFF2-40B4-BE49-F238E27FC236}">
                  <a16:creationId xmlns:a16="http://schemas.microsoft.com/office/drawing/2014/main" id="{5A08ED27-134B-54C1-AC45-5D63F80655F2}"/>
                </a:ext>
              </a:extLst>
            </p:cNvPr>
            <p:cNvSpPr>
              <a:spLocks/>
            </p:cNvSpPr>
            <p:nvPr/>
          </p:nvSpPr>
          <p:spPr bwMode="hidden">
            <a:xfrm>
              <a:off x="2613" y="4335236"/>
              <a:ext cx="8165853" cy="1102132"/>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 name="Freeform 26">
              <a:extLst>
                <a:ext uri="{FF2B5EF4-FFF2-40B4-BE49-F238E27FC236}">
                  <a16:creationId xmlns:a16="http://schemas.microsoft.com/office/drawing/2014/main" id="{7BF49E76-0C79-CB0C-CC02-437EEDBF2241}"/>
                </a:ext>
              </a:extLst>
            </p:cNvPr>
            <p:cNvSpPr>
              <a:spLocks/>
            </p:cNvSpPr>
            <p:nvPr/>
          </p:nvSpPr>
          <p:spPr bwMode="hidden">
            <a:xfrm>
              <a:off x="4156694" y="4316765"/>
              <a:ext cx="4940170" cy="927679"/>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useBgFill="1">
          <p:nvSpPr>
            <p:cNvPr id="8" name="Freeform 10">
              <a:extLst>
                <a:ext uri="{FF2B5EF4-FFF2-40B4-BE49-F238E27FC236}">
                  <a16:creationId xmlns:a16="http://schemas.microsoft.com/office/drawing/2014/main" id="{1017623B-349A-CC24-8108-8C2FF2FAE2AA}"/>
                </a:ext>
              </a:extLst>
            </p:cNvPr>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1348926168"/>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9A7FD3-8FA8-3116-2DEA-A8CEF644536D}"/>
              </a:ext>
            </a:extLst>
          </p:cNvPr>
          <p:cNvSpPr>
            <a:spLocks noGrp="1"/>
          </p:cNvSpPr>
          <p:nvPr>
            <p:ph type="dt" sz="half" idx="10"/>
          </p:nvPr>
        </p:nvSpPr>
        <p:spPr>
          <a:xfrm>
            <a:off x="457200" y="6356350"/>
            <a:ext cx="2133600" cy="365125"/>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F2A2CC13-7F5B-DD6D-74E0-465153FE648E}"/>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9993A47D-AC52-9FA6-8DFC-002422725D86}"/>
              </a:ext>
            </a:extLst>
          </p:cNvPr>
          <p:cNvSpPr>
            <a:spLocks noGrp="1"/>
          </p:cNvSpPr>
          <p:nvPr>
            <p:ph type="sldNum" sz="quarter" idx="12"/>
          </p:nvPr>
        </p:nvSpPr>
        <p:spPr/>
        <p:txBody>
          <a:bodyPr/>
          <a:lstStyle>
            <a:lvl1pPr>
              <a:defRPr smtClean="0"/>
            </a:lvl1pPr>
          </a:lstStyle>
          <a:p>
            <a:pPr>
              <a:defRPr/>
            </a:pPr>
            <a:fld id="{80B1E2CA-AB70-4262-830C-687CA2B612FE}" type="slidenum">
              <a:rPr lang="en-US" altLang="en-US"/>
              <a:pPr>
                <a:defRPr/>
              </a:pPr>
              <a:t>‹#›</a:t>
            </a:fld>
            <a:endParaRPr lang="en-US" altLang="en-US"/>
          </a:p>
        </p:txBody>
      </p:sp>
    </p:spTree>
    <p:extLst>
      <p:ext uri="{BB962C8B-B14F-4D97-AF65-F5344CB8AC3E}">
        <p14:creationId xmlns:p14="http://schemas.microsoft.com/office/powerpoint/2010/main" val="278902568"/>
      </p:ext>
    </p:extLst>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E95479DA-F805-184E-4EC1-450B95DFDEFE}"/>
              </a:ext>
            </a:extLst>
          </p:cNvPr>
          <p:cNvSpPr>
            <a:spLocks noGrp="1"/>
          </p:cNvSpPr>
          <p:nvPr>
            <p:ph type="sldNum" sz="quarter" idx="10"/>
          </p:nvPr>
        </p:nvSpPr>
        <p:spPr/>
        <p:txBody>
          <a:bodyPr/>
          <a:lstStyle>
            <a:lvl1pPr>
              <a:defRPr/>
            </a:lvl1pPr>
          </a:lstStyle>
          <a:p>
            <a:pPr>
              <a:defRPr/>
            </a:pPr>
            <a:fld id="{AB718D13-6416-4537-B72D-B89FC597326B}" type="slidenum">
              <a:rPr lang="en-US" altLang="en-US"/>
              <a:pPr>
                <a:defRPr/>
              </a:pPr>
              <a:t>‹#›</a:t>
            </a:fld>
            <a:endParaRPr lang="en-US" altLang="en-US"/>
          </a:p>
        </p:txBody>
      </p:sp>
      <p:sp>
        <p:nvSpPr>
          <p:cNvPr id="8" name="Date Placeholder 4">
            <a:extLst>
              <a:ext uri="{FF2B5EF4-FFF2-40B4-BE49-F238E27FC236}">
                <a16:creationId xmlns:a16="http://schemas.microsoft.com/office/drawing/2014/main" id="{05B501AC-2B51-AEA1-FB20-69B63E2BDB20}"/>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3369813197"/>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Picture Placeholder 6"/>
          <p:cNvSpPr>
            <a:spLocks noGrp="1"/>
          </p:cNvSpPr>
          <p:nvPr>
            <p:ph type="pic" sz="quarter" idx="13"/>
          </p:nvPr>
        </p:nvSpPr>
        <p:spPr>
          <a:xfrm>
            <a:off x="2971800" y="1676400"/>
            <a:ext cx="2362200" cy="2514600"/>
          </a:xfrm>
        </p:spPr>
        <p:txBody>
          <a:bodyPr rtlCol="0">
            <a:normAutofit/>
          </a:bodyPr>
          <a:lstStyle/>
          <a:p>
            <a:pPr lvl="0"/>
            <a:r>
              <a:rPr lang="en-US" noProof="0"/>
              <a:t>Click icon to add picture</a:t>
            </a:r>
            <a:endParaRPr lang="en-US" noProof="0" dirty="0"/>
          </a:p>
        </p:txBody>
      </p:sp>
      <p:sp>
        <p:nvSpPr>
          <p:cNvPr id="9" name="Text Placeholder 8"/>
          <p:cNvSpPr>
            <a:spLocks noGrp="1"/>
          </p:cNvSpPr>
          <p:nvPr>
            <p:ph type="body" sz="quarter" idx="14"/>
          </p:nvPr>
        </p:nvSpPr>
        <p:spPr>
          <a:xfrm>
            <a:off x="381000" y="4648200"/>
            <a:ext cx="8610600" cy="167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5198F6DB-24CF-25C2-961A-4970713C1330}"/>
              </a:ext>
            </a:extLst>
          </p:cNvPr>
          <p:cNvSpPr>
            <a:spLocks noGrp="1"/>
          </p:cNvSpPr>
          <p:nvPr>
            <p:ph type="sldNum" sz="quarter" idx="15"/>
          </p:nvPr>
        </p:nvSpPr>
        <p:spPr/>
        <p:txBody>
          <a:bodyPr/>
          <a:lstStyle>
            <a:lvl1pPr>
              <a:defRPr/>
            </a:lvl1pPr>
          </a:lstStyle>
          <a:p>
            <a:pPr>
              <a:defRPr/>
            </a:pPr>
            <a:fld id="{87DA6B96-9382-4B6E-AA84-64D13F3552AB}" type="slidenum">
              <a:rPr lang="en-US" altLang="en-US"/>
              <a:pPr>
                <a:defRPr/>
              </a:pPr>
              <a:t>‹#›</a:t>
            </a:fld>
            <a:endParaRPr lang="en-US" altLang="en-US"/>
          </a:p>
        </p:txBody>
      </p:sp>
      <p:sp>
        <p:nvSpPr>
          <p:cNvPr id="4" name="Date Placeholder 4">
            <a:extLst>
              <a:ext uri="{FF2B5EF4-FFF2-40B4-BE49-F238E27FC236}">
                <a16:creationId xmlns:a16="http://schemas.microsoft.com/office/drawing/2014/main" id="{35EC03B7-E274-F0E7-F6F6-AED233FB4397}"/>
              </a:ext>
            </a:extLst>
          </p:cNvPr>
          <p:cNvSpPr>
            <a:spLocks noGrp="1"/>
          </p:cNvSpPr>
          <p:nvPr>
            <p:ph type="dt" sz="half" idx="16"/>
          </p:nvPr>
        </p:nvSpPr>
        <p:spPr/>
        <p:txBody>
          <a:bodyPr/>
          <a:lstStyle>
            <a:lvl1pPr>
              <a:defRPr/>
            </a:lvl1pPr>
          </a:lstStyle>
          <a:p>
            <a:pPr>
              <a:defRPr/>
            </a:pPr>
            <a:endParaRPr lang="en-US"/>
          </a:p>
        </p:txBody>
      </p:sp>
    </p:spTree>
    <p:extLst>
      <p:ext uri="{BB962C8B-B14F-4D97-AF65-F5344CB8AC3E}">
        <p14:creationId xmlns:p14="http://schemas.microsoft.com/office/powerpoint/2010/main" val="3479211232"/>
      </p:ext>
    </p:extLst>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4"/>
          </p:nvPr>
        </p:nvSpPr>
        <p:spPr>
          <a:xfrm>
            <a:off x="381000" y="4648200"/>
            <a:ext cx="8610600" cy="167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hart Placeholder 7"/>
          <p:cNvSpPr>
            <a:spLocks noGrp="1"/>
          </p:cNvSpPr>
          <p:nvPr>
            <p:ph type="chart" sz="quarter" idx="15"/>
          </p:nvPr>
        </p:nvSpPr>
        <p:spPr>
          <a:xfrm>
            <a:off x="3352800" y="1828800"/>
            <a:ext cx="2362200" cy="2438400"/>
          </a:xfrm>
        </p:spPr>
        <p:txBody>
          <a:bodyPr rtlCol="0">
            <a:normAutofit/>
          </a:bodyPr>
          <a:lstStyle/>
          <a:p>
            <a:pPr lvl="0"/>
            <a:r>
              <a:rPr lang="en-US" noProof="0"/>
              <a:t>Click icon to add chart</a:t>
            </a:r>
            <a:endParaRPr lang="en-US" noProof="0" dirty="0"/>
          </a:p>
        </p:txBody>
      </p:sp>
      <p:sp>
        <p:nvSpPr>
          <p:cNvPr id="3" name="Slide Number Placeholder 5">
            <a:extLst>
              <a:ext uri="{FF2B5EF4-FFF2-40B4-BE49-F238E27FC236}">
                <a16:creationId xmlns:a16="http://schemas.microsoft.com/office/drawing/2014/main" id="{5C2061F4-BB6C-C322-A86A-6D6B607E499D}"/>
              </a:ext>
            </a:extLst>
          </p:cNvPr>
          <p:cNvSpPr>
            <a:spLocks noGrp="1"/>
          </p:cNvSpPr>
          <p:nvPr>
            <p:ph type="sldNum" sz="quarter" idx="16"/>
          </p:nvPr>
        </p:nvSpPr>
        <p:spPr/>
        <p:txBody>
          <a:bodyPr/>
          <a:lstStyle>
            <a:lvl1pPr>
              <a:defRPr/>
            </a:lvl1pPr>
          </a:lstStyle>
          <a:p>
            <a:pPr>
              <a:defRPr/>
            </a:pPr>
            <a:fld id="{FC4A8E85-FF41-4EC1-A1BC-B8E061E681EB}" type="slidenum">
              <a:rPr lang="en-US" altLang="en-US"/>
              <a:pPr>
                <a:defRPr/>
              </a:pPr>
              <a:t>‹#›</a:t>
            </a:fld>
            <a:endParaRPr lang="en-US" altLang="en-US"/>
          </a:p>
        </p:txBody>
      </p:sp>
      <p:sp>
        <p:nvSpPr>
          <p:cNvPr id="4" name="Date Placeholder 4">
            <a:extLst>
              <a:ext uri="{FF2B5EF4-FFF2-40B4-BE49-F238E27FC236}">
                <a16:creationId xmlns:a16="http://schemas.microsoft.com/office/drawing/2014/main" id="{5E6B120F-4E5B-83B1-4ED4-AC9A9B893187}"/>
              </a:ext>
            </a:extLst>
          </p:cNvPr>
          <p:cNvSpPr>
            <a:spLocks noGrp="1"/>
          </p:cNvSpPr>
          <p:nvPr>
            <p:ph type="dt" sz="half" idx="17"/>
          </p:nvPr>
        </p:nvSpPr>
        <p:spPr/>
        <p:txBody>
          <a:bodyPr/>
          <a:lstStyle>
            <a:lvl1pPr>
              <a:defRPr/>
            </a:lvl1pPr>
          </a:lstStyle>
          <a:p>
            <a:pPr>
              <a:defRPr/>
            </a:pPr>
            <a:endParaRPr lang="en-US"/>
          </a:p>
        </p:txBody>
      </p:sp>
    </p:spTree>
    <p:extLst>
      <p:ext uri="{BB962C8B-B14F-4D97-AF65-F5344CB8AC3E}">
        <p14:creationId xmlns:p14="http://schemas.microsoft.com/office/powerpoint/2010/main" val="1779237594"/>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A95229AB-6094-1317-CB74-3AEF2D89E16B}"/>
              </a:ext>
            </a:extLst>
          </p:cNvPr>
          <p:cNvSpPr>
            <a:spLocks noGrp="1"/>
          </p:cNvSpPr>
          <p:nvPr>
            <p:ph type="sldNum" sz="quarter" idx="10"/>
          </p:nvPr>
        </p:nvSpPr>
        <p:spPr/>
        <p:txBody>
          <a:bodyPr/>
          <a:lstStyle>
            <a:lvl1pPr>
              <a:defRPr/>
            </a:lvl1pPr>
          </a:lstStyle>
          <a:p>
            <a:pPr>
              <a:defRPr/>
            </a:pPr>
            <a:fld id="{7D83C7F5-4C18-46C4-AE99-BDBF6EC57EE3}" type="slidenum">
              <a:rPr lang="en-US" altLang="en-US"/>
              <a:pPr>
                <a:defRPr/>
              </a:pPr>
              <a:t>‹#›</a:t>
            </a:fld>
            <a:endParaRPr lang="en-US" altLang="en-US"/>
          </a:p>
        </p:txBody>
      </p:sp>
      <p:sp>
        <p:nvSpPr>
          <p:cNvPr id="3" name="Date Placeholder 4">
            <a:extLst>
              <a:ext uri="{FF2B5EF4-FFF2-40B4-BE49-F238E27FC236}">
                <a16:creationId xmlns:a16="http://schemas.microsoft.com/office/drawing/2014/main" id="{38C4E6E6-A34E-C4FF-777F-66BD5EB60DD5}"/>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3746243874"/>
      </p:ext>
    </p:extLst>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a:extLst>
              <a:ext uri="{FF2B5EF4-FFF2-40B4-BE49-F238E27FC236}">
                <a16:creationId xmlns:a16="http://schemas.microsoft.com/office/drawing/2014/main" id="{9AA72E54-14C8-43A1-F21D-2150930A009D}"/>
              </a:ext>
            </a:extLst>
          </p:cNvPr>
          <p:cNvSpPr>
            <a:spLocks noGrp="1"/>
          </p:cNvSpPr>
          <p:nvPr>
            <p:ph type="sldNum" sz="quarter" idx="10"/>
          </p:nvPr>
        </p:nvSpPr>
        <p:spPr/>
        <p:txBody>
          <a:bodyPr/>
          <a:lstStyle>
            <a:lvl1pPr>
              <a:defRPr/>
            </a:lvl1pPr>
          </a:lstStyle>
          <a:p>
            <a:pPr>
              <a:defRPr/>
            </a:pPr>
            <a:fld id="{AE60DD43-9E7E-48AE-B4AA-1B9BE5C4001C}" type="slidenum">
              <a:rPr lang="en-US" altLang="en-US"/>
              <a:pPr>
                <a:defRPr/>
              </a:pPr>
              <a:t>‹#›</a:t>
            </a:fld>
            <a:endParaRPr lang="en-US" altLang="en-US"/>
          </a:p>
        </p:txBody>
      </p:sp>
      <p:sp>
        <p:nvSpPr>
          <p:cNvPr id="6" name="Date Placeholder 4">
            <a:extLst>
              <a:ext uri="{FF2B5EF4-FFF2-40B4-BE49-F238E27FC236}">
                <a16:creationId xmlns:a16="http://schemas.microsoft.com/office/drawing/2014/main" id="{DDDAD992-B3A3-41A4-6BC0-C0BC3AFC4417}"/>
              </a:ext>
            </a:extLst>
          </p:cNvPr>
          <p:cNvSpPr>
            <a:spLocks noGrp="1"/>
          </p:cNvSpPr>
          <p:nvPr>
            <p:ph type="dt" sz="half" idx="11"/>
          </p:nvPr>
        </p:nvSpPr>
        <p:spPr/>
        <p:txBody>
          <a:bodyPr/>
          <a:lstStyle>
            <a:lvl1pPr>
              <a:defRPr/>
            </a:lvl1pPr>
          </a:lstStyle>
          <a:p>
            <a:pPr>
              <a:defRPr/>
            </a:pPr>
            <a:endParaRPr lang="en-US"/>
          </a:p>
        </p:txBody>
      </p:sp>
    </p:spTree>
    <p:extLst>
      <p:ext uri="{BB962C8B-B14F-4D97-AF65-F5344CB8AC3E}">
        <p14:creationId xmlns:p14="http://schemas.microsoft.com/office/powerpoint/2010/main" val="2924773009"/>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2C6A184-4E1C-FD74-98C9-5BD331541469}"/>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7222CBD-526C-E79C-F791-7DECE9E0D12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6" descr="cropped-CMRCP-Logo-3.jpg">
            <a:extLst>
              <a:ext uri="{FF2B5EF4-FFF2-40B4-BE49-F238E27FC236}">
                <a16:creationId xmlns:a16="http://schemas.microsoft.com/office/drawing/2014/main" id="{DE17FD03-FA38-C3F9-5DE2-3B02238518B2}"/>
              </a:ext>
            </a:extLst>
          </p:cNvPr>
          <p:cNvPicPr>
            <a:picLocks noChangeAspect="1"/>
          </p:cNvPicPr>
          <p:nvPr/>
        </p:nvPicPr>
        <p:blipFill>
          <a:blip r:embed="rId36">
            <a:extLst>
              <a:ext uri="{28A0092B-C50C-407E-A947-70E740481C1C}">
                <a14:useLocalDpi xmlns:a14="http://schemas.microsoft.com/office/drawing/2010/main" val="0"/>
              </a:ext>
            </a:extLst>
          </a:blip>
          <a:srcRect/>
          <a:stretch>
            <a:fillRect/>
          </a:stretch>
        </p:blipFill>
        <p:spPr bwMode="auto">
          <a:xfrm>
            <a:off x="152400" y="177800"/>
            <a:ext cx="8128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33B2DC74-74BC-045E-ABE9-B10BFEF9280F}"/>
              </a:ext>
            </a:extLst>
          </p:cNvPr>
          <p:cNvSpPr/>
          <p:nvPr/>
        </p:nvSpPr>
        <p:spPr>
          <a:xfrm>
            <a:off x="0" y="6553200"/>
            <a:ext cx="4800600" cy="304800"/>
          </a:xfrm>
          <a:prstGeom prst="rect">
            <a:avLst/>
          </a:prstGeom>
          <a:solidFill>
            <a:schemeClr val="accent3">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Rectangle 8">
            <a:extLst>
              <a:ext uri="{FF2B5EF4-FFF2-40B4-BE49-F238E27FC236}">
                <a16:creationId xmlns:a16="http://schemas.microsoft.com/office/drawing/2014/main" id="{4EACD763-A4D5-DC6F-A068-7F7537CBAF61}"/>
              </a:ext>
            </a:extLst>
          </p:cNvPr>
          <p:cNvSpPr/>
          <p:nvPr/>
        </p:nvSpPr>
        <p:spPr>
          <a:xfrm>
            <a:off x="4800600" y="6553200"/>
            <a:ext cx="4343400" cy="304800"/>
          </a:xfrm>
          <a:prstGeom prst="rect">
            <a:avLst/>
          </a:prstGeom>
          <a:solidFill>
            <a:schemeClr val="accent6">
              <a:lumMod val="75000"/>
            </a:schemeClr>
          </a:solidFill>
          <a:ln>
            <a:solidFill>
              <a:schemeClr val="accent6">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Slide Number Placeholder 5">
            <a:extLst>
              <a:ext uri="{FF2B5EF4-FFF2-40B4-BE49-F238E27FC236}">
                <a16:creationId xmlns:a16="http://schemas.microsoft.com/office/drawing/2014/main" id="{50F3F6CF-02C2-5F66-C00D-8ECC115CABB0}"/>
              </a:ext>
            </a:extLst>
          </p:cNvPr>
          <p:cNvSpPr>
            <a:spLocks noGrp="1"/>
          </p:cNvSpPr>
          <p:nvPr>
            <p:ph type="sldNum" sz="quarter" idx="4"/>
          </p:nvPr>
        </p:nvSpPr>
        <p:spPr>
          <a:xfrm>
            <a:off x="68580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smtClean="0">
                <a:solidFill>
                  <a:srgbClr val="254061"/>
                </a:solidFill>
                <a:latin typeface="Times New Roman" panose="02020603050405020304" pitchFamily="18" charset="0"/>
                <a:cs typeface="Times New Roman" panose="02020603050405020304" pitchFamily="18" charset="0"/>
              </a:defRPr>
            </a:lvl1pPr>
          </a:lstStyle>
          <a:p>
            <a:pPr>
              <a:defRPr/>
            </a:pPr>
            <a:fld id="{91F1B618-679B-4EAC-9F39-5DE47EFE769D}" type="slidenum">
              <a:rPr lang="en-US" altLang="en-US"/>
              <a:pPr>
                <a:defRPr/>
              </a:pPr>
              <a:t>‹#›</a:t>
            </a:fld>
            <a:endParaRPr lang="en-US" altLang="en-US"/>
          </a:p>
        </p:txBody>
      </p:sp>
      <p:sp>
        <p:nvSpPr>
          <p:cNvPr id="10" name="Date Placeholder 4">
            <a:extLst>
              <a:ext uri="{FF2B5EF4-FFF2-40B4-BE49-F238E27FC236}">
                <a16:creationId xmlns:a16="http://schemas.microsoft.com/office/drawing/2014/main" id="{D14261A0-4382-55AF-CB47-97CEE925424C}"/>
              </a:ext>
            </a:extLst>
          </p:cNvPr>
          <p:cNvSpPr>
            <a:spLocks noGrp="1"/>
          </p:cNvSpPr>
          <p:nvPr>
            <p:ph type="dt" sz="half" idx="2"/>
          </p:nvPr>
        </p:nvSpPr>
        <p:spPr>
          <a:xfrm>
            <a:off x="381000" y="6492875"/>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785" r:id="rId3"/>
    <p:sldLayoutId id="2147483803" r:id="rId4"/>
    <p:sldLayoutId id="2147483786" r:id="rId5"/>
    <p:sldLayoutId id="2147483787" r:id="rId6"/>
    <p:sldLayoutId id="2147483788" r:id="rId7"/>
    <p:sldLayoutId id="2147483789" r:id="rId8"/>
    <p:sldLayoutId id="2147483790" r:id="rId9"/>
    <p:sldLayoutId id="2147483791" r:id="rId10"/>
    <p:sldLayoutId id="2147483804" r:id="rId11"/>
    <p:sldLayoutId id="2147483792" r:id="rId12"/>
    <p:sldLayoutId id="2147483805" r:id="rId13"/>
    <p:sldLayoutId id="2147483793" r:id="rId14"/>
    <p:sldLayoutId id="2147483806" r:id="rId15"/>
    <p:sldLayoutId id="2147483807" r:id="rId16"/>
    <p:sldLayoutId id="2147483794" r:id="rId17"/>
    <p:sldLayoutId id="2147483808" r:id="rId18"/>
    <p:sldLayoutId id="2147483795" r:id="rId19"/>
    <p:sldLayoutId id="2147483796" r:id="rId20"/>
    <p:sldLayoutId id="2147483797" r:id="rId21"/>
    <p:sldLayoutId id="2147483809" r:id="rId22"/>
    <p:sldLayoutId id="2147483810" r:id="rId23"/>
    <p:sldLayoutId id="2147483811" r:id="rId24"/>
    <p:sldLayoutId id="2147483812" r:id="rId25"/>
    <p:sldLayoutId id="2147483813" r:id="rId26"/>
    <p:sldLayoutId id="2147483814" r:id="rId27"/>
    <p:sldLayoutId id="2147483815" r:id="rId28"/>
    <p:sldLayoutId id="2147483816" r:id="rId29"/>
    <p:sldLayoutId id="2147483817" r:id="rId30"/>
    <p:sldLayoutId id="2147483798" r:id="rId31"/>
    <p:sldLayoutId id="2147483799" r:id="rId32"/>
    <p:sldLayoutId id="2147483800" r:id="rId33"/>
    <p:sldLayoutId id="2147483818" r:id="rId34"/>
  </p:sldLayoutIdLst>
  <p:transition>
    <p:push dir="u"/>
  </p:transition>
  <p:hf hdr="0" ftr="0" dt="0"/>
  <p:txStyles>
    <p:titleStyle>
      <a:lvl1pPr algn="ctr" rtl="0" eaLnBrk="0" fontAlgn="base" hangingPunct="0">
        <a:spcBef>
          <a:spcPct val="0"/>
        </a:spcBef>
        <a:spcAft>
          <a:spcPct val="0"/>
        </a:spcAft>
        <a:defRPr sz="4400" kern="1200">
          <a:solidFill>
            <a:schemeClr val="tx1"/>
          </a:solidFill>
          <a:latin typeface="Times New Roman" pitchFamily="18" charset="0"/>
          <a:ea typeface="+mj-ea"/>
          <a:cs typeface="Times New Roman" pitchFamily="18" charset="0"/>
        </a:defRPr>
      </a:lvl1pPr>
      <a:lvl2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customXml" Target="../ink/ink17.xml"/><Relationship Id="rId3" Type="http://schemas.openxmlformats.org/officeDocument/2006/relationships/image" Target="../media/image5.png"/><Relationship Id="rId7" Type="http://schemas.openxmlformats.org/officeDocument/2006/relationships/customXml" Target="../ink/ink11.xml"/><Relationship Id="rId12" Type="http://schemas.openxmlformats.org/officeDocument/2006/relationships/customXml" Target="../ink/ink16.xml"/><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15.xml"/><Relationship Id="rId5" Type="http://schemas.openxmlformats.org/officeDocument/2006/relationships/customXml" Target="../ink/ink10.xml"/><Relationship Id="rId10" Type="http://schemas.openxmlformats.org/officeDocument/2006/relationships/customXml" Target="../ink/ink14.xml"/><Relationship Id="rId4" Type="http://schemas.openxmlformats.org/officeDocument/2006/relationships/customXml" Target="../ink/ink9.xml"/><Relationship Id="rId9" Type="http://schemas.openxmlformats.org/officeDocument/2006/relationships/customXml" Target="../ink/ink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10" Type="http://schemas.openxmlformats.org/officeDocument/2006/relationships/customXml" Target="../ink/ink5.xml"/><Relationship Id="rId4" Type="http://schemas.openxmlformats.org/officeDocument/2006/relationships/image" Target="../media/image5.png"/><Relationship Id="rId9"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1FA67F9-4A2C-EBF5-EED1-6780117BEC89}"/>
              </a:ext>
            </a:extLst>
          </p:cNvPr>
          <p:cNvSpPr txBox="1"/>
          <p:nvPr/>
        </p:nvSpPr>
        <p:spPr>
          <a:xfrm>
            <a:off x="762000" y="152400"/>
            <a:ext cx="8305800" cy="1292225"/>
          </a:xfrm>
          <a:prstGeom prst="rect">
            <a:avLst/>
          </a:prstGeom>
          <a:noFill/>
        </p:spPr>
        <p:txBody>
          <a:bodyPr>
            <a:spAutoFit/>
          </a:bodyPr>
          <a:lstStyle/>
          <a:p>
            <a:pPr algn="ctr" eaLnBrk="1" fontAlgn="auto" hangingPunct="1">
              <a:spcBef>
                <a:spcPts val="0"/>
              </a:spcBef>
              <a:spcAft>
                <a:spcPts val="0"/>
              </a:spcAft>
              <a:defRPr/>
            </a:pPr>
            <a:r>
              <a:rPr lang="en-US" sz="3000" b="1" dirty="0">
                <a:effectLst>
                  <a:outerShdw blurRad="38100" dist="38100" dir="2700000" algn="tl">
                    <a:srgbClr val="000000">
                      <a:alpha val="43137"/>
                    </a:srgbClr>
                  </a:outerShdw>
                </a:effectLst>
                <a:latin typeface="Times New Roman" pitchFamily="18" charset="0"/>
                <a:cs typeface="Times New Roman" pitchFamily="18" charset="0"/>
              </a:rPr>
              <a:t>CMR College of Engineering &amp; Technology</a:t>
            </a:r>
          </a:p>
          <a:p>
            <a:pPr algn="ctr" eaLnBrk="1" fontAlgn="auto" hangingPunct="1">
              <a:spcBef>
                <a:spcPts val="0"/>
              </a:spcBef>
              <a:spcAft>
                <a:spcPts val="0"/>
              </a:spcAft>
              <a:defRPr/>
            </a:pPr>
            <a:r>
              <a:rPr lang="en-US" sz="16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(UGC Autonomous)</a:t>
            </a:r>
          </a:p>
          <a:p>
            <a:pPr algn="ctr" eaLnBrk="1" fontAlgn="auto" hangingPunct="1">
              <a:spcBef>
                <a:spcPts val="0"/>
              </a:spcBef>
              <a:spcAft>
                <a:spcPts val="0"/>
              </a:spcAft>
              <a:defRPr/>
            </a:pPr>
            <a:r>
              <a:rPr lang="en-US" sz="1600" b="1" dirty="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Accredited by NAAC with “A” Grade</a:t>
            </a:r>
          </a:p>
          <a:p>
            <a:pPr algn="ctr" eaLnBrk="1" fontAlgn="auto" hangingPunct="1">
              <a:spcBef>
                <a:spcPts val="0"/>
              </a:spcBef>
              <a:spcAft>
                <a:spcPts val="0"/>
              </a:spcAft>
              <a:defRPr/>
            </a:pPr>
            <a:r>
              <a:rPr lang="en-US" sz="1600" dirty="0">
                <a:solidFill>
                  <a:schemeClr val="tx2">
                    <a:lumMod val="75000"/>
                  </a:schemeClr>
                </a:solidFill>
                <a:latin typeface="Times New Roman" pitchFamily="18" charset="0"/>
                <a:cs typeface="Times New Roman" pitchFamily="18" charset="0"/>
              </a:rPr>
              <a:t>Kandlakoya, Medchal Road, Hyderabad-501401</a:t>
            </a:r>
          </a:p>
        </p:txBody>
      </p:sp>
      <p:sp>
        <p:nvSpPr>
          <p:cNvPr id="10" name="TextBox 9">
            <a:extLst>
              <a:ext uri="{FF2B5EF4-FFF2-40B4-BE49-F238E27FC236}">
                <a16:creationId xmlns:a16="http://schemas.microsoft.com/office/drawing/2014/main" id="{2D82D331-FDFE-AF24-EF82-A9DAA4FF5013}"/>
              </a:ext>
            </a:extLst>
          </p:cNvPr>
          <p:cNvSpPr txBox="1"/>
          <p:nvPr/>
        </p:nvSpPr>
        <p:spPr>
          <a:xfrm>
            <a:off x="0" y="2209800"/>
            <a:ext cx="9296400" cy="1077218"/>
          </a:xfrm>
          <a:prstGeom prst="rect">
            <a:avLst/>
          </a:prstGeom>
          <a:noFill/>
        </p:spPr>
        <p:txBody>
          <a:bodyPr wrap="square">
            <a:spAutoFit/>
          </a:bodyPr>
          <a:lstStyle/>
          <a:p>
            <a:pPr algn="ctr" eaLnBrk="1" fontAlgn="auto" hangingPunct="1">
              <a:spcBef>
                <a:spcPts val="0"/>
              </a:spcBef>
              <a:spcAft>
                <a:spcPts val="0"/>
              </a:spcAft>
              <a:defRPr/>
            </a:pPr>
            <a:r>
              <a:rPr lang="en-US" sz="3200" b="1" dirty="0">
                <a:solidFill>
                  <a:srgbClr val="FF0000"/>
                </a:solidFill>
                <a:latin typeface="Times New Roman" panose="02020603050405020304" pitchFamily="18" charset="0"/>
                <a:cs typeface="Times New Roman" panose="02020603050405020304" pitchFamily="18" charset="0"/>
              </a:rPr>
              <a:t>AGRICULTURAL CROP RECOMMENDATIONS           BASED ON PRODUCTIVITY AND SEASON</a:t>
            </a:r>
            <a:endParaRPr lang="en-US" sz="3200" b="1" dirty="0">
              <a:solidFill>
                <a:srgbClr val="002060"/>
              </a:solidFill>
              <a:effectLst>
                <a:outerShdw blurRad="38100" dist="38100" dir="2700000" algn="tl">
                  <a:srgbClr val="000000">
                    <a:alpha val="43137"/>
                  </a:srgbClr>
                </a:outerShdw>
              </a:effectLst>
              <a:latin typeface="Book Antiqua" pitchFamily="18" charset="0"/>
              <a:cs typeface="+mn-cs"/>
            </a:endParaRPr>
          </a:p>
        </p:txBody>
      </p:sp>
      <p:sp>
        <p:nvSpPr>
          <p:cNvPr id="22532" name="Slide Number Placeholder 10">
            <a:extLst>
              <a:ext uri="{FF2B5EF4-FFF2-40B4-BE49-F238E27FC236}">
                <a16:creationId xmlns:a16="http://schemas.microsoft.com/office/drawing/2014/main" id="{D2AC1152-699D-A402-7921-84BF6C68CBE3}"/>
              </a:ext>
            </a:extLst>
          </p:cNvPr>
          <p:cNvSpPr>
            <a:spLocks noGrp="1"/>
          </p:cNvSpPr>
          <p:nvPr>
            <p:ph type="sldNum" sz="quarter" idx="14"/>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BA621E55-3075-44F6-A922-B634485A6E31}" type="slidenum">
              <a:rPr lang="en-US" altLang="en-US" sz="1600"/>
              <a:pPr>
                <a:spcBef>
                  <a:spcPct val="0"/>
                </a:spcBef>
                <a:buFontTx/>
                <a:buNone/>
              </a:pPr>
              <a:t>1</a:t>
            </a:fld>
            <a:endParaRPr lang="en-US" altLang="en-US" sz="1600"/>
          </a:p>
        </p:txBody>
      </p:sp>
      <p:sp>
        <p:nvSpPr>
          <p:cNvPr id="6" name="TextBox 5">
            <a:extLst>
              <a:ext uri="{FF2B5EF4-FFF2-40B4-BE49-F238E27FC236}">
                <a16:creationId xmlns:a16="http://schemas.microsoft.com/office/drawing/2014/main" id="{7DE8FE4E-5F7A-06A1-13C5-E4A02576E198}"/>
              </a:ext>
            </a:extLst>
          </p:cNvPr>
          <p:cNvSpPr txBox="1"/>
          <p:nvPr/>
        </p:nvSpPr>
        <p:spPr>
          <a:xfrm>
            <a:off x="-381000" y="1397000"/>
            <a:ext cx="9906000" cy="584200"/>
          </a:xfrm>
          <a:prstGeom prst="rect">
            <a:avLst/>
          </a:prstGeom>
          <a:noFill/>
          <a:effectLst>
            <a:outerShdw blurRad="50800" dist="50800" dir="5400000" algn="ctr" rotWithShape="0">
              <a:schemeClr val="bg1"/>
            </a:outerShdw>
          </a:effectLst>
        </p:spPr>
        <p:txBody>
          <a:bodyPr>
            <a:spAutoFit/>
          </a:bodyPr>
          <a:lstStyle/>
          <a:p>
            <a:pPr algn="ctr" eaLnBrk="1" fontAlgn="auto" hangingPunct="1">
              <a:spcBef>
                <a:spcPts val="0"/>
              </a:spcBef>
              <a:spcAft>
                <a:spcPts val="0"/>
              </a:spcAft>
              <a:defRPr/>
            </a:pPr>
            <a:r>
              <a:rPr lang="en-US" sz="3200" b="1" dirty="0">
                <a:solidFill>
                  <a:srgbClr val="002060"/>
                </a:solidFill>
                <a:effectLst>
                  <a:outerShdw blurRad="38100" dist="38100" dir="2700000" algn="tl">
                    <a:srgbClr val="000000">
                      <a:alpha val="43137"/>
                    </a:srgbClr>
                  </a:outerShdw>
                </a:effectLst>
                <a:latin typeface="Book Antiqua" pitchFamily="18" charset="0"/>
                <a:cs typeface="+mn-cs"/>
              </a:rPr>
              <a:t>Department of Computer Science &amp; Engineering</a:t>
            </a:r>
          </a:p>
        </p:txBody>
      </p:sp>
      <p:sp>
        <p:nvSpPr>
          <p:cNvPr id="22534" name="Text Placeholder 7">
            <a:extLst>
              <a:ext uri="{FF2B5EF4-FFF2-40B4-BE49-F238E27FC236}">
                <a16:creationId xmlns:a16="http://schemas.microsoft.com/office/drawing/2014/main" id="{0CE33069-4191-32CE-35B4-B71C917172D7}"/>
              </a:ext>
            </a:extLst>
          </p:cNvPr>
          <p:cNvSpPr>
            <a:spLocks noGrp="1"/>
          </p:cNvSpPr>
          <p:nvPr>
            <p:ph type="body" sz="quarter" idx="13"/>
          </p:nvPr>
        </p:nvSpPr>
        <p:spPr>
          <a:xfrm>
            <a:off x="0" y="6553200"/>
            <a:ext cx="1676400" cy="304800"/>
          </a:xfrm>
        </p:spPr>
        <p:txBody>
          <a:bodyPr/>
          <a:lstStyle/>
          <a:p>
            <a:pPr eaLnBrk="1" hangingPunct="1"/>
            <a:r>
              <a:rPr lang="en-US" altLang="en-US"/>
              <a:t>CMRCET - CSE</a:t>
            </a:r>
          </a:p>
        </p:txBody>
      </p:sp>
      <p:sp>
        <p:nvSpPr>
          <p:cNvPr id="2" name="TextBox 1">
            <a:extLst>
              <a:ext uri="{FF2B5EF4-FFF2-40B4-BE49-F238E27FC236}">
                <a16:creationId xmlns:a16="http://schemas.microsoft.com/office/drawing/2014/main" id="{0A828B38-45FA-C5A7-AB6E-ECD8D48BCC0F}"/>
              </a:ext>
            </a:extLst>
          </p:cNvPr>
          <p:cNvSpPr txBox="1"/>
          <p:nvPr/>
        </p:nvSpPr>
        <p:spPr>
          <a:xfrm>
            <a:off x="-51934" y="3829050"/>
            <a:ext cx="3078164" cy="1323439"/>
          </a:xfrm>
          <a:prstGeom prst="rect">
            <a:avLst/>
          </a:prstGeom>
          <a:noFill/>
        </p:spPr>
        <p:txBody>
          <a:bodyPr wrap="square">
            <a:spAutoFit/>
          </a:bodyPr>
          <a:lstStyle/>
          <a:p>
            <a:pPr algn="ctr" eaLnBrk="1" fontAlgn="auto" hangingPunct="1">
              <a:spcBef>
                <a:spcPts val="0"/>
              </a:spcBef>
              <a:spcAft>
                <a:spcPts val="0"/>
              </a:spcAft>
              <a:defRPr/>
            </a:pPr>
            <a:r>
              <a:rPr lang="en-US" sz="2000" b="1" dirty="0">
                <a:solidFill>
                  <a:srgbClr val="002060"/>
                </a:solidFill>
                <a:effectLst>
                  <a:outerShdw blurRad="38100" dist="38100" dir="2700000" algn="tl">
                    <a:srgbClr val="000000">
                      <a:alpha val="43137"/>
                    </a:srgbClr>
                  </a:outerShdw>
                </a:effectLst>
                <a:latin typeface="Book Antiqua" pitchFamily="18" charset="0"/>
                <a:cs typeface="+mn-cs"/>
              </a:rPr>
              <a:t>Guide Name: </a:t>
            </a:r>
          </a:p>
          <a:p>
            <a:r>
              <a:rPr lang="en-US" sz="2000" dirty="0"/>
              <a:t>    Mrs. </a:t>
            </a:r>
            <a:r>
              <a:rPr lang="en-US" sz="2000" dirty="0" err="1"/>
              <a:t>P.Sumathi</a:t>
            </a:r>
            <a:r>
              <a:rPr lang="en-US" sz="2000" dirty="0"/>
              <a:t>.</a:t>
            </a:r>
          </a:p>
          <a:p>
            <a:r>
              <a:rPr lang="en-US" sz="2000" dirty="0"/>
              <a:t>    </a:t>
            </a:r>
            <a:r>
              <a:rPr lang="en-US" sz="2000" dirty="0" err="1"/>
              <a:t>Asst.prof</a:t>
            </a:r>
            <a:endParaRPr lang="en-US" sz="2000" dirty="0"/>
          </a:p>
          <a:p>
            <a:pPr algn="ctr" eaLnBrk="1" fontAlgn="auto" hangingPunct="1">
              <a:spcBef>
                <a:spcPts val="0"/>
              </a:spcBef>
              <a:spcAft>
                <a:spcPts val="0"/>
              </a:spcAft>
              <a:defRPr/>
            </a:pPr>
            <a:endParaRPr lang="en-US" sz="2000" b="1" dirty="0">
              <a:solidFill>
                <a:srgbClr val="002060"/>
              </a:solidFill>
              <a:effectLst>
                <a:outerShdw blurRad="38100" dist="38100" dir="2700000" algn="tl">
                  <a:srgbClr val="000000">
                    <a:alpha val="43137"/>
                  </a:srgbClr>
                </a:outerShdw>
              </a:effectLst>
              <a:latin typeface="Book Antiqua" pitchFamily="18" charset="0"/>
              <a:cs typeface="+mn-cs"/>
            </a:endParaRPr>
          </a:p>
        </p:txBody>
      </p:sp>
      <p:sp>
        <p:nvSpPr>
          <p:cNvPr id="3" name="TextBox 2">
            <a:extLst>
              <a:ext uri="{FF2B5EF4-FFF2-40B4-BE49-F238E27FC236}">
                <a16:creationId xmlns:a16="http://schemas.microsoft.com/office/drawing/2014/main" id="{20A339E9-8FC5-BF33-C294-4D23332D028B}"/>
              </a:ext>
            </a:extLst>
          </p:cNvPr>
          <p:cNvSpPr txBox="1"/>
          <p:nvPr/>
        </p:nvSpPr>
        <p:spPr>
          <a:xfrm>
            <a:off x="6096000" y="3429000"/>
            <a:ext cx="2286000" cy="400050"/>
          </a:xfrm>
          <a:prstGeom prst="rect">
            <a:avLst/>
          </a:prstGeom>
          <a:solidFill>
            <a:srgbClr val="FFFF00"/>
          </a:solidFill>
        </p:spPr>
        <p:txBody>
          <a:bodyPr>
            <a:spAutoFit/>
          </a:bodyPr>
          <a:lstStyle/>
          <a:p>
            <a:pPr algn="ctr" eaLnBrk="1" fontAlgn="auto" hangingPunct="1">
              <a:spcBef>
                <a:spcPts val="0"/>
              </a:spcBef>
              <a:spcAft>
                <a:spcPts val="0"/>
              </a:spcAft>
              <a:defRPr/>
            </a:pPr>
            <a:r>
              <a:rPr lang="en-US" sz="2000" b="1" dirty="0">
                <a:solidFill>
                  <a:srgbClr val="002060"/>
                </a:solidFill>
                <a:effectLst>
                  <a:outerShdw blurRad="38100" dist="38100" dir="2700000" algn="tl">
                    <a:srgbClr val="000000">
                      <a:alpha val="43137"/>
                    </a:srgbClr>
                  </a:outerShdw>
                </a:effectLst>
                <a:latin typeface="Book Antiqua" pitchFamily="18" charset="0"/>
                <a:cs typeface="+mn-cs"/>
              </a:rPr>
              <a:t>Batch Number :47 </a:t>
            </a:r>
          </a:p>
        </p:txBody>
      </p:sp>
      <p:sp>
        <p:nvSpPr>
          <p:cNvPr id="4" name="TextBox 3">
            <a:extLst>
              <a:ext uri="{FF2B5EF4-FFF2-40B4-BE49-F238E27FC236}">
                <a16:creationId xmlns:a16="http://schemas.microsoft.com/office/drawing/2014/main" id="{E30D7099-EE79-8B0E-0132-ADE7465977EB}"/>
              </a:ext>
            </a:extLst>
          </p:cNvPr>
          <p:cNvSpPr txBox="1"/>
          <p:nvPr/>
        </p:nvSpPr>
        <p:spPr>
          <a:xfrm>
            <a:off x="5715000" y="4290559"/>
            <a:ext cx="2971800" cy="1077218"/>
          </a:xfrm>
          <a:prstGeom prst="rect">
            <a:avLst/>
          </a:prstGeom>
          <a:noFill/>
        </p:spPr>
        <p:txBody>
          <a:bodyPr>
            <a:spAutoFit/>
          </a:bodyPr>
          <a:lstStyle/>
          <a:p>
            <a:r>
              <a:rPr lang="pt-BR" sz="1600" dirty="0">
                <a:latin typeface="Times New Roman" panose="02020603050405020304" pitchFamily="18" charset="0"/>
                <a:cs typeface="Times New Roman" panose="02020603050405020304" pitchFamily="18" charset="0"/>
              </a:rPr>
              <a:t>P. Sai Charan          19H51A05E2</a:t>
            </a:r>
          </a:p>
          <a:p>
            <a:r>
              <a:rPr lang="pt-BR" sz="1600" dirty="0">
                <a:latin typeface="Times New Roman" panose="02020603050405020304" pitchFamily="18" charset="0"/>
                <a:cs typeface="Times New Roman" panose="02020603050405020304" pitchFamily="18" charset="0"/>
              </a:rPr>
              <a:t>B.Karthik Reddy    19H51A0505</a:t>
            </a:r>
          </a:p>
          <a:p>
            <a:r>
              <a:rPr lang="pt-BR" sz="1600" dirty="0">
                <a:latin typeface="Times New Roman" panose="02020603050405020304" pitchFamily="18" charset="0"/>
                <a:cs typeface="Times New Roman" panose="02020603050405020304" pitchFamily="18" charset="0"/>
              </a:rPr>
              <a:t>B.Rajesh                 18H51A05F6</a:t>
            </a:r>
          </a:p>
          <a:p>
            <a:pPr algn="ctr" eaLnBrk="1" fontAlgn="auto" hangingPunct="1">
              <a:spcBef>
                <a:spcPts val="0"/>
              </a:spcBef>
              <a:spcAft>
                <a:spcPts val="0"/>
              </a:spcAft>
              <a:defRPr/>
            </a:pPr>
            <a:endParaRPr lang="en-US" sz="1600" b="1" dirty="0">
              <a:solidFill>
                <a:srgbClr val="002060"/>
              </a:solidFill>
              <a:effectLst>
                <a:outerShdw blurRad="38100" dist="38100" dir="2700000" algn="tl">
                  <a:srgbClr val="000000">
                    <a:alpha val="43137"/>
                  </a:srgbClr>
                </a:outerShdw>
              </a:effectLst>
              <a:latin typeface="Book Antiqua" pitchFamily="18" charset="0"/>
              <a:cs typeface="+mn-cs"/>
            </a:endParaRPr>
          </a:p>
        </p:txBody>
      </p:sp>
    </p:spTree>
  </p:cSld>
  <p:clrMapOvr>
    <a:masterClrMapping/>
  </p:clrMapOvr>
  <p:transition spd="med">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F19A-AB49-2401-7ED6-283D1A154AC9}"/>
              </a:ext>
            </a:extLst>
          </p:cNvPr>
          <p:cNvSpPr>
            <a:spLocks noGrp="1"/>
          </p:cNvSpPr>
          <p:nvPr>
            <p:ph type="title"/>
          </p:nvPr>
        </p:nvSpPr>
        <p:spPr>
          <a:xfrm>
            <a:off x="457200" y="731837"/>
            <a:ext cx="4953000" cy="501652"/>
          </a:xfrm>
        </p:spPr>
        <p:txBody>
          <a:bodyPr/>
          <a:lstStyle/>
          <a:p>
            <a:r>
              <a:rPr lang="en-US" sz="1800" b="1" dirty="0">
                <a:effectLst/>
                <a:latin typeface="Times New Roman" panose="02020603050405020304" pitchFamily="18" charset="0"/>
                <a:ea typeface="Times New Roman" panose="02020603050405020304" pitchFamily="18" charset="0"/>
              </a:rPr>
              <a:t>IMPLEMENTATION REPORT</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E99060F5-1D48-9125-44A6-205FBEB49662}"/>
              </a:ext>
            </a:extLst>
          </p:cNvPr>
          <p:cNvSpPr>
            <a:spLocks noGrp="1"/>
          </p:cNvSpPr>
          <p:nvPr>
            <p:ph type="body" sz="quarter" idx="13"/>
          </p:nvPr>
        </p:nvSpPr>
        <p:spPr/>
        <p:txBody>
          <a:bodyPr/>
          <a:lstStyle/>
          <a:p>
            <a:r>
              <a:rPr lang="en-IN" dirty="0"/>
              <a:t>CMRCET-CSE</a:t>
            </a:r>
          </a:p>
        </p:txBody>
      </p:sp>
      <p:sp>
        <p:nvSpPr>
          <p:cNvPr id="5" name="Slide Number Placeholder 4">
            <a:extLst>
              <a:ext uri="{FF2B5EF4-FFF2-40B4-BE49-F238E27FC236}">
                <a16:creationId xmlns:a16="http://schemas.microsoft.com/office/drawing/2014/main" id="{76C994A2-78F5-E6E8-AE85-07384B1DE6D7}"/>
              </a:ext>
            </a:extLst>
          </p:cNvPr>
          <p:cNvSpPr>
            <a:spLocks noGrp="1"/>
          </p:cNvSpPr>
          <p:nvPr>
            <p:ph type="sldNum" sz="quarter" idx="14"/>
          </p:nvPr>
        </p:nvSpPr>
        <p:spPr/>
        <p:txBody>
          <a:bodyPr/>
          <a:lstStyle/>
          <a:p>
            <a:pPr>
              <a:defRPr/>
            </a:pPr>
            <a:fld id="{160EF506-B4DE-47E8-BA16-E080CB9BAE8A}" type="slidenum">
              <a:rPr lang="en-US" altLang="en-US" smtClean="0"/>
              <a:pPr>
                <a:defRPr/>
              </a:pPr>
              <a:t>10</a:t>
            </a:fld>
            <a:endParaRPr lang="en-US" altLang="en-US"/>
          </a:p>
        </p:txBody>
      </p:sp>
      <p:pic>
        <p:nvPicPr>
          <p:cNvPr id="6" name="Content Placeholder 5">
            <a:extLst>
              <a:ext uri="{FF2B5EF4-FFF2-40B4-BE49-F238E27FC236}">
                <a16:creationId xmlns:a16="http://schemas.microsoft.com/office/drawing/2014/main" id="{183EBDFE-76E3-0FAC-C936-668EA5C1FD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6300" y="1066800"/>
            <a:ext cx="5086611" cy="4800600"/>
          </a:xfrm>
          <a:prstGeom prst="rect">
            <a:avLst/>
          </a:prstGeom>
        </p:spPr>
      </p:pic>
    </p:spTree>
    <p:extLst>
      <p:ext uri="{BB962C8B-B14F-4D97-AF65-F5344CB8AC3E}">
        <p14:creationId xmlns:p14="http://schemas.microsoft.com/office/powerpoint/2010/main" val="880765872"/>
      </p:ext>
    </p:extLst>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E7A5-4A84-8CD7-FA04-936D6C2A2D04}"/>
              </a:ext>
            </a:extLst>
          </p:cNvPr>
          <p:cNvSpPr>
            <a:spLocks noGrp="1"/>
          </p:cNvSpPr>
          <p:nvPr>
            <p:ph type="title"/>
          </p:nvPr>
        </p:nvSpPr>
        <p:spPr>
          <a:xfrm>
            <a:off x="457200" y="274638"/>
            <a:ext cx="8229600" cy="1935162"/>
          </a:xfrm>
        </p:spPr>
        <p:txBody>
          <a:bodyPr/>
          <a:lstStyle/>
          <a:p>
            <a:r>
              <a:rPr lang="en-US" sz="2200" b="1" i="0" dirty="0">
                <a:solidFill>
                  <a:srgbClr val="2E3743"/>
                </a:solidFill>
                <a:effectLst/>
                <a:latin typeface="Times New Roman" panose="02020603050405020304" pitchFamily="18" charset="0"/>
                <a:cs typeface="Times New Roman" panose="02020603050405020304" pitchFamily="18" charset="0"/>
              </a:rPr>
              <a:t>2)An Analysis of Agricultural Soils by using Data Mining Techniques by Ramesh Babu</a:t>
            </a:r>
            <a:br>
              <a:rPr lang="en-US" sz="4400" b="1" i="0" dirty="0">
                <a:solidFill>
                  <a:srgbClr val="2E3743"/>
                </a:solidFill>
                <a:effectLst/>
                <a:latin typeface="Times New Roman" panose="02020603050405020304" pitchFamily="18" charset="0"/>
                <a:cs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BC38C108-1A04-4D4C-EA54-723F05E2C7D6}"/>
              </a:ext>
            </a:extLst>
          </p:cNvPr>
          <p:cNvSpPr>
            <a:spLocks noGrp="1"/>
          </p:cNvSpPr>
          <p:nvPr>
            <p:ph type="body" sz="quarter" idx="13"/>
          </p:nvPr>
        </p:nvSpPr>
        <p:spPr/>
        <p:txBody>
          <a:bodyPr/>
          <a:lstStyle/>
          <a:p>
            <a:r>
              <a:rPr lang="en-IN" dirty="0"/>
              <a:t>CMRCET-CSE</a:t>
            </a:r>
          </a:p>
          <a:p>
            <a:endParaRPr lang="en-IN" dirty="0"/>
          </a:p>
        </p:txBody>
      </p:sp>
      <p:sp>
        <p:nvSpPr>
          <p:cNvPr id="5" name="Slide Number Placeholder 4">
            <a:extLst>
              <a:ext uri="{FF2B5EF4-FFF2-40B4-BE49-F238E27FC236}">
                <a16:creationId xmlns:a16="http://schemas.microsoft.com/office/drawing/2014/main" id="{6913BA3A-AF26-570D-A28E-46D2761E1371}"/>
              </a:ext>
            </a:extLst>
          </p:cNvPr>
          <p:cNvSpPr>
            <a:spLocks noGrp="1"/>
          </p:cNvSpPr>
          <p:nvPr>
            <p:ph type="sldNum" sz="quarter" idx="14"/>
          </p:nvPr>
        </p:nvSpPr>
        <p:spPr/>
        <p:txBody>
          <a:bodyPr/>
          <a:lstStyle/>
          <a:p>
            <a:pPr>
              <a:defRPr/>
            </a:pPr>
            <a:fld id="{160EF506-B4DE-47E8-BA16-E080CB9BAE8A}" type="slidenum">
              <a:rPr lang="en-US" altLang="en-US" smtClean="0"/>
              <a:pPr>
                <a:defRPr/>
              </a:pPr>
              <a:t>11</a:t>
            </a:fld>
            <a:endParaRPr lang="en-US" altLang="en-US"/>
          </a:p>
        </p:txBody>
      </p:sp>
      <p:pic>
        <p:nvPicPr>
          <p:cNvPr id="6" name="Content Placeholder 5" descr="figure 1">
            <a:extLst>
              <a:ext uri="{FF2B5EF4-FFF2-40B4-BE49-F238E27FC236}">
                <a16:creationId xmlns:a16="http://schemas.microsoft.com/office/drawing/2014/main" id="{430DB94F-2777-AE14-3742-2AF94307DAA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6858000" cy="4525963"/>
          </a:xfrm>
          <a:prstGeom prst="rect">
            <a:avLst/>
          </a:prstGeom>
          <a:noFill/>
          <a:ln>
            <a:noFill/>
          </a:ln>
        </p:spPr>
      </p:pic>
    </p:spTree>
    <p:extLst>
      <p:ext uri="{BB962C8B-B14F-4D97-AF65-F5344CB8AC3E}">
        <p14:creationId xmlns:p14="http://schemas.microsoft.com/office/powerpoint/2010/main" val="462673248"/>
      </p:ext>
    </p:extLst>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4537-87A7-4C91-6D14-6AC95575E9ED}"/>
              </a:ext>
            </a:extLst>
          </p:cNvPr>
          <p:cNvSpPr>
            <a:spLocks noGrp="1"/>
          </p:cNvSpPr>
          <p:nvPr>
            <p:ph type="title"/>
          </p:nvPr>
        </p:nvSpPr>
        <p:spPr>
          <a:xfrm>
            <a:off x="876300" y="914400"/>
            <a:ext cx="4838700" cy="898525"/>
          </a:xfrm>
        </p:spPr>
        <p:txBody>
          <a:bodyPr/>
          <a:lstStyle/>
          <a:p>
            <a:pPr marL="457200" indent="-229870">
              <a:lnSpc>
                <a:spcPct val="150000"/>
              </a:lnSpc>
            </a:pPr>
            <a:r>
              <a:rPr lang="en-IN" sz="1800" b="1" dirty="0">
                <a:effectLst/>
                <a:latin typeface="Times New Roman" panose="02020603050405020304" pitchFamily="18" charset="0"/>
                <a:ea typeface="Carlito"/>
                <a:cs typeface="Carlito"/>
              </a:rPr>
              <a:t> </a:t>
            </a:r>
            <a:br>
              <a:rPr lang="en-IN" sz="1800" dirty="0">
                <a:effectLst/>
                <a:latin typeface="Carlito"/>
                <a:ea typeface="Carlito"/>
                <a:cs typeface="Carlito"/>
              </a:rPr>
            </a:br>
            <a:r>
              <a:rPr lang="en-IN" sz="2200" b="1" dirty="0">
                <a:effectLst/>
                <a:latin typeface="Times New Roman" panose="02020603050405020304" pitchFamily="18" charset="0"/>
                <a:ea typeface="Carlito"/>
                <a:cs typeface="Carlito"/>
              </a:rPr>
              <a:t>DATA MINING PROCESS</a:t>
            </a:r>
            <a:br>
              <a:rPr lang="en-IN" sz="1800" dirty="0">
                <a:effectLst/>
                <a:latin typeface="Carlito"/>
                <a:ea typeface="Carlito"/>
                <a:cs typeface="Carlito"/>
              </a:rPr>
            </a:br>
            <a:endParaRPr lang="en-IN" dirty="0"/>
          </a:p>
        </p:txBody>
      </p:sp>
      <p:sp>
        <p:nvSpPr>
          <p:cNvPr id="4" name="Text Placeholder 3">
            <a:extLst>
              <a:ext uri="{FF2B5EF4-FFF2-40B4-BE49-F238E27FC236}">
                <a16:creationId xmlns:a16="http://schemas.microsoft.com/office/drawing/2014/main" id="{AA467826-D8CA-D39D-FEC6-C2F961367361}"/>
              </a:ext>
            </a:extLst>
          </p:cNvPr>
          <p:cNvSpPr>
            <a:spLocks noGrp="1"/>
          </p:cNvSpPr>
          <p:nvPr>
            <p:ph type="body" sz="quarter" idx="13"/>
          </p:nvPr>
        </p:nvSpPr>
        <p:spPr/>
        <p:txBody>
          <a:bodyPr/>
          <a:lstStyle/>
          <a:p>
            <a:r>
              <a:rPr lang="en-IN" dirty="0"/>
              <a:t>CMRCET-CSE</a:t>
            </a:r>
          </a:p>
        </p:txBody>
      </p:sp>
      <p:sp>
        <p:nvSpPr>
          <p:cNvPr id="5" name="Slide Number Placeholder 4">
            <a:extLst>
              <a:ext uri="{FF2B5EF4-FFF2-40B4-BE49-F238E27FC236}">
                <a16:creationId xmlns:a16="http://schemas.microsoft.com/office/drawing/2014/main" id="{80C14081-9920-7D0A-527E-9B74E7E1F48C}"/>
              </a:ext>
            </a:extLst>
          </p:cNvPr>
          <p:cNvSpPr>
            <a:spLocks noGrp="1"/>
          </p:cNvSpPr>
          <p:nvPr>
            <p:ph type="sldNum" sz="quarter" idx="14"/>
          </p:nvPr>
        </p:nvSpPr>
        <p:spPr/>
        <p:txBody>
          <a:bodyPr/>
          <a:lstStyle/>
          <a:p>
            <a:pPr>
              <a:defRPr/>
            </a:pPr>
            <a:fld id="{160EF506-B4DE-47E8-BA16-E080CB9BAE8A}" type="slidenum">
              <a:rPr lang="en-US" altLang="en-US" smtClean="0"/>
              <a:pPr>
                <a:defRPr/>
              </a:pPr>
              <a:t>12</a:t>
            </a:fld>
            <a:endParaRPr lang="en-US" altLang="en-US"/>
          </a:p>
        </p:txBody>
      </p:sp>
      <p:pic>
        <p:nvPicPr>
          <p:cNvPr id="6" name="Content Placeholder 5" descr="figure 1">
            <a:extLst>
              <a:ext uri="{FF2B5EF4-FFF2-40B4-BE49-F238E27FC236}">
                <a16:creationId xmlns:a16="http://schemas.microsoft.com/office/drawing/2014/main" id="{E1A01BD4-C9BE-7313-2ADD-06299EA7F4C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910896"/>
            <a:ext cx="6076950" cy="3200400"/>
          </a:xfrm>
          <a:prstGeom prst="rect">
            <a:avLst/>
          </a:prstGeom>
          <a:noFill/>
          <a:ln>
            <a:noFill/>
          </a:ln>
        </p:spPr>
      </p:pic>
    </p:spTree>
    <p:extLst>
      <p:ext uri="{BB962C8B-B14F-4D97-AF65-F5344CB8AC3E}">
        <p14:creationId xmlns:p14="http://schemas.microsoft.com/office/powerpoint/2010/main" val="1547015231"/>
      </p:ext>
    </p:extLst>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023B9-9898-F449-4C5C-F09C3F2B8A36}"/>
              </a:ext>
            </a:extLst>
          </p:cNvPr>
          <p:cNvSpPr>
            <a:spLocks noGrp="1"/>
          </p:cNvSpPr>
          <p:nvPr>
            <p:ph type="title"/>
          </p:nvPr>
        </p:nvSpPr>
        <p:spPr>
          <a:xfrm>
            <a:off x="489857" y="601663"/>
            <a:ext cx="8229600" cy="1143000"/>
          </a:xfrm>
        </p:spPr>
        <p:txBody>
          <a:bodyPr/>
          <a:lstStyle/>
          <a:p>
            <a:r>
              <a:rPr lang="en-US" sz="2200" b="1" dirty="0">
                <a:solidFill>
                  <a:srgbClr val="333333"/>
                </a:solidFill>
                <a:effectLst/>
                <a:latin typeface="Times New Roman" panose="02020603050405020304" pitchFamily="18" charset="0"/>
                <a:ea typeface="Times New Roman" panose="02020603050405020304" pitchFamily="18" charset="0"/>
              </a:rPr>
              <a:t>3)Web Based Recommendation System for Farmers by </a:t>
            </a:r>
            <a:r>
              <a:rPr lang="en-US" sz="2200" b="1" dirty="0" err="1">
                <a:solidFill>
                  <a:srgbClr val="333333"/>
                </a:solidFill>
                <a:effectLst/>
                <a:latin typeface="Times New Roman" panose="02020603050405020304" pitchFamily="18" charset="0"/>
                <a:ea typeface="Times New Roman" panose="02020603050405020304" pitchFamily="18" charset="0"/>
              </a:rPr>
              <a:t>kiran</a:t>
            </a:r>
            <a:r>
              <a:rPr lang="en-US" sz="2200" b="1" dirty="0">
                <a:solidFill>
                  <a:srgbClr val="333333"/>
                </a:solidFill>
                <a:effectLst/>
                <a:latin typeface="Times New Roman" panose="02020603050405020304" pitchFamily="18" charset="0"/>
                <a:ea typeface="Times New Roman" panose="02020603050405020304" pitchFamily="18" charset="0"/>
              </a:rPr>
              <a:t> </a:t>
            </a:r>
            <a:r>
              <a:rPr lang="en-US" sz="2200" b="1" dirty="0" err="1">
                <a:solidFill>
                  <a:srgbClr val="333333"/>
                </a:solidFill>
                <a:effectLst/>
                <a:latin typeface="Times New Roman" panose="02020603050405020304" pitchFamily="18" charset="0"/>
                <a:ea typeface="Times New Roman" panose="02020603050405020304" pitchFamily="18" charset="0"/>
              </a:rPr>
              <a:t>shinde</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4480C14-0889-14B8-C802-DB5F0FD8EB8A}"/>
              </a:ext>
            </a:extLst>
          </p:cNvPr>
          <p:cNvSpPr>
            <a:spLocks noGrp="1"/>
          </p:cNvSpPr>
          <p:nvPr>
            <p:ph idx="1"/>
          </p:nvPr>
        </p:nvSpPr>
        <p:spPr/>
        <p:txBody>
          <a:bodyPr/>
          <a:lstStyle/>
          <a:p>
            <a:r>
              <a:rPr lang="en-US" sz="1800" b="1" dirty="0">
                <a:effectLst/>
                <a:latin typeface="Times New Roman" panose="02020603050405020304" pitchFamily="18" charset="0"/>
                <a:ea typeface="Times New Roman" panose="02020603050405020304" pitchFamily="18" charset="0"/>
              </a:rPr>
              <a:t>CROP REQUIREMENTS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Text Placeholder 3">
            <a:extLst>
              <a:ext uri="{FF2B5EF4-FFF2-40B4-BE49-F238E27FC236}">
                <a16:creationId xmlns:a16="http://schemas.microsoft.com/office/drawing/2014/main" id="{3ADD5DC0-6AB8-BC4F-D58F-C7D87A1D31EE}"/>
              </a:ext>
            </a:extLst>
          </p:cNvPr>
          <p:cNvSpPr>
            <a:spLocks noGrp="1"/>
          </p:cNvSpPr>
          <p:nvPr>
            <p:ph type="body" sz="quarter" idx="13"/>
          </p:nvPr>
        </p:nvSpPr>
        <p:spPr/>
        <p:txBody>
          <a:bodyPr/>
          <a:lstStyle/>
          <a:p>
            <a:r>
              <a:rPr lang="en-IN" dirty="0"/>
              <a:t>CMRCET-CSE</a:t>
            </a:r>
          </a:p>
        </p:txBody>
      </p:sp>
      <p:sp>
        <p:nvSpPr>
          <p:cNvPr id="5" name="Slide Number Placeholder 4">
            <a:extLst>
              <a:ext uri="{FF2B5EF4-FFF2-40B4-BE49-F238E27FC236}">
                <a16:creationId xmlns:a16="http://schemas.microsoft.com/office/drawing/2014/main" id="{4E0893E0-BD31-AF20-3EDF-92E88F7E541F}"/>
              </a:ext>
            </a:extLst>
          </p:cNvPr>
          <p:cNvSpPr>
            <a:spLocks noGrp="1"/>
          </p:cNvSpPr>
          <p:nvPr>
            <p:ph type="sldNum" sz="quarter" idx="14"/>
          </p:nvPr>
        </p:nvSpPr>
        <p:spPr/>
        <p:txBody>
          <a:bodyPr/>
          <a:lstStyle/>
          <a:p>
            <a:pPr>
              <a:defRPr/>
            </a:pPr>
            <a:fld id="{160EF506-B4DE-47E8-BA16-E080CB9BAE8A}" type="slidenum">
              <a:rPr lang="en-US" altLang="en-US" smtClean="0"/>
              <a:pPr>
                <a:defRPr/>
              </a:pPr>
              <a:t>13</a:t>
            </a:fld>
            <a:endParaRPr lang="en-US" altLang="en-US"/>
          </a:p>
        </p:txBody>
      </p:sp>
      <p:pic>
        <p:nvPicPr>
          <p:cNvPr id="6" name="Picture 5" descr="figure 3.1">
            <a:extLst>
              <a:ext uri="{FF2B5EF4-FFF2-40B4-BE49-F238E27FC236}">
                <a16:creationId xmlns:a16="http://schemas.microsoft.com/office/drawing/2014/main" id="{7EB85297-18B9-6E12-C4BC-36E859E349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667952"/>
            <a:ext cx="6400800" cy="2970848"/>
          </a:xfrm>
          <a:prstGeom prst="rect">
            <a:avLst/>
          </a:prstGeom>
          <a:noFill/>
          <a:ln>
            <a:noFill/>
          </a:ln>
        </p:spPr>
      </p:pic>
    </p:spTree>
    <p:extLst>
      <p:ext uri="{BB962C8B-B14F-4D97-AF65-F5344CB8AC3E}">
        <p14:creationId xmlns:p14="http://schemas.microsoft.com/office/powerpoint/2010/main" val="1420288525"/>
      </p:ext>
    </p:extLst>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A3E3-ECD3-B3F8-1F51-373EA23B5509}"/>
              </a:ext>
            </a:extLst>
          </p:cNvPr>
          <p:cNvSpPr>
            <a:spLocks noGrp="1"/>
          </p:cNvSpPr>
          <p:nvPr>
            <p:ph type="title"/>
          </p:nvPr>
        </p:nvSpPr>
        <p:spPr>
          <a:xfrm>
            <a:off x="457200" y="661988"/>
            <a:ext cx="5105400" cy="1143000"/>
          </a:xfrm>
        </p:spPr>
        <p:txBody>
          <a:bodyPr/>
          <a:lstStyle/>
          <a:p>
            <a:pPr>
              <a:lnSpc>
                <a:spcPct val="150000"/>
              </a:lnSpc>
            </a:pP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IMPLEMENTATION PROCESS</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EAB70BDE-BC16-0DD8-4972-EF76E1FF3C7F}"/>
              </a:ext>
            </a:extLst>
          </p:cNvPr>
          <p:cNvSpPr>
            <a:spLocks noGrp="1"/>
          </p:cNvSpPr>
          <p:nvPr>
            <p:ph type="body" sz="quarter" idx="13"/>
          </p:nvPr>
        </p:nvSpPr>
        <p:spPr/>
        <p:txBody>
          <a:bodyPr/>
          <a:lstStyle/>
          <a:p>
            <a:r>
              <a:rPr lang="en-IN" dirty="0"/>
              <a:t>CMRCET-CSE</a:t>
            </a:r>
          </a:p>
        </p:txBody>
      </p:sp>
      <p:sp>
        <p:nvSpPr>
          <p:cNvPr id="5" name="Slide Number Placeholder 4">
            <a:extLst>
              <a:ext uri="{FF2B5EF4-FFF2-40B4-BE49-F238E27FC236}">
                <a16:creationId xmlns:a16="http://schemas.microsoft.com/office/drawing/2014/main" id="{AA143E45-BC1E-4C85-1D34-2ED74CA87E9B}"/>
              </a:ext>
            </a:extLst>
          </p:cNvPr>
          <p:cNvSpPr>
            <a:spLocks noGrp="1"/>
          </p:cNvSpPr>
          <p:nvPr>
            <p:ph type="sldNum" sz="quarter" idx="14"/>
          </p:nvPr>
        </p:nvSpPr>
        <p:spPr/>
        <p:txBody>
          <a:bodyPr/>
          <a:lstStyle/>
          <a:p>
            <a:pPr>
              <a:defRPr/>
            </a:pPr>
            <a:fld id="{160EF506-B4DE-47E8-BA16-E080CB9BAE8A}" type="slidenum">
              <a:rPr lang="en-US" altLang="en-US" smtClean="0"/>
              <a:pPr>
                <a:defRPr/>
              </a:pPr>
              <a:t>14</a:t>
            </a:fld>
            <a:endParaRPr lang="en-US" altLang="en-US"/>
          </a:p>
        </p:txBody>
      </p:sp>
      <p:pic>
        <p:nvPicPr>
          <p:cNvPr id="6" name="Content Placeholder 5" descr="figure 1.2">
            <a:extLst>
              <a:ext uri="{FF2B5EF4-FFF2-40B4-BE49-F238E27FC236}">
                <a16:creationId xmlns:a16="http://schemas.microsoft.com/office/drawing/2014/main" id="{8197DA7A-4CA5-DA9B-7219-F4BFFAD3AE9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3152" y="1600200"/>
            <a:ext cx="5117696" cy="4525963"/>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6BBE5E93-2829-FEC3-2123-C6C5999DA95C}"/>
                  </a:ext>
                </a:extLst>
              </p14:cNvPr>
              <p14:cNvContentPartPr/>
              <p14:nvPr/>
            </p14:nvContentPartPr>
            <p14:xfrm>
              <a:off x="2501451" y="5440903"/>
              <a:ext cx="2926080" cy="804960"/>
            </p14:xfrm>
          </p:contentPart>
        </mc:Choice>
        <mc:Fallback xmlns="">
          <p:pic>
            <p:nvPicPr>
              <p:cNvPr id="7" name="Ink 6">
                <a:extLst>
                  <a:ext uri="{FF2B5EF4-FFF2-40B4-BE49-F238E27FC236}">
                    <a16:creationId xmlns:a16="http://schemas.microsoft.com/office/drawing/2014/main" id="{6BBE5E93-2829-FEC3-2123-C6C5999DA95C}"/>
                  </a:ext>
                </a:extLst>
              </p:cNvPr>
              <p:cNvPicPr/>
              <p:nvPr/>
            </p:nvPicPr>
            <p:blipFill>
              <a:blip r:embed="rId4"/>
              <a:stretch>
                <a:fillRect/>
              </a:stretch>
            </p:blipFill>
            <p:spPr>
              <a:xfrm>
                <a:off x="2492451" y="5431903"/>
                <a:ext cx="2943720" cy="82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61E887AE-25BE-9121-99C2-4BF4502EE37B}"/>
                  </a:ext>
                </a:extLst>
              </p14:cNvPr>
              <p14:cNvContentPartPr/>
              <p14:nvPr/>
            </p14:nvContentPartPr>
            <p14:xfrm>
              <a:off x="-1676709" y="4734943"/>
              <a:ext cx="360" cy="360"/>
            </p14:xfrm>
          </p:contentPart>
        </mc:Choice>
        <mc:Fallback xmlns="">
          <p:pic>
            <p:nvPicPr>
              <p:cNvPr id="8" name="Ink 7">
                <a:extLst>
                  <a:ext uri="{FF2B5EF4-FFF2-40B4-BE49-F238E27FC236}">
                    <a16:creationId xmlns:a16="http://schemas.microsoft.com/office/drawing/2014/main" id="{61E887AE-25BE-9121-99C2-4BF4502EE37B}"/>
                  </a:ext>
                </a:extLst>
              </p:cNvPr>
              <p:cNvPicPr/>
              <p:nvPr/>
            </p:nvPicPr>
            <p:blipFill>
              <a:blip r:embed="rId6"/>
              <a:stretch>
                <a:fillRect/>
              </a:stretch>
            </p:blipFill>
            <p:spPr>
              <a:xfrm>
                <a:off x="-1685709" y="4726303"/>
                <a:ext cx="18000" cy="18000"/>
              </a:xfrm>
              <a:prstGeom prst="rect">
                <a:avLst/>
              </a:prstGeom>
            </p:spPr>
          </p:pic>
        </mc:Fallback>
      </mc:AlternateContent>
    </p:spTree>
    <p:extLst>
      <p:ext uri="{BB962C8B-B14F-4D97-AF65-F5344CB8AC3E}">
        <p14:creationId xmlns:p14="http://schemas.microsoft.com/office/powerpoint/2010/main" val="1996564053"/>
      </p:ext>
    </p:extLst>
  </p:cSld>
  <p:clrMapOvr>
    <a:masterClrMapping/>
  </p:clrMapOvr>
  <p:transition>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9CA6-BDCE-51CC-82BF-18CDE250F342}"/>
              </a:ext>
            </a:extLst>
          </p:cNvPr>
          <p:cNvSpPr>
            <a:spLocks noGrp="1"/>
          </p:cNvSpPr>
          <p:nvPr>
            <p:ph type="title"/>
          </p:nvPr>
        </p:nvSpPr>
        <p:spPr>
          <a:xfrm>
            <a:off x="457200" y="30163"/>
            <a:ext cx="8229600" cy="1143000"/>
          </a:xfrm>
        </p:spPr>
        <p:txBody>
          <a:bodyPr/>
          <a:lstStyle/>
          <a:p>
            <a:pPr eaLnBrk="1" hangingPunct="1">
              <a:defRPr/>
            </a:pPr>
            <a:r>
              <a:rPr lang="en-US" b="1" dirty="0">
                <a:effectLst>
                  <a:outerShdw blurRad="38100" dist="38100" dir="2700000" algn="tl">
                    <a:srgbClr val="000000">
                      <a:alpha val="43137"/>
                    </a:srgbClr>
                  </a:outerShdw>
                </a:effectLst>
              </a:rPr>
              <a:t>Results of </a:t>
            </a:r>
            <a:r>
              <a:rPr lang="en-US" sz="3800" b="1" dirty="0">
                <a:effectLst>
                  <a:outerShdw blurRad="38100" dist="38100" dir="2700000" algn="tl">
                    <a:srgbClr val="000000">
                      <a:alpha val="43137"/>
                    </a:srgbClr>
                  </a:outerShdw>
                </a:effectLst>
              </a:rPr>
              <a:t>Existing</a:t>
            </a:r>
            <a:r>
              <a:rPr lang="en-US" b="1" dirty="0">
                <a:effectLst>
                  <a:outerShdw blurRad="38100" dist="38100" dir="2700000" algn="tl">
                    <a:srgbClr val="000000">
                      <a:alpha val="43137"/>
                    </a:srgbClr>
                  </a:outerShdw>
                </a:effectLst>
              </a:rPr>
              <a:t> System</a:t>
            </a:r>
          </a:p>
        </p:txBody>
      </p:sp>
      <p:sp>
        <p:nvSpPr>
          <p:cNvPr id="27652" name="Text Placeholder 3">
            <a:extLst>
              <a:ext uri="{FF2B5EF4-FFF2-40B4-BE49-F238E27FC236}">
                <a16:creationId xmlns:a16="http://schemas.microsoft.com/office/drawing/2014/main" id="{0D3E7F4E-AFC7-A894-393A-E78B007EF9E7}"/>
              </a:ext>
            </a:extLst>
          </p:cNvPr>
          <p:cNvSpPr>
            <a:spLocks noGrp="1"/>
          </p:cNvSpPr>
          <p:nvPr>
            <p:ph type="body" sz="quarter" idx="13"/>
          </p:nvPr>
        </p:nvSpPr>
        <p:spPr/>
        <p:txBody>
          <a:bodyPr/>
          <a:lstStyle/>
          <a:p>
            <a:pPr eaLnBrk="1" hangingPunct="1"/>
            <a:r>
              <a:rPr lang="en-US" altLang="en-US"/>
              <a:t>CMRCET-CSE</a:t>
            </a:r>
          </a:p>
        </p:txBody>
      </p:sp>
      <p:sp>
        <p:nvSpPr>
          <p:cNvPr id="27653" name="Slide Number Placeholder 4">
            <a:extLst>
              <a:ext uri="{FF2B5EF4-FFF2-40B4-BE49-F238E27FC236}">
                <a16:creationId xmlns:a16="http://schemas.microsoft.com/office/drawing/2014/main" id="{4614B0B9-00B0-A730-5F60-7F374A2B865F}"/>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281F19E-B147-4401-BD84-1FE9D60B5B8E}" type="slidenum">
              <a:rPr lang="en-US" altLang="en-US">
                <a:latin typeface="Times New Roman" panose="02020603050405020304" pitchFamily="18" charset="0"/>
                <a:cs typeface="Times New Roman" panose="02020603050405020304" pitchFamily="18" charset="0"/>
              </a:rPr>
              <a:pPr/>
              <a:t>15</a:t>
            </a:fld>
            <a:endParaRPr lang="en-US" altLang="en-US">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160064AE-CCB5-9554-B009-A20D30077600}"/>
              </a:ext>
            </a:extLst>
          </p:cNvPr>
          <p:cNvGrpSpPr/>
          <p:nvPr/>
        </p:nvGrpSpPr>
        <p:grpSpPr>
          <a:xfrm>
            <a:off x="3535371" y="1871863"/>
            <a:ext cx="176760" cy="425160"/>
            <a:chOff x="3535371" y="1871863"/>
            <a:chExt cx="176760" cy="42516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94F23AE4-4771-E221-717D-C3157C4535B9}"/>
                    </a:ext>
                  </a:extLst>
                </p14:cNvPr>
                <p14:cNvContentPartPr/>
                <p14:nvPr/>
              </p14:nvContentPartPr>
              <p14:xfrm>
                <a:off x="3711771" y="1871863"/>
                <a:ext cx="360" cy="360"/>
              </p14:xfrm>
            </p:contentPart>
          </mc:Choice>
          <mc:Fallback xmlns="">
            <p:pic>
              <p:nvPicPr>
                <p:cNvPr id="3" name="Ink 2">
                  <a:extLst>
                    <a:ext uri="{FF2B5EF4-FFF2-40B4-BE49-F238E27FC236}">
                      <a16:creationId xmlns:a16="http://schemas.microsoft.com/office/drawing/2014/main" id="{94F23AE4-4771-E221-717D-C3157C4535B9}"/>
                    </a:ext>
                  </a:extLst>
                </p:cNvPr>
                <p:cNvPicPr/>
                <p:nvPr/>
              </p:nvPicPr>
              <p:blipFill>
                <a:blip r:embed="rId3"/>
                <a:stretch>
                  <a:fillRect/>
                </a:stretch>
              </p:blipFill>
              <p:spPr>
                <a:xfrm>
                  <a:off x="3702771" y="18632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51E35817-8C89-71CD-18B8-BF6B65940E31}"/>
                    </a:ext>
                  </a:extLst>
                </p14:cNvPr>
                <p14:cNvContentPartPr/>
                <p14:nvPr/>
              </p14:nvContentPartPr>
              <p14:xfrm>
                <a:off x="3711771" y="1871863"/>
                <a:ext cx="360" cy="360"/>
              </p14:xfrm>
            </p:contentPart>
          </mc:Choice>
          <mc:Fallback xmlns="">
            <p:pic>
              <p:nvPicPr>
                <p:cNvPr id="4" name="Ink 3">
                  <a:extLst>
                    <a:ext uri="{FF2B5EF4-FFF2-40B4-BE49-F238E27FC236}">
                      <a16:creationId xmlns:a16="http://schemas.microsoft.com/office/drawing/2014/main" id="{51E35817-8C89-71CD-18B8-BF6B65940E31}"/>
                    </a:ext>
                  </a:extLst>
                </p:cNvPr>
                <p:cNvPicPr/>
                <p:nvPr/>
              </p:nvPicPr>
              <p:blipFill>
                <a:blip r:embed="rId3"/>
                <a:stretch>
                  <a:fillRect/>
                </a:stretch>
              </p:blipFill>
              <p:spPr>
                <a:xfrm>
                  <a:off x="3702771" y="18632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B0828FD3-390E-E1B7-80D9-D208282F6ACB}"/>
                    </a:ext>
                  </a:extLst>
                </p14:cNvPr>
                <p14:cNvContentPartPr/>
                <p14:nvPr/>
              </p14:nvContentPartPr>
              <p14:xfrm>
                <a:off x="3535371" y="1871863"/>
                <a:ext cx="176400" cy="422280"/>
              </p14:xfrm>
            </p:contentPart>
          </mc:Choice>
          <mc:Fallback xmlns="">
            <p:pic>
              <p:nvPicPr>
                <p:cNvPr id="5" name="Ink 4">
                  <a:extLst>
                    <a:ext uri="{FF2B5EF4-FFF2-40B4-BE49-F238E27FC236}">
                      <a16:creationId xmlns:a16="http://schemas.microsoft.com/office/drawing/2014/main" id="{B0828FD3-390E-E1B7-80D9-D208282F6ACB}"/>
                    </a:ext>
                  </a:extLst>
                </p:cNvPr>
                <p:cNvPicPr/>
                <p:nvPr/>
              </p:nvPicPr>
              <p:blipFill>
                <a:blip r:embed="rId6"/>
                <a:stretch>
                  <a:fillRect/>
                </a:stretch>
              </p:blipFill>
              <p:spPr>
                <a:xfrm>
                  <a:off x="3526731" y="1863223"/>
                  <a:ext cx="19404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848C5E60-2026-A12B-FA70-CB769C6C32DC}"/>
                    </a:ext>
                  </a:extLst>
                </p14:cNvPr>
                <p14:cNvContentPartPr/>
                <p14:nvPr/>
              </p14:nvContentPartPr>
              <p14:xfrm>
                <a:off x="3537531" y="2296663"/>
                <a:ext cx="360" cy="360"/>
              </p14:xfrm>
            </p:contentPart>
          </mc:Choice>
          <mc:Fallback xmlns="">
            <p:pic>
              <p:nvPicPr>
                <p:cNvPr id="6" name="Ink 5">
                  <a:extLst>
                    <a:ext uri="{FF2B5EF4-FFF2-40B4-BE49-F238E27FC236}">
                      <a16:creationId xmlns:a16="http://schemas.microsoft.com/office/drawing/2014/main" id="{848C5E60-2026-A12B-FA70-CB769C6C32DC}"/>
                    </a:ext>
                  </a:extLst>
                </p:cNvPr>
                <p:cNvPicPr/>
                <p:nvPr/>
              </p:nvPicPr>
              <p:blipFill>
                <a:blip r:embed="rId3"/>
                <a:stretch>
                  <a:fillRect/>
                </a:stretch>
              </p:blipFill>
              <p:spPr>
                <a:xfrm>
                  <a:off x="3528891" y="2287663"/>
                  <a:ext cx="18000" cy="18000"/>
                </a:xfrm>
                <a:prstGeom prst="rect">
                  <a:avLst/>
                </a:prstGeom>
              </p:spPr>
            </p:pic>
          </mc:Fallback>
        </mc:AlternateContent>
      </p:grpSp>
      <p:grpSp>
        <p:nvGrpSpPr>
          <p:cNvPr id="11" name="Group 10">
            <a:extLst>
              <a:ext uri="{FF2B5EF4-FFF2-40B4-BE49-F238E27FC236}">
                <a16:creationId xmlns:a16="http://schemas.microsoft.com/office/drawing/2014/main" id="{B70FC0E8-87B3-63B3-AF62-A4F899BF808F}"/>
              </a:ext>
            </a:extLst>
          </p:cNvPr>
          <p:cNvGrpSpPr/>
          <p:nvPr/>
        </p:nvGrpSpPr>
        <p:grpSpPr>
          <a:xfrm>
            <a:off x="3157011" y="1785103"/>
            <a:ext cx="360" cy="360"/>
            <a:chOff x="3157011" y="1785103"/>
            <a:chExt cx="360" cy="36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5421BFCA-A6AD-D16E-0600-68B98CE4BF22}"/>
                    </a:ext>
                  </a:extLst>
                </p14:cNvPr>
                <p14:cNvContentPartPr/>
                <p14:nvPr/>
              </p14:nvContentPartPr>
              <p14:xfrm>
                <a:off x="3157011" y="1785103"/>
                <a:ext cx="360" cy="360"/>
              </p14:xfrm>
            </p:contentPart>
          </mc:Choice>
          <mc:Fallback xmlns="">
            <p:pic>
              <p:nvPicPr>
                <p:cNvPr id="8" name="Ink 7">
                  <a:extLst>
                    <a:ext uri="{FF2B5EF4-FFF2-40B4-BE49-F238E27FC236}">
                      <a16:creationId xmlns:a16="http://schemas.microsoft.com/office/drawing/2014/main" id="{5421BFCA-A6AD-D16E-0600-68B98CE4BF22}"/>
                    </a:ext>
                  </a:extLst>
                </p:cNvPr>
                <p:cNvPicPr/>
                <p:nvPr/>
              </p:nvPicPr>
              <p:blipFill>
                <a:blip r:embed="rId3"/>
                <a:stretch>
                  <a:fillRect/>
                </a:stretch>
              </p:blipFill>
              <p:spPr>
                <a:xfrm>
                  <a:off x="3148011" y="17761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F22DD8B0-2F1E-CE74-6841-EAF37CD7A334}"/>
                    </a:ext>
                  </a:extLst>
                </p14:cNvPr>
                <p14:cNvContentPartPr/>
                <p14:nvPr/>
              </p14:nvContentPartPr>
              <p14:xfrm>
                <a:off x="3157011" y="1785103"/>
                <a:ext cx="360" cy="360"/>
              </p14:xfrm>
            </p:contentPart>
          </mc:Choice>
          <mc:Fallback xmlns="">
            <p:pic>
              <p:nvPicPr>
                <p:cNvPr id="9" name="Ink 8">
                  <a:extLst>
                    <a:ext uri="{FF2B5EF4-FFF2-40B4-BE49-F238E27FC236}">
                      <a16:creationId xmlns:a16="http://schemas.microsoft.com/office/drawing/2014/main" id="{F22DD8B0-2F1E-CE74-6841-EAF37CD7A334}"/>
                    </a:ext>
                  </a:extLst>
                </p:cNvPr>
                <p:cNvPicPr/>
                <p:nvPr/>
              </p:nvPicPr>
              <p:blipFill>
                <a:blip r:embed="rId3"/>
                <a:stretch>
                  <a:fillRect/>
                </a:stretch>
              </p:blipFill>
              <p:spPr>
                <a:xfrm>
                  <a:off x="3148011" y="17761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E39625F0-62DC-EC6E-9233-20EF39872E30}"/>
                    </a:ext>
                  </a:extLst>
                </p14:cNvPr>
                <p14:cNvContentPartPr/>
                <p14:nvPr/>
              </p14:nvContentPartPr>
              <p14:xfrm>
                <a:off x="3157011" y="1785103"/>
                <a:ext cx="360" cy="360"/>
              </p14:xfrm>
            </p:contentPart>
          </mc:Choice>
          <mc:Fallback xmlns="">
            <p:pic>
              <p:nvPicPr>
                <p:cNvPr id="10" name="Ink 9">
                  <a:extLst>
                    <a:ext uri="{FF2B5EF4-FFF2-40B4-BE49-F238E27FC236}">
                      <a16:creationId xmlns:a16="http://schemas.microsoft.com/office/drawing/2014/main" id="{E39625F0-62DC-EC6E-9233-20EF39872E30}"/>
                    </a:ext>
                  </a:extLst>
                </p:cNvPr>
                <p:cNvPicPr/>
                <p:nvPr/>
              </p:nvPicPr>
              <p:blipFill>
                <a:blip r:embed="rId3"/>
                <a:stretch>
                  <a:fillRect/>
                </a:stretch>
              </p:blipFill>
              <p:spPr>
                <a:xfrm>
                  <a:off x="3148011" y="177610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AA9EA08-B5F7-DDFC-9B75-5AE9EA4CDCA2}"/>
                  </a:ext>
                </a:extLst>
              </p14:cNvPr>
              <p14:cNvContentPartPr/>
              <p14:nvPr/>
            </p14:nvContentPartPr>
            <p14:xfrm>
              <a:off x="3515931" y="1458583"/>
              <a:ext cx="360" cy="360"/>
            </p14:xfrm>
          </p:contentPart>
        </mc:Choice>
        <mc:Fallback xmlns="">
          <p:pic>
            <p:nvPicPr>
              <p:cNvPr id="12" name="Ink 11">
                <a:extLst>
                  <a:ext uri="{FF2B5EF4-FFF2-40B4-BE49-F238E27FC236}">
                    <a16:creationId xmlns:a16="http://schemas.microsoft.com/office/drawing/2014/main" id="{0AA9EA08-B5F7-DDFC-9B75-5AE9EA4CDCA2}"/>
                  </a:ext>
                </a:extLst>
              </p:cNvPr>
              <p:cNvPicPr/>
              <p:nvPr/>
            </p:nvPicPr>
            <p:blipFill>
              <a:blip r:embed="rId3"/>
              <a:stretch>
                <a:fillRect/>
              </a:stretch>
            </p:blipFill>
            <p:spPr>
              <a:xfrm>
                <a:off x="3507291" y="1449583"/>
                <a:ext cx="18000" cy="18000"/>
              </a:xfrm>
              <a:prstGeom prst="rect">
                <a:avLst/>
              </a:prstGeom>
            </p:spPr>
          </p:pic>
        </mc:Fallback>
      </mc:AlternateContent>
      <p:grpSp>
        <p:nvGrpSpPr>
          <p:cNvPr id="15" name="Group 14">
            <a:extLst>
              <a:ext uri="{FF2B5EF4-FFF2-40B4-BE49-F238E27FC236}">
                <a16:creationId xmlns:a16="http://schemas.microsoft.com/office/drawing/2014/main" id="{FB1F748F-BAD4-CFAD-EC2C-76A497D683B8}"/>
              </a:ext>
            </a:extLst>
          </p:cNvPr>
          <p:cNvGrpSpPr/>
          <p:nvPr/>
        </p:nvGrpSpPr>
        <p:grpSpPr>
          <a:xfrm>
            <a:off x="2764971" y="2046103"/>
            <a:ext cx="360" cy="360"/>
            <a:chOff x="2764971" y="2046103"/>
            <a:chExt cx="360" cy="360"/>
          </a:xfrm>
        </p:grpSpPr>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A249117-654E-D4F0-52B7-28D2B5421391}"/>
                    </a:ext>
                  </a:extLst>
                </p14:cNvPr>
                <p14:cNvContentPartPr/>
                <p14:nvPr/>
              </p14:nvContentPartPr>
              <p14:xfrm>
                <a:off x="2764971" y="2046103"/>
                <a:ext cx="360" cy="360"/>
              </p14:xfrm>
            </p:contentPart>
          </mc:Choice>
          <mc:Fallback xmlns="">
            <p:pic>
              <p:nvPicPr>
                <p:cNvPr id="13" name="Ink 12">
                  <a:extLst>
                    <a:ext uri="{FF2B5EF4-FFF2-40B4-BE49-F238E27FC236}">
                      <a16:creationId xmlns:a16="http://schemas.microsoft.com/office/drawing/2014/main" id="{1A249117-654E-D4F0-52B7-28D2B5421391}"/>
                    </a:ext>
                  </a:extLst>
                </p:cNvPr>
                <p:cNvPicPr/>
                <p:nvPr/>
              </p:nvPicPr>
              <p:blipFill>
                <a:blip r:embed="rId3"/>
                <a:stretch>
                  <a:fillRect/>
                </a:stretch>
              </p:blipFill>
              <p:spPr>
                <a:xfrm>
                  <a:off x="2755971" y="20371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A99C9BAC-1EA9-356F-9B10-010DA01C4D77}"/>
                    </a:ext>
                  </a:extLst>
                </p14:cNvPr>
                <p14:cNvContentPartPr/>
                <p14:nvPr/>
              </p14:nvContentPartPr>
              <p14:xfrm>
                <a:off x="2764971" y="2046103"/>
                <a:ext cx="360" cy="360"/>
              </p14:xfrm>
            </p:contentPart>
          </mc:Choice>
          <mc:Fallback xmlns="">
            <p:pic>
              <p:nvPicPr>
                <p:cNvPr id="14" name="Ink 13">
                  <a:extLst>
                    <a:ext uri="{FF2B5EF4-FFF2-40B4-BE49-F238E27FC236}">
                      <a16:creationId xmlns:a16="http://schemas.microsoft.com/office/drawing/2014/main" id="{A99C9BAC-1EA9-356F-9B10-010DA01C4D77}"/>
                    </a:ext>
                  </a:extLst>
                </p:cNvPr>
                <p:cNvPicPr/>
                <p:nvPr/>
              </p:nvPicPr>
              <p:blipFill>
                <a:blip r:embed="rId3"/>
                <a:stretch>
                  <a:fillRect/>
                </a:stretch>
              </p:blipFill>
              <p:spPr>
                <a:xfrm>
                  <a:off x="2755971" y="2037103"/>
                  <a:ext cx="18000" cy="18000"/>
                </a:xfrm>
                <a:prstGeom prst="rect">
                  <a:avLst/>
                </a:prstGeom>
              </p:spPr>
            </p:pic>
          </mc:Fallback>
        </mc:AlternateContent>
      </p:grpSp>
      <p:graphicFrame>
        <p:nvGraphicFramePr>
          <p:cNvPr id="16" name="Table 4">
            <a:extLst>
              <a:ext uri="{FF2B5EF4-FFF2-40B4-BE49-F238E27FC236}">
                <a16:creationId xmlns:a16="http://schemas.microsoft.com/office/drawing/2014/main" id="{A61273B1-011F-4665-C76D-2C12E94955A8}"/>
              </a:ext>
            </a:extLst>
          </p:cNvPr>
          <p:cNvGraphicFramePr>
            <a:graphicFrameLocks noGrp="1"/>
          </p:cNvGraphicFramePr>
          <p:nvPr>
            <p:extLst>
              <p:ext uri="{D42A27DB-BD31-4B8C-83A1-F6EECF244321}">
                <p14:modId xmlns:p14="http://schemas.microsoft.com/office/powerpoint/2010/main" val="2185322680"/>
              </p:ext>
            </p:extLst>
          </p:nvPr>
        </p:nvGraphicFramePr>
        <p:xfrm>
          <a:off x="457200" y="1646065"/>
          <a:ext cx="8319054" cy="4313583"/>
        </p:xfrm>
        <a:graphic>
          <a:graphicData uri="http://schemas.openxmlformats.org/drawingml/2006/table">
            <a:tbl>
              <a:tblPr firstRow="1" bandRow="1">
                <a:tableStyleId>{5C22544A-7EE6-4342-B048-85BDC9FD1C3A}</a:tableStyleId>
              </a:tblPr>
              <a:tblGrid>
                <a:gridCol w="2664645">
                  <a:extLst>
                    <a:ext uri="{9D8B030D-6E8A-4147-A177-3AD203B41FA5}">
                      <a16:colId xmlns:a16="http://schemas.microsoft.com/office/drawing/2014/main" val="2645587180"/>
                    </a:ext>
                  </a:extLst>
                </a:gridCol>
                <a:gridCol w="2059755">
                  <a:extLst>
                    <a:ext uri="{9D8B030D-6E8A-4147-A177-3AD203B41FA5}">
                      <a16:colId xmlns:a16="http://schemas.microsoft.com/office/drawing/2014/main" val="1425503783"/>
                    </a:ext>
                  </a:extLst>
                </a:gridCol>
                <a:gridCol w="1752600">
                  <a:extLst>
                    <a:ext uri="{9D8B030D-6E8A-4147-A177-3AD203B41FA5}">
                      <a16:colId xmlns:a16="http://schemas.microsoft.com/office/drawing/2014/main" val="3712368848"/>
                    </a:ext>
                  </a:extLst>
                </a:gridCol>
                <a:gridCol w="1842054">
                  <a:extLst>
                    <a:ext uri="{9D8B030D-6E8A-4147-A177-3AD203B41FA5}">
                      <a16:colId xmlns:a16="http://schemas.microsoft.com/office/drawing/2014/main" val="21595438"/>
                    </a:ext>
                  </a:extLst>
                </a:gridCol>
              </a:tblGrid>
              <a:tr h="710703">
                <a:tc>
                  <a:txBody>
                    <a:bodyPr/>
                    <a:lstStyle/>
                    <a:p>
                      <a:r>
                        <a:rPr lang="en-IN" dirty="0"/>
                        <a:t>Parameter </a:t>
                      </a:r>
                    </a:p>
                  </a:txBody>
                  <a:tcPr/>
                </a:tc>
                <a:tc>
                  <a:txBody>
                    <a:bodyPr/>
                    <a:lstStyle/>
                    <a:p>
                      <a:r>
                        <a:rPr lang="en-IN" dirty="0"/>
                        <a:t>EX-1</a:t>
                      </a:r>
                    </a:p>
                  </a:txBody>
                  <a:tcPr/>
                </a:tc>
                <a:tc>
                  <a:txBody>
                    <a:bodyPr/>
                    <a:lstStyle/>
                    <a:p>
                      <a:r>
                        <a:rPr lang="en-IN" dirty="0"/>
                        <a:t>EX-2</a:t>
                      </a:r>
                    </a:p>
                  </a:txBody>
                  <a:tcPr/>
                </a:tc>
                <a:tc>
                  <a:txBody>
                    <a:bodyPr/>
                    <a:lstStyle/>
                    <a:p>
                      <a:r>
                        <a:rPr lang="en-IN" dirty="0"/>
                        <a:t>EX-3</a:t>
                      </a:r>
                    </a:p>
                  </a:txBody>
                  <a:tcPr/>
                </a:tc>
                <a:extLst>
                  <a:ext uri="{0D108BD9-81ED-4DB2-BD59-A6C34878D82A}">
                    <a16:rowId xmlns:a16="http://schemas.microsoft.com/office/drawing/2014/main" val="1071046469"/>
                  </a:ext>
                </a:extLst>
              </a:tr>
              <a:tr h="720576">
                <a:tc>
                  <a:txBody>
                    <a:bodyPr/>
                    <a:lstStyle/>
                    <a:p>
                      <a:r>
                        <a:rPr lang="en-IN" dirty="0"/>
                        <a:t>Accuracy</a:t>
                      </a:r>
                    </a:p>
                  </a:txBody>
                  <a:tcPr/>
                </a:tc>
                <a:tc>
                  <a:txBody>
                    <a:bodyPr/>
                    <a:lstStyle/>
                    <a:p>
                      <a:r>
                        <a:rPr lang="en-IN" dirty="0"/>
                        <a:t>60%</a:t>
                      </a:r>
                    </a:p>
                  </a:txBody>
                  <a:tcPr/>
                </a:tc>
                <a:tc>
                  <a:txBody>
                    <a:bodyPr/>
                    <a:lstStyle/>
                    <a:p>
                      <a:r>
                        <a:rPr lang="en-IN" dirty="0"/>
                        <a:t>70%</a:t>
                      </a:r>
                    </a:p>
                  </a:txBody>
                  <a:tcPr/>
                </a:tc>
                <a:tc>
                  <a:txBody>
                    <a:bodyPr/>
                    <a:lstStyle/>
                    <a:p>
                      <a:r>
                        <a:rPr lang="en-IN" dirty="0"/>
                        <a:t>75%</a:t>
                      </a:r>
                    </a:p>
                  </a:txBody>
                  <a:tcPr/>
                </a:tc>
                <a:extLst>
                  <a:ext uri="{0D108BD9-81ED-4DB2-BD59-A6C34878D82A}">
                    <a16:rowId xmlns:a16="http://schemas.microsoft.com/office/drawing/2014/main" val="1939059246"/>
                  </a:ext>
                </a:extLst>
              </a:tr>
              <a:tr h="720576">
                <a:tc>
                  <a:txBody>
                    <a:bodyPr/>
                    <a:lstStyle/>
                    <a:p>
                      <a:r>
                        <a:rPr lang="en-IN" dirty="0"/>
                        <a:t>Precision </a:t>
                      </a:r>
                    </a:p>
                  </a:txBody>
                  <a:tcPr/>
                </a:tc>
                <a:tc>
                  <a:txBody>
                    <a:bodyPr/>
                    <a:lstStyle/>
                    <a:p>
                      <a:r>
                        <a:rPr lang="en-IN" dirty="0"/>
                        <a:t>70</a:t>
                      </a:r>
                    </a:p>
                  </a:txBody>
                  <a:tcPr/>
                </a:tc>
                <a:tc>
                  <a:txBody>
                    <a:bodyPr/>
                    <a:lstStyle/>
                    <a:p>
                      <a:r>
                        <a:rPr lang="en-IN" dirty="0"/>
                        <a:t>80</a:t>
                      </a:r>
                    </a:p>
                  </a:txBody>
                  <a:tcPr/>
                </a:tc>
                <a:tc>
                  <a:txBody>
                    <a:bodyPr/>
                    <a:lstStyle/>
                    <a:p>
                      <a:r>
                        <a:rPr lang="en-IN" dirty="0"/>
                        <a:t>72</a:t>
                      </a:r>
                    </a:p>
                  </a:txBody>
                  <a:tcPr/>
                </a:tc>
                <a:extLst>
                  <a:ext uri="{0D108BD9-81ED-4DB2-BD59-A6C34878D82A}">
                    <a16:rowId xmlns:a16="http://schemas.microsoft.com/office/drawing/2014/main" val="882055730"/>
                  </a:ext>
                </a:extLst>
              </a:tr>
              <a:tr h="720576">
                <a:tc>
                  <a:txBody>
                    <a:bodyPr/>
                    <a:lstStyle/>
                    <a:p>
                      <a:r>
                        <a:rPr lang="en-IN" dirty="0"/>
                        <a:t>Recall</a:t>
                      </a:r>
                    </a:p>
                  </a:txBody>
                  <a:tcPr/>
                </a:tc>
                <a:tc>
                  <a:txBody>
                    <a:bodyPr/>
                    <a:lstStyle/>
                    <a:p>
                      <a:r>
                        <a:rPr lang="en-IN" dirty="0"/>
                        <a:t>75</a:t>
                      </a:r>
                    </a:p>
                  </a:txBody>
                  <a:tcPr/>
                </a:tc>
                <a:tc>
                  <a:txBody>
                    <a:bodyPr/>
                    <a:lstStyle/>
                    <a:p>
                      <a:r>
                        <a:rPr lang="en-IN" dirty="0"/>
                        <a:t>40</a:t>
                      </a:r>
                    </a:p>
                  </a:txBody>
                  <a:tcPr/>
                </a:tc>
                <a:tc>
                  <a:txBody>
                    <a:bodyPr/>
                    <a:lstStyle/>
                    <a:p>
                      <a:r>
                        <a:rPr lang="en-IN" dirty="0"/>
                        <a:t>40</a:t>
                      </a:r>
                    </a:p>
                  </a:txBody>
                  <a:tcPr/>
                </a:tc>
                <a:extLst>
                  <a:ext uri="{0D108BD9-81ED-4DB2-BD59-A6C34878D82A}">
                    <a16:rowId xmlns:a16="http://schemas.microsoft.com/office/drawing/2014/main" val="1656551178"/>
                  </a:ext>
                </a:extLst>
              </a:tr>
              <a:tr h="720576">
                <a:tc>
                  <a:txBody>
                    <a:bodyPr/>
                    <a:lstStyle/>
                    <a:p>
                      <a:r>
                        <a:rPr lang="en-IN" dirty="0"/>
                        <a:t>F-measure </a:t>
                      </a:r>
                    </a:p>
                  </a:txBody>
                  <a:tcPr/>
                </a:tc>
                <a:tc>
                  <a:txBody>
                    <a:bodyPr/>
                    <a:lstStyle/>
                    <a:p>
                      <a:r>
                        <a:rPr lang="en-IN" dirty="0"/>
                        <a:t>30.45</a:t>
                      </a:r>
                    </a:p>
                  </a:txBody>
                  <a:tcPr/>
                </a:tc>
                <a:tc>
                  <a:txBody>
                    <a:bodyPr/>
                    <a:lstStyle/>
                    <a:p>
                      <a:r>
                        <a:rPr lang="en-IN" dirty="0"/>
                        <a:t>45</a:t>
                      </a:r>
                    </a:p>
                  </a:txBody>
                  <a:tcPr/>
                </a:tc>
                <a:tc>
                  <a:txBody>
                    <a:bodyPr/>
                    <a:lstStyle/>
                    <a:p>
                      <a:r>
                        <a:rPr lang="en-IN" dirty="0"/>
                        <a:t>60</a:t>
                      </a:r>
                    </a:p>
                  </a:txBody>
                  <a:tcPr/>
                </a:tc>
                <a:extLst>
                  <a:ext uri="{0D108BD9-81ED-4DB2-BD59-A6C34878D82A}">
                    <a16:rowId xmlns:a16="http://schemas.microsoft.com/office/drawing/2014/main" val="3370867641"/>
                  </a:ext>
                </a:extLst>
              </a:tr>
              <a:tr h="720576">
                <a:tc>
                  <a:txBody>
                    <a:bodyPr/>
                    <a:lstStyle/>
                    <a:p>
                      <a:r>
                        <a:rPr lang="en-IN" dirty="0"/>
                        <a:t>Specificity	</a:t>
                      </a:r>
                    </a:p>
                  </a:txBody>
                  <a:tcPr/>
                </a:tc>
                <a:tc>
                  <a:txBody>
                    <a:bodyPr/>
                    <a:lstStyle/>
                    <a:p>
                      <a:r>
                        <a:rPr lang="en-IN" dirty="0"/>
                        <a:t>20 </a:t>
                      </a:r>
                    </a:p>
                  </a:txBody>
                  <a:tcPr/>
                </a:tc>
                <a:tc>
                  <a:txBody>
                    <a:bodyPr/>
                    <a:lstStyle/>
                    <a:p>
                      <a:r>
                        <a:rPr lang="en-IN" dirty="0"/>
                        <a:t>50</a:t>
                      </a:r>
                    </a:p>
                  </a:txBody>
                  <a:tcPr/>
                </a:tc>
                <a:tc>
                  <a:txBody>
                    <a:bodyPr/>
                    <a:lstStyle/>
                    <a:p>
                      <a:r>
                        <a:rPr lang="en-IN" dirty="0"/>
                        <a:t>60</a:t>
                      </a:r>
                    </a:p>
                  </a:txBody>
                  <a:tcPr/>
                </a:tc>
                <a:extLst>
                  <a:ext uri="{0D108BD9-81ED-4DB2-BD59-A6C34878D82A}">
                    <a16:rowId xmlns:a16="http://schemas.microsoft.com/office/drawing/2014/main" val="329189895"/>
                  </a:ext>
                </a:extLst>
              </a:tr>
            </a:tbl>
          </a:graphicData>
        </a:graphic>
      </p:graphicFrame>
    </p:spTree>
  </p:cSld>
  <p:clrMapOvr>
    <a:masterClrMapping/>
  </p:clrMapOvr>
  <p:transition>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D922-3C66-9EB1-C5AD-787ABF31564E}"/>
              </a:ext>
            </a:extLst>
          </p:cNvPr>
          <p:cNvSpPr>
            <a:spLocks noGrp="1"/>
          </p:cNvSpPr>
          <p:nvPr>
            <p:ph type="title"/>
          </p:nvPr>
        </p:nvSpPr>
        <p:spPr>
          <a:xfrm>
            <a:off x="457200" y="30163"/>
            <a:ext cx="8229600" cy="1143000"/>
          </a:xfrm>
        </p:spPr>
        <p:txBody>
          <a:bodyPr/>
          <a:lstStyle/>
          <a:p>
            <a:pPr eaLnBrk="1" hangingPunct="1">
              <a:defRPr/>
            </a:pPr>
            <a:r>
              <a:rPr lang="en-US" b="1" dirty="0">
                <a:effectLst>
                  <a:outerShdw blurRad="38100" dist="38100" dir="2700000" algn="tl">
                    <a:srgbClr val="000000">
                      <a:alpha val="43137"/>
                    </a:srgbClr>
                  </a:outerShdw>
                </a:effectLst>
              </a:rPr>
              <a:t>Proposed System</a:t>
            </a:r>
          </a:p>
        </p:txBody>
      </p:sp>
      <p:sp>
        <p:nvSpPr>
          <p:cNvPr id="28675" name="Content Placeholder 2">
            <a:extLst>
              <a:ext uri="{FF2B5EF4-FFF2-40B4-BE49-F238E27FC236}">
                <a16:creationId xmlns:a16="http://schemas.microsoft.com/office/drawing/2014/main" id="{35909E76-1410-A9B8-A4A7-D1ABADABF179}"/>
              </a:ext>
            </a:extLst>
          </p:cNvPr>
          <p:cNvSpPr>
            <a:spLocks noGrp="1"/>
          </p:cNvSpPr>
          <p:nvPr>
            <p:ph idx="1"/>
          </p:nvPr>
        </p:nvSpPr>
        <p:spPr>
          <a:xfrm>
            <a:off x="304800" y="1518104"/>
            <a:ext cx="8229600" cy="4525963"/>
          </a:xfrm>
        </p:spPr>
        <p:txBody>
          <a:bodyPr/>
          <a:lstStyle/>
          <a:p>
            <a:pPr marL="0" indent="0" algn="just" eaLnBrk="1" hangingPunct="1">
              <a:buNone/>
            </a:pPr>
            <a:r>
              <a:rPr lang="en-US" sz="1800" dirty="0"/>
              <a:t> </a:t>
            </a:r>
            <a:r>
              <a:rPr lang="en-US" sz="1800" dirty="0">
                <a:latin typeface="Times New Roman" panose="02020603050405020304" pitchFamily="18" charset="0"/>
                <a:cs typeface="Times New Roman" panose="02020603050405020304" pitchFamily="18" charset="0"/>
              </a:rPr>
              <a:t>Based upon the factors of agriculture, farmers are given with ideas for their cultivation process. New techniques to increase crop cultivation can also be recommended. Pesticides, fertilizers can also be recommended. Hybrid Recommender system built  to recommend agricultural products solves issues like serendipity, ratio diffusion and ramp-up.</a:t>
            </a:r>
          </a:p>
          <a:p>
            <a:pPr marL="0" indent="0" algn="just" eaLnBrk="1" hangingPunct="1">
              <a:buNone/>
            </a:pPr>
            <a:endParaRPr lang="en-US" altLang="en-US" sz="1800" dirty="0"/>
          </a:p>
        </p:txBody>
      </p:sp>
      <p:sp>
        <p:nvSpPr>
          <p:cNvPr id="28676" name="Text Placeholder 3">
            <a:extLst>
              <a:ext uri="{FF2B5EF4-FFF2-40B4-BE49-F238E27FC236}">
                <a16:creationId xmlns:a16="http://schemas.microsoft.com/office/drawing/2014/main" id="{D23468D2-CF8A-B12E-46E1-5AFBAFD671B4}"/>
              </a:ext>
            </a:extLst>
          </p:cNvPr>
          <p:cNvSpPr>
            <a:spLocks noGrp="1"/>
          </p:cNvSpPr>
          <p:nvPr>
            <p:ph type="body" sz="quarter" idx="13"/>
          </p:nvPr>
        </p:nvSpPr>
        <p:spPr/>
        <p:txBody>
          <a:bodyPr/>
          <a:lstStyle/>
          <a:p>
            <a:pPr eaLnBrk="1" hangingPunct="1"/>
            <a:r>
              <a:rPr lang="en-US" altLang="en-US"/>
              <a:t>CMRCET-CSE</a:t>
            </a:r>
          </a:p>
        </p:txBody>
      </p:sp>
      <p:sp>
        <p:nvSpPr>
          <p:cNvPr id="28677" name="Slide Number Placeholder 4">
            <a:extLst>
              <a:ext uri="{FF2B5EF4-FFF2-40B4-BE49-F238E27FC236}">
                <a16:creationId xmlns:a16="http://schemas.microsoft.com/office/drawing/2014/main" id="{B13F32C4-F18E-04DB-ECDF-6699B15F4C90}"/>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7499E07-EB61-44D2-BC77-3AC20CE79BA5}" type="slidenum">
              <a:rPr lang="en-US" altLang="en-US">
                <a:latin typeface="Times New Roman" panose="02020603050405020304" pitchFamily="18" charset="0"/>
                <a:cs typeface="Times New Roman" panose="02020603050405020304" pitchFamily="18" charset="0"/>
              </a:rPr>
              <a:pPr/>
              <a:t>16</a:t>
            </a:fld>
            <a:endParaRPr lang="en-US" altLang="en-US">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C7C8813-2537-498C-B22F-223FD0D63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068865"/>
            <a:ext cx="5232400" cy="3352800"/>
          </a:xfrm>
          <a:prstGeom prst="rect">
            <a:avLst/>
          </a:prstGeom>
        </p:spPr>
      </p:pic>
    </p:spTree>
  </p:cSld>
  <p:clrMapOvr>
    <a:masterClrMapping/>
  </p:clrMapOvr>
  <p:transition>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D02D-35FD-5D56-1CA3-94DCF566A4A0}"/>
              </a:ext>
            </a:extLst>
          </p:cNvPr>
          <p:cNvSpPr>
            <a:spLocks noGrp="1"/>
          </p:cNvSpPr>
          <p:nvPr>
            <p:ph type="title"/>
          </p:nvPr>
        </p:nvSpPr>
        <p:spPr>
          <a:xfrm>
            <a:off x="457200" y="274638"/>
            <a:ext cx="4953000" cy="715962"/>
          </a:xfrm>
        </p:spPr>
        <p:txBody>
          <a:bodyPr/>
          <a:lstStyle/>
          <a:p>
            <a:r>
              <a:rPr lang="en-IN" sz="2800" b="1" dirty="0">
                <a:latin typeface="Times New Roman" panose="02020603050405020304" pitchFamily="18" charset="0"/>
                <a:cs typeface="Times New Roman" panose="02020603050405020304" pitchFamily="18" charset="0"/>
              </a:rPr>
              <a:t>ARCHITECTURE</a:t>
            </a:r>
            <a:endParaRPr lang="en-IN" sz="2800" dirty="0"/>
          </a:p>
        </p:txBody>
      </p:sp>
      <p:sp>
        <p:nvSpPr>
          <p:cNvPr id="4" name="Text Placeholder 3">
            <a:extLst>
              <a:ext uri="{FF2B5EF4-FFF2-40B4-BE49-F238E27FC236}">
                <a16:creationId xmlns:a16="http://schemas.microsoft.com/office/drawing/2014/main" id="{D70C3ABF-13E5-A863-D34C-1A5C22E35B4E}"/>
              </a:ext>
            </a:extLst>
          </p:cNvPr>
          <p:cNvSpPr>
            <a:spLocks noGrp="1"/>
          </p:cNvSpPr>
          <p:nvPr>
            <p:ph type="body" sz="quarter" idx="13"/>
          </p:nvPr>
        </p:nvSpPr>
        <p:spPr/>
        <p:txBody>
          <a:bodyPr/>
          <a:lstStyle/>
          <a:p>
            <a:r>
              <a:rPr lang="en-IN" dirty="0"/>
              <a:t>CMRCET-CSE</a:t>
            </a:r>
          </a:p>
        </p:txBody>
      </p:sp>
      <p:sp>
        <p:nvSpPr>
          <p:cNvPr id="5" name="Slide Number Placeholder 4">
            <a:extLst>
              <a:ext uri="{FF2B5EF4-FFF2-40B4-BE49-F238E27FC236}">
                <a16:creationId xmlns:a16="http://schemas.microsoft.com/office/drawing/2014/main" id="{6DCD677C-B420-1D00-B31D-6BC96DEBD70C}"/>
              </a:ext>
            </a:extLst>
          </p:cNvPr>
          <p:cNvSpPr>
            <a:spLocks noGrp="1"/>
          </p:cNvSpPr>
          <p:nvPr>
            <p:ph type="sldNum" sz="quarter" idx="14"/>
          </p:nvPr>
        </p:nvSpPr>
        <p:spPr/>
        <p:txBody>
          <a:bodyPr/>
          <a:lstStyle/>
          <a:p>
            <a:pPr>
              <a:defRPr/>
            </a:pPr>
            <a:fld id="{160EF506-B4DE-47E8-BA16-E080CB9BAE8A}" type="slidenum">
              <a:rPr lang="en-US" altLang="en-US" smtClean="0"/>
              <a:pPr>
                <a:defRPr/>
              </a:pPr>
              <a:t>17</a:t>
            </a:fld>
            <a:endParaRPr lang="en-US" altLang="en-US"/>
          </a:p>
        </p:txBody>
      </p:sp>
      <p:pic>
        <p:nvPicPr>
          <p:cNvPr id="6" name="Content Placeholder 3">
            <a:extLst>
              <a:ext uri="{FF2B5EF4-FFF2-40B4-BE49-F238E27FC236}">
                <a16:creationId xmlns:a16="http://schemas.microsoft.com/office/drawing/2014/main" id="{C2E670F9-9FBB-3FCA-BEAC-D3C0EC007544}"/>
              </a:ext>
            </a:extLst>
          </p:cNvPr>
          <p:cNvPicPr>
            <a:picLocks noGrp="1" noChangeAspect="1"/>
          </p:cNvPicPr>
          <p:nvPr>
            <p:ph idx="1"/>
          </p:nvPr>
        </p:nvPicPr>
        <p:blipFill>
          <a:blip r:embed="rId2"/>
          <a:stretch>
            <a:fillRect/>
          </a:stretch>
        </p:blipFill>
        <p:spPr>
          <a:xfrm>
            <a:off x="571500" y="990600"/>
            <a:ext cx="8000999" cy="5135563"/>
          </a:xfrm>
          <a:prstGeom prst="rect">
            <a:avLst/>
          </a:prstGeom>
        </p:spPr>
      </p:pic>
    </p:spTree>
    <p:extLst>
      <p:ext uri="{BB962C8B-B14F-4D97-AF65-F5344CB8AC3E}">
        <p14:creationId xmlns:p14="http://schemas.microsoft.com/office/powerpoint/2010/main" val="3456308946"/>
      </p:ext>
    </p:extLst>
  </p:cSld>
  <p:clrMapOvr>
    <a:masterClrMapping/>
  </p:clrMapOvr>
  <p:transition>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272CC-A0BF-69C2-EF40-2DA4A9B13804}"/>
              </a:ext>
            </a:extLst>
          </p:cNvPr>
          <p:cNvSpPr>
            <a:spLocks noGrp="1"/>
          </p:cNvSpPr>
          <p:nvPr>
            <p:ph type="title"/>
          </p:nvPr>
        </p:nvSpPr>
        <p:spPr>
          <a:xfrm>
            <a:off x="457200" y="274638"/>
            <a:ext cx="8229600" cy="457199"/>
          </a:xfrm>
        </p:spPr>
        <p:txBody>
          <a:bodyPr/>
          <a:lstStyle/>
          <a:p>
            <a:r>
              <a:rPr lang="en-IN" sz="2800" dirty="0"/>
              <a:t>ALGORITHMS OR METHODS</a:t>
            </a:r>
          </a:p>
        </p:txBody>
      </p:sp>
      <p:sp>
        <p:nvSpPr>
          <p:cNvPr id="3" name="Content Placeholder 2">
            <a:extLst>
              <a:ext uri="{FF2B5EF4-FFF2-40B4-BE49-F238E27FC236}">
                <a16:creationId xmlns:a16="http://schemas.microsoft.com/office/drawing/2014/main" id="{E79D0600-01CA-1F02-D083-D30E35147078}"/>
              </a:ext>
            </a:extLst>
          </p:cNvPr>
          <p:cNvSpPr>
            <a:spLocks noGrp="1"/>
          </p:cNvSpPr>
          <p:nvPr>
            <p:ph idx="1"/>
          </p:nvPr>
        </p:nvSpPr>
        <p:spPr>
          <a:xfrm>
            <a:off x="457200" y="1112837"/>
            <a:ext cx="8229600" cy="5059363"/>
          </a:xfrm>
        </p:spPr>
        <p:txBody>
          <a:bodyPr/>
          <a:lstStyle/>
          <a:p>
            <a:pPr marL="0" indent="0">
              <a:buNone/>
            </a:pPr>
            <a:r>
              <a:rPr lang="en-IN" sz="2200" b="1" dirty="0">
                <a:latin typeface="Times New Roman" panose="02020603050405020304" pitchFamily="18" charset="0"/>
                <a:cs typeface="Times New Roman" panose="02020603050405020304" pitchFamily="18" charset="0"/>
              </a:rPr>
              <a:t>DECISION TREE ALGORITHM</a:t>
            </a:r>
          </a:p>
          <a:p>
            <a:pPr marL="0" indent="0">
              <a:buNone/>
            </a:pPr>
            <a:endParaRPr lang="en-IN" sz="2200" b="1"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endParaRPr lang="en-IN" sz="1800" dirty="0"/>
          </a:p>
        </p:txBody>
      </p:sp>
      <p:sp>
        <p:nvSpPr>
          <p:cNvPr id="4" name="Text Placeholder 3">
            <a:extLst>
              <a:ext uri="{FF2B5EF4-FFF2-40B4-BE49-F238E27FC236}">
                <a16:creationId xmlns:a16="http://schemas.microsoft.com/office/drawing/2014/main" id="{0AC87137-E892-1CED-6495-F418C91F1A5D}"/>
              </a:ext>
            </a:extLst>
          </p:cNvPr>
          <p:cNvSpPr>
            <a:spLocks noGrp="1"/>
          </p:cNvSpPr>
          <p:nvPr>
            <p:ph type="body" sz="quarter" idx="13"/>
          </p:nvPr>
        </p:nvSpPr>
        <p:spPr/>
        <p:txBody>
          <a:bodyPr/>
          <a:lstStyle/>
          <a:p>
            <a:r>
              <a:rPr lang="en-IN" dirty="0"/>
              <a:t>CMRCET-CSE</a:t>
            </a:r>
          </a:p>
        </p:txBody>
      </p:sp>
      <p:sp>
        <p:nvSpPr>
          <p:cNvPr id="5" name="Slide Number Placeholder 4">
            <a:extLst>
              <a:ext uri="{FF2B5EF4-FFF2-40B4-BE49-F238E27FC236}">
                <a16:creationId xmlns:a16="http://schemas.microsoft.com/office/drawing/2014/main" id="{75048891-CDA0-E1A5-4B41-9EEF8FC6F7E5}"/>
              </a:ext>
            </a:extLst>
          </p:cNvPr>
          <p:cNvSpPr>
            <a:spLocks noGrp="1"/>
          </p:cNvSpPr>
          <p:nvPr>
            <p:ph type="sldNum" sz="quarter" idx="14"/>
          </p:nvPr>
        </p:nvSpPr>
        <p:spPr/>
        <p:txBody>
          <a:bodyPr/>
          <a:lstStyle/>
          <a:p>
            <a:pPr>
              <a:defRPr/>
            </a:pPr>
            <a:fld id="{160EF506-B4DE-47E8-BA16-E080CB9BAE8A}" type="slidenum">
              <a:rPr lang="en-US" altLang="en-US" smtClean="0"/>
              <a:pPr>
                <a:defRPr/>
              </a:pPr>
              <a:t>18</a:t>
            </a:fld>
            <a:endParaRPr lang="en-US" altLang="en-US"/>
          </a:p>
        </p:txBody>
      </p:sp>
      <p:pic>
        <p:nvPicPr>
          <p:cNvPr id="6" name="Picture 5">
            <a:extLst>
              <a:ext uri="{FF2B5EF4-FFF2-40B4-BE49-F238E27FC236}">
                <a16:creationId xmlns:a16="http://schemas.microsoft.com/office/drawing/2014/main" id="{AC6A572F-AE68-A646-7DEB-345D5162D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3191523"/>
            <a:ext cx="5714735" cy="2934640"/>
          </a:xfrm>
          <a:prstGeom prst="rect">
            <a:avLst/>
          </a:prstGeom>
        </p:spPr>
      </p:pic>
    </p:spTree>
    <p:extLst>
      <p:ext uri="{BB962C8B-B14F-4D97-AF65-F5344CB8AC3E}">
        <p14:creationId xmlns:p14="http://schemas.microsoft.com/office/powerpoint/2010/main" val="2729950516"/>
      </p:ext>
    </p:extLst>
  </p:cSld>
  <p:clrMapOvr>
    <a:masterClrMapping/>
  </p:clrMapOvr>
  <p:transition>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8D9E-81D8-A537-4626-B11B2103E2BC}"/>
              </a:ext>
            </a:extLst>
          </p:cNvPr>
          <p:cNvSpPr>
            <a:spLocks noGrp="1"/>
          </p:cNvSpPr>
          <p:nvPr>
            <p:ph type="title"/>
          </p:nvPr>
        </p:nvSpPr>
        <p:spPr>
          <a:xfrm>
            <a:off x="489857" y="1088799"/>
            <a:ext cx="5791200" cy="1143000"/>
          </a:xfrm>
        </p:spPr>
        <p:txBody>
          <a:bodyPr/>
          <a:lstStyle/>
          <a:p>
            <a:r>
              <a:rPr lang="en-IN" sz="2200" b="1" dirty="0">
                <a:latin typeface="Times New Roman" panose="02020603050405020304" pitchFamily="18" charset="0"/>
                <a:cs typeface="Times New Roman" panose="02020603050405020304" pitchFamily="18" charset="0"/>
              </a:rPr>
              <a:t>RANDOM FOREST ALGORITHM</a:t>
            </a:r>
            <a:endParaRPr lang="en-IN" sz="2200" dirty="0"/>
          </a:p>
        </p:txBody>
      </p:sp>
      <p:sp>
        <p:nvSpPr>
          <p:cNvPr id="3" name="Content Placeholder 2">
            <a:extLst>
              <a:ext uri="{FF2B5EF4-FFF2-40B4-BE49-F238E27FC236}">
                <a16:creationId xmlns:a16="http://schemas.microsoft.com/office/drawing/2014/main" id="{4A0B8940-14D6-5B77-7EC0-6C8DC1B0FF31}"/>
              </a:ext>
            </a:extLst>
          </p:cNvPr>
          <p:cNvSpPr>
            <a:spLocks noGrp="1"/>
          </p:cNvSpPr>
          <p:nvPr>
            <p:ph idx="1"/>
          </p:nvPr>
        </p:nvSpPr>
        <p:spPr>
          <a:xfrm>
            <a:off x="489857" y="1996168"/>
            <a:ext cx="8229600" cy="4525963"/>
          </a:xfrm>
        </p:spPr>
        <p:txBody>
          <a:bodyPr/>
          <a:lstStyle/>
          <a:p>
            <a:pPr algn="just"/>
            <a:r>
              <a:rPr lang="en-US" sz="2800" b="1" i="1" dirty="0">
                <a:solidFill>
                  <a:srgbClr val="333333"/>
                </a:solidFill>
                <a:effectLst/>
                <a:latin typeface="inter-bold"/>
              </a:rPr>
              <a:t> </a:t>
            </a:r>
            <a:r>
              <a:rPr lang="en-US" sz="1800" dirty="0">
                <a:solidFill>
                  <a:srgbClr val="333333"/>
                </a:solidFill>
                <a:effectLst/>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endParaRPr lang="en-US" sz="1800" dirty="0"/>
          </a:p>
          <a:p>
            <a:pPr marL="0" indent="0" algn="just">
              <a:buNone/>
            </a:pPr>
            <a:r>
              <a:rPr lang="en-US" sz="1800" b="0" i="0" dirty="0">
                <a:solidFill>
                  <a:srgbClr val="333333"/>
                </a:solidFill>
                <a:effectLst/>
              </a:rPr>
              <a:t>Below are some points that explain why we should use the Random Forest algorithm:</a:t>
            </a:r>
          </a:p>
          <a:p>
            <a:pPr algn="just"/>
            <a:endParaRPr lang="en-US" sz="1800" b="0" i="0" dirty="0">
              <a:solidFill>
                <a:srgbClr val="333333"/>
              </a:solidFill>
              <a:effectLst/>
            </a:endParaRPr>
          </a:p>
          <a:p>
            <a:pPr algn="just">
              <a:buFont typeface="Arial" panose="020B0604020202020204" pitchFamily="34" charset="0"/>
              <a:buChar char="•"/>
            </a:pPr>
            <a:r>
              <a:rPr lang="en-US" sz="1800" b="0" i="0" dirty="0">
                <a:solidFill>
                  <a:srgbClr val="000000"/>
                </a:solidFill>
                <a:effectLst/>
              </a:rPr>
              <a:t>It takes less training time as compared to other algorithms.</a:t>
            </a:r>
          </a:p>
          <a:p>
            <a:pPr algn="just">
              <a:buFont typeface="Arial" panose="020B0604020202020204" pitchFamily="34" charset="0"/>
              <a:buChar char="•"/>
            </a:pPr>
            <a:r>
              <a:rPr lang="en-US" sz="1800" b="0" i="0" dirty="0">
                <a:solidFill>
                  <a:srgbClr val="000000"/>
                </a:solidFill>
                <a:effectLst/>
              </a:rPr>
              <a:t>It predicts output with high accuracy, even for the large dataset it runs efficiently.</a:t>
            </a:r>
          </a:p>
          <a:p>
            <a:pPr algn="just">
              <a:buFont typeface="Arial" panose="020B0604020202020204" pitchFamily="34" charset="0"/>
              <a:buChar char="•"/>
            </a:pPr>
            <a:r>
              <a:rPr lang="en-US" sz="1800" b="0" i="0" dirty="0">
                <a:solidFill>
                  <a:srgbClr val="000000"/>
                </a:solidFill>
                <a:effectLst/>
              </a:rPr>
              <a:t>It can also maintain accuracy when a large proportion of data is missing.</a:t>
            </a:r>
          </a:p>
          <a:p>
            <a:pPr algn="just"/>
            <a:endParaRPr lang="en-IN" sz="1800" dirty="0"/>
          </a:p>
        </p:txBody>
      </p:sp>
      <p:sp>
        <p:nvSpPr>
          <p:cNvPr id="4" name="Text Placeholder 3">
            <a:extLst>
              <a:ext uri="{FF2B5EF4-FFF2-40B4-BE49-F238E27FC236}">
                <a16:creationId xmlns:a16="http://schemas.microsoft.com/office/drawing/2014/main" id="{AA0731FF-A71A-8BB3-ADBE-15538638C127}"/>
              </a:ext>
            </a:extLst>
          </p:cNvPr>
          <p:cNvSpPr>
            <a:spLocks noGrp="1"/>
          </p:cNvSpPr>
          <p:nvPr>
            <p:ph type="body" sz="quarter" idx="13"/>
          </p:nvPr>
        </p:nvSpPr>
        <p:spPr/>
        <p:txBody>
          <a:bodyPr/>
          <a:lstStyle/>
          <a:p>
            <a:r>
              <a:rPr lang="en-IN" dirty="0"/>
              <a:t>CMRCET-CSE</a:t>
            </a:r>
          </a:p>
        </p:txBody>
      </p:sp>
      <p:sp>
        <p:nvSpPr>
          <p:cNvPr id="5" name="Slide Number Placeholder 4">
            <a:extLst>
              <a:ext uri="{FF2B5EF4-FFF2-40B4-BE49-F238E27FC236}">
                <a16:creationId xmlns:a16="http://schemas.microsoft.com/office/drawing/2014/main" id="{CF5A5891-EAD5-5067-EBC3-3D0CAB6E966E}"/>
              </a:ext>
            </a:extLst>
          </p:cNvPr>
          <p:cNvSpPr>
            <a:spLocks noGrp="1"/>
          </p:cNvSpPr>
          <p:nvPr>
            <p:ph type="sldNum" sz="quarter" idx="14"/>
          </p:nvPr>
        </p:nvSpPr>
        <p:spPr/>
        <p:txBody>
          <a:bodyPr/>
          <a:lstStyle/>
          <a:p>
            <a:pPr>
              <a:defRPr/>
            </a:pPr>
            <a:fld id="{160EF506-B4DE-47E8-BA16-E080CB9BAE8A}" type="slidenum">
              <a:rPr lang="en-US" altLang="en-US" smtClean="0"/>
              <a:pPr>
                <a:defRPr/>
              </a:pPr>
              <a:t>19</a:t>
            </a:fld>
            <a:endParaRPr lang="en-US" altLang="en-US"/>
          </a:p>
        </p:txBody>
      </p:sp>
    </p:spTree>
    <p:extLst>
      <p:ext uri="{BB962C8B-B14F-4D97-AF65-F5344CB8AC3E}">
        <p14:creationId xmlns:p14="http://schemas.microsoft.com/office/powerpoint/2010/main" val="3428531870"/>
      </p:ext>
    </p:extLst>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4FB7-E5F5-9AA8-8260-4CF985B2A4B7}"/>
              </a:ext>
            </a:extLst>
          </p:cNvPr>
          <p:cNvSpPr>
            <a:spLocks noGrp="1"/>
          </p:cNvSpPr>
          <p:nvPr>
            <p:ph type="title"/>
          </p:nvPr>
        </p:nvSpPr>
        <p:spPr>
          <a:xfrm>
            <a:off x="457200" y="30163"/>
            <a:ext cx="8229600" cy="1143000"/>
          </a:xfrm>
        </p:spPr>
        <p:txBody>
          <a:bodyPr/>
          <a:lstStyle/>
          <a:p>
            <a:pPr eaLnBrk="1" hangingPunct="1">
              <a:defRPr/>
            </a:pPr>
            <a:r>
              <a:rPr lang="en-US" b="1" dirty="0">
                <a:effectLst>
                  <a:outerShdw blurRad="38100" dist="38100" dir="2700000" algn="tl">
                    <a:srgbClr val="000000">
                      <a:alpha val="43137"/>
                    </a:srgbClr>
                  </a:outerShdw>
                </a:effectLst>
              </a:rPr>
              <a:t>Contents</a:t>
            </a:r>
          </a:p>
        </p:txBody>
      </p:sp>
      <p:sp>
        <p:nvSpPr>
          <p:cNvPr id="23555" name="Content Placeholder 2">
            <a:extLst>
              <a:ext uri="{FF2B5EF4-FFF2-40B4-BE49-F238E27FC236}">
                <a16:creationId xmlns:a16="http://schemas.microsoft.com/office/drawing/2014/main" id="{765C55EB-B547-9FCA-C136-BD152BBC6C88}"/>
              </a:ext>
            </a:extLst>
          </p:cNvPr>
          <p:cNvSpPr>
            <a:spLocks noGrp="1"/>
          </p:cNvSpPr>
          <p:nvPr>
            <p:ph idx="1"/>
          </p:nvPr>
        </p:nvSpPr>
        <p:spPr>
          <a:xfrm>
            <a:off x="457200" y="1447800"/>
            <a:ext cx="8229600" cy="4892675"/>
          </a:xfrm>
        </p:spPr>
        <p:txBody>
          <a:bodyPr/>
          <a:lstStyle/>
          <a:p>
            <a:pPr>
              <a:buFont typeface="Wingdings" panose="05000000000000000000" pitchFamily="2" charset="2"/>
              <a:buChar char="Ø"/>
            </a:pPr>
            <a:r>
              <a:rPr lang="en-IN" sz="2000" b="1" dirty="0">
                <a:solidFill>
                  <a:srgbClr val="000000"/>
                </a:solidFill>
              </a:rPr>
              <a:t>  Abstract </a:t>
            </a:r>
          </a:p>
          <a:p>
            <a:pPr>
              <a:buFont typeface="Wingdings" panose="05000000000000000000" pitchFamily="2" charset="2"/>
              <a:buChar char="Ø"/>
            </a:pPr>
            <a:r>
              <a:rPr lang="en-IN" sz="2000" b="1" dirty="0">
                <a:solidFill>
                  <a:srgbClr val="000000"/>
                </a:solidFill>
              </a:rPr>
              <a:t>  Introduction</a:t>
            </a:r>
          </a:p>
          <a:p>
            <a:pPr>
              <a:buFont typeface="Wingdings" panose="05000000000000000000" pitchFamily="2" charset="2"/>
              <a:buChar char="Ø"/>
            </a:pPr>
            <a:r>
              <a:rPr lang="en-IN" sz="2000" b="1" dirty="0">
                <a:solidFill>
                  <a:srgbClr val="000000"/>
                </a:solidFill>
              </a:rPr>
              <a:t>  Literature survey  </a:t>
            </a:r>
          </a:p>
          <a:p>
            <a:pPr>
              <a:buFont typeface="Wingdings" panose="05000000000000000000" pitchFamily="2" charset="2"/>
              <a:buChar char="Ø"/>
            </a:pPr>
            <a:r>
              <a:rPr lang="en-IN" sz="2000" b="1" dirty="0">
                <a:solidFill>
                  <a:srgbClr val="000000"/>
                </a:solidFill>
              </a:rPr>
              <a:t>  Existing systems                                                                              </a:t>
            </a:r>
          </a:p>
          <a:p>
            <a:pPr>
              <a:buFont typeface="Wingdings" panose="05000000000000000000" pitchFamily="2" charset="2"/>
              <a:buChar char="Ø"/>
            </a:pPr>
            <a:r>
              <a:rPr lang="en-IN" sz="2000" b="1" dirty="0">
                <a:solidFill>
                  <a:srgbClr val="000000"/>
                </a:solidFill>
              </a:rPr>
              <a:t>  Proposed system architecture</a:t>
            </a:r>
          </a:p>
          <a:p>
            <a:pPr>
              <a:buFont typeface="Wingdings" panose="05000000000000000000" pitchFamily="2" charset="2"/>
              <a:buChar char="Ø"/>
            </a:pPr>
            <a:r>
              <a:rPr lang="en-IN" sz="2000" b="1" dirty="0">
                <a:solidFill>
                  <a:srgbClr val="000000"/>
                </a:solidFill>
              </a:rPr>
              <a:t>  Methods</a:t>
            </a:r>
          </a:p>
          <a:p>
            <a:pPr>
              <a:buFont typeface="Wingdings" panose="05000000000000000000" pitchFamily="2" charset="2"/>
              <a:buChar char="Ø"/>
            </a:pPr>
            <a:r>
              <a:rPr lang="en-IN" sz="2000" b="1" dirty="0">
                <a:solidFill>
                  <a:srgbClr val="000000"/>
                </a:solidFill>
              </a:rPr>
              <a:t>  Performance measure </a:t>
            </a:r>
          </a:p>
          <a:p>
            <a:pPr>
              <a:buFont typeface="Wingdings" panose="05000000000000000000" pitchFamily="2" charset="2"/>
              <a:buChar char="Ø"/>
            </a:pPr>
            <a:r>
              <a:rPr lang="en-IN" sz="2000" b="1" dirty="0">
                <a:solidFill>
                  <a:srgbClr val="000000"/>
                </a:solidFill>
              </a:rPr>
              <a:t>  Results</a:t>
            </a:r>
          </a:p>
          <a:p>
            <a:pPr>
              <a:buFont typeface="Wingdings" panose="05000000000000000000" pitchFamily="2" charset="2"/>
              <a:buChar char="Ø"/>
            </a:pPr>
            <a:r>
              <a:rPr lang="en-IN" sz="2000" b="1" dirty="0">
                <a:solidFill>
                  <a:srgbClr val="000000"/>
                </a:solidFill>
              </a:rPr>
              <a:t>  Conclusion</a:t>
            </a:r>
          </a:p>
          <a:p>
            <a:pPr>
              <a:buFont typeface="Wingdings" panose="05000000000000000000" pitchFamily="2" charset="2"/>
              <a:buChar char="Ø"/>
            </a:pPr>
            <a:r>
              <a:rPr lang="en-IN" sz="2000" b="1" dirty="0">
                <a:solidFill>
                  <a:srgbClr val="000000"/>
                </a:solidFill>
              </a:rPr>
              <a:t>  References</a:t>
            </a:r>
          </a:p>
          <a:p>
            <a:pPr>
              <a:buFont typeface="Wingdings" panose="05000000000000000000" pitchFamily="2" charset="2"/>
              <a:buChar char="Ø"/>
            </a:pPr>
            <a:endParaRPr lang="en-IN" sz="2200" b="1" dirty="0">
              <a:solidFill>
                <a:srgbClr val="000000"/>
              </a:solidFill>
            </a:endParaRPr>
          </a:p>
          <a:p>
            <a:pPr>
              <a:buFont typeface="Wingdings" panose="05000000000000000000" pitchFamily="2" charset="2"/>
              <a:buChar char="Ø"/>
            </a:pPr>
            <a:endParaRPr lang="en-IN" sz="2200" b="1" dirty="0">
              <a:solidFill>
                <a:srgbClr val="000000"/>
              </a:solidFill>
            </a:endParaRPr>
          </a:p>
          <a:p>
            <a:pPr>
              <a:buFont typeface="Wingdings" panose="05000000000000000000" pitchFamily="2" charset="2"/>
              <a:buChar char="Ø"/>
            </a:pPr>
            <a:endParaRPr lang="en-IN" sz="2200" b="1" dirty="0">
              <a:solidFill>
                <a:srgbClr val="000000"/>
              </a:solidFill>
            </a:endParaRPr>
          </a:p>
          <a:p>
            <a:pPr marL="342900" indent="-342900">
              <a:lnSpc>
                <a:spcPct val="150000"/>
              </a:lnSpc>
              <a:buFont typeface="Wingdings" panose="05000000000000000000" pitchFamily="2" charset="2"/>
              <a:buChar char="Ø"/>
            </a:pPr>
            <a:endParaRPr lang="en-IN" sz="3200" b="1" dirty="0">
              <a:solidFill>
                <a:schemeClr val="bg1"/>
              </a:solidFill>
            </a:endParaRPr>
          </a:p>
          <a:p>
            <a:pPr marL="0" indent="0" eaLnBrk="1" hangingPunct="1">
              <a:buNone/>
            </a:pPr>
            <a:endParaRPr lang="en-US" altLang="en-US" dirty="0"/>
          </a:p>
        </p:txBody>
      </p:sp>
      <p:sp>
        <p:nvSpPr>
          <p:cNvPr id="23556" name="Text Placeholder 3">
            <a:extLst>
              <a:ext uri="{FF2B5EF4-FFF2-40B4-BE49-F238E27FC236}">
                <a16:creationId xmlns:a16="http://schemas.microsoft.com/office/drawing/2014/main" id="{1E8F8B60-D568-4A15-71FE-3A5AB9DE1E70}"/>
              </a:ext>
            </a:extLst>
          </p:cNvPr>
          <p:cNvSpPr>
            <a:spLocks noGrp="1"/>
          </p:cNvSpPr>
          <p:nvPr>
            <p:ph type="body" sz="quarter" idx="13"/>
          </p:nvPr>
        </p:nvSpPr>
        <p:spPr/>
        <p:txBody>
          <a:bodyPr/>
          <a:lstStyle/>
          <a:p>
            <a:pPr eaLnBrk="1" hangingPunct="1"/>
            <a:r>
              <a:rPr lang="en-US" altLang="en-US" dirty="0"/>
              <a:t>CMRCET-CSE</a:t>
            </a:r>
          </a:p>
        </p:txBody>
      </p:sp>
      <p:sp>
        <p:nvSpPr>
          <p:cNvPr id="23557" name="Slide Number Placeholder 4">
            <a:extLst>
              <a:ext uri="{FF2B5EF4-FFF2-40B4-BE49-F238E27FC236}">
                <a16:creationId xmlns:a16="http://schemas.microsoft.com/office/drawing/2014/main" id="{EFA6997F-8244-F6EE-AD6C-8D6FEBE676F0}"/>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F9095ED-C49C-4F83-95AE-C27C87A7AF66}" type="slidenum">
              <a:rPr lang="en-US" altLang="en-US">
                <a:latin typeface="Times New Roman" panose="02020603050405020304" pitchFamily="18" charset="0"/>
                <a:cs typeface="Times New Roman" panose="02020603050405020304" pitchFamily="18" charset="0"/>
              </a:rPr>
              <a:pPr/>
              <a:t>2</a:t>
            </a:fld>
            <a:endParaRPr lang="en-US" altLang="en-US">
              <a:latin typeface="Times New Roman" panose="02020603050405020304" pitchFamily="18" charset="0"/>
              <a:cs typeface="Times New Roman" panose="02020603050405020304" pitchFamily="18" charset="0"/>
            </a:endParaRPr>
          </a:p>
        </p:txBody>
      </p:sp>
    </p:spTree>
  </p:cSld>
  <p:clrMapOvr>
    <a:masterClrMapping/>
  </p:clrMapOvr>
  <p:transition>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DDDDB8-4D4B-DC15-979E-73343E6EF24B}"/>
              </a:ext>
            </a:extLst>
          </p:cNvPr>
          <p:cNvSpPr>
            <a:spLocks noGrp="1"/>
          </p:cNvSpPr>
          <p:nvPr>
            <p:ph type="body" sz="quarter" idx="13"/>
          </p:nvPr>
        </p:nvSpPr>
        <p:spPr/>
        <p:txBody>
          <a:bodyPr/>
          <a:lstStyle/>
          <a:p>
            <a:r>
              <a:rPr lang="en-IN" dirty="0"/>
              <a:t>CMRCET-CSE</a:t>
            </a:r>
          </a:p>
        </p:txBody>
      </p:sp>
      <p:sp>
        <p:nvSpPr>
          <p:cNvPr id="5" name="Slide Number Placeholder 4">
            <a:extLst>
              <a:ext uri="{FF2B5EF4-FFF2-40B4-BE49-F238E27FC236}">
                <a16:creationId xmlns:a16="http://schemas.microsoft.com/office/drawing/2014/main" id="{A166F677-8283-8D76-EED7-C015C6D8D4BA}"/>
              </a:ext>
            </a:extLst>
          </p:cNvPr>
          <p:cNvSpPr>
            <a:spLocks noGrp="1"/>
          </p:cNvSpPr>
          <p:nvPr>
            <p:ph type="sldNum" sz="quarter" idx="14"/>
          </p:nvPr>
        </p:nvSpPr>
        <p:spPr/>
        <p:txBody>
          <a:bodyPr/>
          <a:lstStyle/>
          <a:p>
            <a:pPr>
              <a:defRPr/>
            </a:pPr>
            <a:fld id="{160EF506-B4DE-47E8-BA16-E080CB9BAE8A}" type="slidenum">
              <a:rPr lang="en-US" altLang="en-US" smtClean="0"/>
              <a:pPr>
                <a:defRPr/>
              </a:pPr>
              <a:t>20</a:t>
            </a:fld>
            <a:endParaRPr lang="en-US" altLang="en-US"/>
          </a:p>
        </p:txBody>
      </p:sp>
      <p:pic>
        <p:nvPicPr>
          <p:cNvPr id="6" name="Content Placeholder 3">
            <a:extLst>
              <a:ext uri="{FF2B5EF4-FFF2-40B4-BE49-F238E27FC236}">
                <a16:creationId xmlns:a16="http://schemas.microsoft.com/office/drawing/2014/main" id="{52157B35-2ABB-570C-B4BF-691AD77A6A46}"/>
              </a:ext>
            </a:extLst>
          </p:cNvPr>
          <p:cNvPicPr>
            <a:picLocks noChangeAspect="1"/>
          </p:cNvPicPr>
          <p:nvPr/>
        </p:nvPicPr>
        <p:blipFill>
          <a:blip r:embed="rId2"/>
          <a:stretch>
            <a:fillRect/>
          </a:stretch>
        </p:blipFill>
        <p:spPr bwMode="auto">
          <a:xfrm>
            <a:off x="675640" y="1066800"/>
            <a:ext cx="7792720"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5100886"/>
      </p:ext>
    </p:extLst>
  </p:cSld>
  <p:clrMapOvr>
    <a:masterClrMapping/>
  </p:clrMapOvr>
  <p:transition>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3489E-39E6-B84D-6187-D7773592DDDE}"/>
              </a:ext>
            </a:extLst>
          </p:cNvPr>
          <p:cNvSpPr>
            <a:spLocks noGrp="1"/>
          </p:cNvSpPr>
          <p:nvPr>
            <p:ph type="title"/>
          </p:nvPr>
        </p:nvSpPr>
        <p:spPr>
          <a:xfrm>
            <a:off x="609600" y="815182"/>
            <a:ext cx="5334000" cy="1143000"/>
          </a:xfrm>
        </p:spPr>
        <p:txBody>
          <a:bodyPr/>
          <a:lstStyle/>
          <a:p>
            <a:r>
              <a:rPr lang="en-IN" sz="2200" b="1" dirty="0"/>
              <a:t>PASSIVE AGGRESSIVE ALGORITHM</a:t>
            </a:r>
          </a:p>
        </p:txBody>
      </p:sp>
      <p:sp>
        <p:nvSpPr>
          <p:cNvPr id="3" name="Content Placeholder 2">
            <a:extLst>
              <a:ext uri="{FF2B5EF4-FFF2-40B4-BE49-F238E27FC236}">
                <a16:creationId xmlns:a16="http://schemas.microsoft.com/office/drawing/2014/main" id="{107337DB-5B45-3F7C-BD09-2C84C5883A33}"/>
              </a:ext>
            </a:extLst>
          </p:cNvPr>
          <p:cNvSpPr>
            <a:spLocks noGrp="1"/>
          </p:cNvSpPr>
          <p:nvPr>
            <p:ph idx="1"/>
          </p:nvPr>
        </p:nvSpPr>
        <p:spPr/>
        <p:txBody>
          <a:bodyPr/>
          <a:lstStyle/>
          <a:p>
            <a:pPr algn="just"/>
            <a:r>
              <a:rPr lang="en-US" sz="3200" b="0" i="0" dirty="0">
                <a:solidFill>
                  <a:srgbClr val="292929"/>
                </a:solidFill>
                <a:effectLst/>
                <a:latin typeface="Times New Roman" panose="02020603050405020304" pitchFamily="18" charset="0"/>
                <a:cs typeface="Times New Roman" panose="02020603050405020304" pitchFamily="18" charset="0"/>
              </a:rPr>
              <a:t> </a:t>
            </a:r>
            <a:r>
              <a:rPr lang="en-US" sz="1800" b="0" i="0" dirty="0">
                <a:solidFill>
                  <a:srgbClr val="292929"/>
                </a:solidFill>
                <a:effectLst/>
                <a:latin typeface="Times New Roman" panose="02020603050405020304" pitchFamily="18" charset="0"/>
                <a:cs typeface="Times New Roman" panose="02020603050405020304" pitchFamily="18" charset="0"/>
              </a:rPr>
              <a:t>Passive-Aggressive algorithms are generally used for large-scale learning. It is one of the </a:t>
            </a:r>
            <a:r>
              <a:rPr lang="en-US" sz="1800" b="1" i="0" dirty="0">
                <a:solidFill>
                  <a:srgbClr val="292929"/>
                </a:solidFill>
                <a:effectLst/>
                <a:latin typeface="Times New Roman" panose="02020603050405020304" pitchFamily="18" charset="0"/>
                <a:cs typeface="Times New Roman" panose="02020603050405020304" pitchFamily="18" charset="0"/>
              </a:rPr>
              <a:t>online-learning algorithms</a:t>
            </a:r>
            <a:r>
              <a:rPr lang="en-US" sz="1800" b="0" i="0" dirty="0">
                <a:solidFill>
                  <a:srgbClr val="292929"/>
                </a:solidFill>
                <a:effectLst/>
                <a:latin typeface="Times New Roman" panose="02020603050405020304" pitchFamily="18" charset="0"/>
                <a:cs typeface="Times New Roman" panose="02020603050405020304" pitchFamily="18" charset="0"/>
              </a:rPr>
              <a:t>. In online machine learning algorithms, the input data comes in sequential order and the machine learning model is updated sequentially, as opposed to conventional batch learning, where the entire training dataset is used at once.</a:t>
            </a:r>
            <a:endParaRPr lang="en-IN" sz="1800" dirty="0"/>
          </a:p>
        </p:txBody>
      </p:sp>
      <p:sp>
        <p:nvSpPr>
          <p:cNvPr id="4" name="Text Placeholder 3">
            <a:extLst>
              <a:ext uri="{FF2B5EF4-FFF2-40B4-BE49-F238E27FC236}">
                <a16:creationId xmlns:a16="http://schemas.microsoft.com/office/drawing/2014/main" id="{09260CC4-03B0-212A-B2D4-049FC0DEB952}"/>
              </a:ext>
            </a:extLst>
          </p:cNvPr>
          <p:cNvSpPr>
            <a:spLocks noGrp="1"/>
          </p:cNvSpPr>
          <p:nvPr>
            <p:ph type="body" sz="quarter" idx="13"/>
          </p:nvPr>
        </p:nvSpPr>
        <p:spPr/>
        <p:txBody>
          <a:bodyPr/>
          <a:lstStyle/>
          <a:p>
            <a:r>
              <a:rPr lang="en-IN" dirty="0"/>
              <a:t>CMRCET-CSE</a:t>
            </a:r>
          </a:p>
        </p:txBody>
      </p:sp>
      <p:sp>
        <p:nvSpPr>
          <p:cNvPr id="5" name="Slide Number Placeholder 4">
            <a:extLst>
              <a:ext uri="{FF2B5EF4-FFF2-40B4-BE49-F238E27FC236}">
                <a16:creationId xmlns:a16="http://schemas.microsoft.com/office/drawing/2014/main" id="{F69A4743-0AF3-8151-DA6C-E92737A658AC}"/>
              </a:ext>
            </a:extLst>
          </p:cNvPr>
          <p:cNvSpPr>
            <a:spLocks noGrp="1"/>
          </p:cNvSpPr>
          <p:nvPr>
            <p:ph type="sldNum" sz="quarter" idx="14"/>
          </p:nvPr>
        </p:nvSpPr>
        <p:spPr/>
        <p:txBody>
          <a:bodyPr/>
          <a:lstStyle/>
          <a:p>
            <a:pPr>
              <a:defRPr/>
            </a:pPr>
            <a:fld id="{160EF506-B4DE-47E8-BA16-E080CB9BAE8A}" type="slidenum">
              <a:rPr lang="en-US" altLang="en-US" smtClean="0"/>
              <a:pPr>
                <a:defRPr/>
              </a:pPr>
              <a:t>21</a:t>
            </a:fld>
            <a:endParaRPr lang="en-US" altLang="en-US"/>
          </a:p>
        </p:txBody>
      </p:sp>
    </p:spTree>
    <p:extLst>
      <p:ext uri="{BB962C8B-B14F-4D97-AF65-F5344CB8AC3E}">
        <p14:creationId xmlns:p14="http://schemas.microsoft.com/office/powerpoint/2010/main" val="71241703"/>
      </p:ext>
    </p:extLst>
  </p:cSld>
  <p:clrMapOvr>
    <a:masterClrMapping/>
  </p:clrMapOvr>
  <p:transition>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1FAC-4AB3-382C-5F28-736F665AC36A}"/>
              </a:ext>
            </a:extLst>
          </p:cNvPr>
          <p:cNvSpPr>
            <a:spLocks noGrp="1"/>
          </p:cNvSpPr>
          <p:nvPr>
            <p:ph type="title"/>
          </p:nvPr>
        </p:nvSpPr>
        <p:spPr>
          <a:xfrm>
            <a:off x="457200" y="762000"/>
            <a:ext cx="8229600" cy="1066800"/>
          </a:xfrm>
        </p:spPr>
        <p:txBody>
          <a:bodyPr/>
          <a:lstStyle/>
          <a:p>
            <a:r>
              <a:rPr lang="en-IN" sz="3200" dirty="0"/>
              <a:t>PERFORMANCE MEASURE </a:t>
            </a:r>
          </a:p>
        </p:txBody>
      </p:sp>
      <p:pic>
        <p:nvPicPr>
          <p:cNvPr id="7" name="Content Placeholder 6">
            <a:extLst>
              <a:ext uri="{FF2B5EF4-FFF2-40B4-BE49-F238E27FC236}">
                <a16:creationId xmlns:a16="http://schemas.microsoft.com/office/drawing/2014/main" id="{1991E897-1E59-3634-1810-008A302E96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600200"/>
            <a:ext cx="8610600" cy="4892675"/>
          </a:xfrm>
        </p:spPr>
      </p:pic>
      <p:sp>
        <p:nvSpPr>
          <p:cNvPr id="4" name="Text Placeholder 3">
            <a:extLst>
              <a:ext uri="{FF2B5EF4-FFF2-40B4-BE49-F238E27FC236}">
                <a16:creationId xmlns:a16="http://schemas.microsoft.com/office/drawing/2014/main" id="{E612B67C-DD10-8DB9-EC47-2BFB911B126B}"/>
              </a:ext>
            </a:extLst>
          </p:cNvPr>
          <p:cNvSpPr>
            <a:spLocks noGrp="1"/>
          </p:cNvSpPr>
          <p:nvPr>
            <p:ph type="body" sz="quarter" idx="13"/>
          </p:nvPr>
        </p:nvSpPr>
        <p:spPr/>
        <p:txBody>
          <a:bodyPr/>
          <a:lstStyle/>
          <a:p>
            <a:r>
              <a:rPr lang="en-IN" dirty="0"/>
              <a:t>CMRCET-CSE</a:t>
            </a:r>
          </a:p>
        </p:txBody>
      </p:sp>
      <p:sp>
        <p:nvSpPr>
          <p:cNvPr id="5" name="Slide Number Placeholder 4">
            <a:extLst>
              <a:ext uri="{FF2B5EF4-FFF2-40B4-BE49-F238E27FC236}">
                <a16:creationId xmlns:a16="http://schemas.microsoft.com/office/drawing/2014/main" id="{C4D69717-03AF-9316-78B2-3E230AADADD0}"/>
              </a:ext>
            </a:extLst>
          </p:cNvPr>
          <p:cNvSpPr>
            <a:spLocks noGrp="1"/>
          </p:cNvSpPr>
          <p:nvPr>
            <p:ph type="sldNum" sz="quarter" idx="14"/>
          </p:nvPr>
        </p:nvSpPr>
        <p:spPr/>
        <p:txBody>
          <a:bodyPr/>
          <a:lstStyle/>
          <a:p>
            <a:pPr>
              <a:defRPr/>
            </a:pPr>
            <a:fld id="{160EF506-B4DE-47E8-BA16-E080CB9BAE8A}" type="slidenum">
              <a:rPr lang="en-US" altLang="en-US" smtClean="0"/>
              <a:pPr>
                <a:defRPr/>
              </a:pPr>
              <a:t>22</a:t>
            </a:fld>
            <a:endParaRPr lang="en-US" altLang="en-US"/>
          </a:p>
        </p:txBody>
      </p:sp>
    </p:spTree>
    <p:extLst>
      <p:ext uri="{BB962C8B-B14F-4D97-AF65-F5344CB8AC3E}">
        <p14:creationId xmlns:p14="http://schemas.microsoft.com/office/powerpoint/2010/main" val="1490430765"/>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2ACF7-9B45-D6A1-A06F-6A5FE428E1E7}"/>
              </a:ext>
            </a:extLst>
          </p:cNvPr>
          <p:cNvSpPr>
            <a:spLocks noGrp="1"/>
          </p:cNvSpPr>
          <p:nvPr>
            <p:ph type="title"/>
          </p:nvPr>
        </p:nvSpPr>
        <p:spPr/>
        <p:txBody>
          <a:bodyPr/>
          <a:lstStyle/>
          <a:p>
            <a:r>
              <a:rPr lang="en-IN" dirty="0"/>
              <a:t>RESULTS</a:t>
            </a:r>
          </a:p>
        </p:txBody>
      </p:sp>
      <p:sp>
        <p:nvSpPr>
          <p:cNvPr id="4" name="Text Placeholder 3">
            <a:extLst>
              <a:ext uri="{FF2B5EF4-FFF2-40B4-BE49-F238E27FC236}">
                <a16:creationId xmlns:a16="http://schemas.microsoft.com/office/drawing/2014/main" id="{034814EB-4264-3562-F55C-B4BCF875796D}"/>
              </a:ext>
            </a:extLst>
          </p:cNvPr>
          <p:cNvSpPr>
            <a:spLocks noGrp="1"/>
          </p:cNvSpPr>
          <p:nvPr>
            <p:ph type="body" sz="quarter" idx="13"/>
          </p:nvPr>
        </p:nvSpPr>
        <p:spPr/>
        <p:txBody>
          <a:bodyPr/>
          <a:lstStyle/>
          <a:p>
            <a:r>
              <a:rPr lang="en-IN" dirty="0"/>
              <a:t>CMRCET-CSE</a:t>
            </a:r>
          </a:p>
        </p:txBody>
      </p:sp>
      <p:sp>
        <p:nvSpPr>
          <p:cNvPr id="5" name="Slide Number Placeholder 4">
            <a:extLst>
              <a:ext uri="{FF2B5EF4-FFF2-40B4-BE49-F238E27FC236}">
                <a16:creationId xmlns:a16="http://schemas.microsoft.com/office/drawing/2014/main" id="{55C08DC3-9DEA-EFC3-5F3A-A00D084F37C6}"/>
              </a:ext>
            </a:extLst>
          </p:cNvPr>
          <p:cNvSpPr>
            <a:spLocks noGrp="1"/>
          </p:cNvSpPr>
          <p:nvPr>
            <p:ph type="sldNum" sz="quarter" idx="14"/>
          </p:nvPr>
        </p:nvSpPr>
        <p:spPr/>
        <p:txBody>
          <a:bodyPr/>
          <a:lstStyle/>
          <a:p>
            <a:pPr>
              <a:defRPr/>
            </a:pPr>
            <a:fld id="{160EF506-B4DE-47E8-BA16-E080CB9BAE8A}" type="slidenum">
              <a:rPr lang="en-US" altLang="en-US" smtClean="0"/>
              <a:pPr>
                <a:defRPr/>
              </a:pPr>
              <a:t>23</a:t>
            </a:fld>
            <a:endParaRPr lang="en-US" altLang="en-US"/>
          </a:p>
        </p:txBody>
      </p:sp>
      <p:pic>
        <p:nvPicPr>
          <p:cNvPr id="3" name="Picture 2">
            <a:extLst>
              <a:ext uri="{FF2B5EF4-FFF2-40B4-BE49-F238E27FC236}">
                <a16:creationId xmlns:a16="http://schemas.microsoft.com/office/drawing/2014/main" id="{404102FD-B25A-F69D-FB15-D30251090EB6}"/>
              </a:ext>
            </a:extLst>
          </p:cNvPr>
          <p:cNvPicPr>
            <a:picLocks noChangeAspect="1"/>
          </p:cNvPicPr>
          <p:nvPr/>
        </p:nvPicPr>
        <p:blipFill>
          <a:blip r:embed="rId2"/>
          <a:stretch>
            <a:fillRect/>
          </a:stretch>
        </p:blipFill>
        <p:spPr>
          <a:xfrm>
            <a:off x="838200" y="1676400"/>
            <a:ext cx="7315199" cy="4114800"/>
          </a:xfrm>
          <a:prstGeom prst="rect">
            <a:avLst/>
          </a:prstGeom>
        </p:spPr>
      </p:pic>
    </p:spTree>
    <p:extLst>
      <p:ext uri="{BB962C8B-B14F-4D97-AF65-F5344CB8AC3E}">
        <p14:creationId xmlns:p14="http://schemas.microsoft.com/office/powerpoint/2010/main" val="2031371746"/>
      </p:ext>
    </p:extLst>
  </p:cSld>
  <p:clrMapOvr>
    <a:masterClrMapping/>
  </p:clrMapOvr>
  <p:transition>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E90E-D98F-52A3-BA0B-4F854A875DD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70D711C-61C4-9F3C-7323-06FF40BD19CB}"/>
              </a:ext>
            </a:extLst>
          </p:cNvPr>
          <p:cNvSpPr>
            <a:spLocks noGrp="1"/>
          </p:cNvSpPr>
          <p:nvPr>
            <p:ph idx="1"/>
          </p:nvPr>
        </p:nvSpPr>
        <p:spPr>
          <a:xfrm>
            <a:off x="457200" y="1295400"/>
            <a:ext cx="8229600" cy="4525963"/>
          </a:xfrm>
        </p:spPr>
        <p:txBody>
          <a:bodyPr/>
          <a:lstStyle/>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 this paper, significance o f management of crops was studied vastly. Farmers need assistance with recent technology to grow their crops. Proper prediction of crops can be informed to agriculturists in time basis. Many Machine Learning techniques have been used to analyze the agriculture parameters. Some o f the techniques in different aspects o f agriculture are studied by a literature study. Blooming Neural networks, Soft computing techniques plays significant part in providing recommendations. Considering the parameter like production and season, more personalized and relevant recommendations can be given to farmers which makes them to yield good volume of production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dirty="0"/>
          </a:p>
        </p:txBody>
      </p:sp>
      <p:sp>
        <p:nvSpPr>
          <p:cNvPr id="4" name="Text Placeholder 3">
            <a:extLst>
              <a:ext uri="{FF2B5EF4-FFF2-40B4-BE49-F238E27FC236}">
                <a16:creationId xmlns:a16="http://schemas.microsoft.com/office/drawing/2014/main" id="{02EAD9C3-9284-B91B-9448-C45BDBE85BB4}"/>
              </a:ext>
            </a:extLst>
          </p:cNvPr>
          <p:cNvSpPr>
            <a:spLocks noGrp="1"/>
          </p:cNvSpPr>
          <p:nvPr>
            <p:ph type="body" sz="quarter" idx="13"/>
          </p:nvPr>
        </p:nvSpPr>
        <p:spPr/>
        <p:txBody>
          <a:bodyPr/>
          <a:lstStyle/>
          <a:p>
            <a:r>
              <a:rPr lang="en-IN" dirty="0"/>
              <a:t>CMRCET-CSE</a:t>
            </a:r>
          </a:p>
        </p:txBody>
      </p:sp>
      <p:sp>
        <p:nvSpPr>
          <p:cNvPr id="5" name="Slide Number Placeholder 4">
            <a:extLst>
              <a:ext uri="{FF2B5EF4-FFF2-40B4-BE49-F238E27FC236}">
                <a16:creationId xmlns:a16="http://schemas.microsoft.com/office/drawing/2014/main" id="{33FFF98E-55B1-CF71-C7C5-FAA3FC2A6ED1}"/>
              </a:ext>
            </a:extLst>
          </p:cNvPr>
          <p:cNvSpPr>
            <a:spLocks noGrp="1"/>
          </p:cNvSpPr>
          <p:nvPr>
            <p:ph type="sldNum" sz="quarter" idx="14"/>
          </p:nvPr>
        </p:nvSpPr>
        <p:spPr/>
        <p:txBody>
          <a:bodyPr/>
          <a:lstStyle/>
          <a:p>
            <a:pPr>
              <a:defRPr/>
            </a:pPr>
            <a:fld id="{160EF506-B4DE-47E8-BA16-E080CB9BAE8A}" type="slidenum">
              <a:rPr lang="en-US" altLang="en-US" smtClean="0"/>
              <a:pPr>
                <a:defRPr/>
              </a:pPr>
              <a:t>24</a:t>
            </a:fld>
            <a:endParaRPr lang="en-US" altLang="en-US"/>
          </a:p>
        </p:txBody>
      </p:sp>
    </p:spTree>
    <p:extLst>
      <p:ext uri="{BB962C8B-B14F-4D97-AF65-F5344CB8AC3E}">
        <p14:creationId xmlns:p14="http://schemas.microsoft.com/office/powerpoint/2010/main" val="1152998719"/>
      </p:ext>
    </p:extLst>
  </p:cSld>
  <p:clrMapOvr>
    <a:masterClrMapping/>
  </p:clrMapOvr>
  <p:transition>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7989-23C0-FD91-E173-6D0336F00F49}"/>
              </a:ext>
            </a:extLst>
          </p:cNvPr>
          <p:cNvSpPr>
            <a:spLocks noGrp="1"/>
          </p:cNvSpPr>
          <p:nvPr>
            <p:ph type="title"/>
          </p:nvPr>
        </p:nvSpPr>
        <p:spPr>
          <a:xfrm>
            <a:off x="457200" y="274638"/>
            <a:ext cx="8229600" cy="563562"/>
          </a:xfrm>
        </p:spPr>
        <p:txBody>
          <a:bodyPr/>
          <a:lstStyle/>
          <a:p>
            <a:r>
              <a:rPr lang="en-IN" dirty="0"/>
              <a:t>REFERENCES</a:t>
            </a:r>
          </a:p>
        </p:txBody>
      </p:sp>
      <p:sp>
        <p:nvSpPr>
          <p:cNvPr id="3" name="Content Placeholder 2">
            <a:extLst>
              <a:ext uri="{FF2B5EF4-FFF2-40B4-BE49-F238E27FC236}">
                <a16:creationId xmlns:a16="http://schemas.microsoft.com/office/drawing/2014/main" id="{FB6E1190-C5D8-90C4-1D94-9462E4AED55E}"/>
              </a:ext>
            </a:extLst>
          </p:cNvPr>
          <p:cNvSpPr>
            <a:spLocks noGrp="1"/>
          </p:cNvSpPr>
          <p:nvPr>
            <p:ph idx="1"/>
          </p:nvPr>
        </p:nvSpPr>
        <p:spPr>
          <a:xfrm>
            <a:off x="457200" y="906463"/>
            <a:ext cx="8229600" cy="5638800"/>
          </a:xfrm>
        </p:spPr>
        <p:txBody>
          <a:bodyPr/>
          <a:lstStyle/>
          <a:p>
            <a:pPr algn="just">
              <a:spcAft>
                <a:spcPts val="1000"/>
              </a:spcAft>
            </a:pPr>
            <a:r>
              <a:rPr lang="en-US" sz="1800" dirty="0">
                <a:effectLst/>
                <a:latin typeface="TimesNewRomanPSMT"/>
                <a:ea typeface="Times New Roman" panose="02020603050405020304" pitchFamily="18" charset="0"/>
                <a:cs typeface="TimesNewRomanPSMT"/>
              </a:rPr>
              <a:t>[1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Shreya 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Bhanose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Kalyani 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Bogawar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(2016) “Crop And Yield</a:t>
            </a:r>
            <a:r>
              <a:rPr lang="en-IN" sz="1800" dirty="0">
                <a:latin typeface="Calibri" panose="020F0502020204030204"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Prediction Model”, International Journal of Advance Scientific</a:t>
            </a:r>
            <a:r>
              <a:rPr lang="en-IN" sz="1800" dirty="0">
                <a:latin typeface="Calibri" panose="020F0502020204030204"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Research and Engineering Trends, Volume 1,Issue 1, April 2016</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Tripathy, A. K., et al.(2011) "Data mining and wireless sensor</a:t>
            </a:r>
            <a:r>
              <a:rPr lang="en-IN" sz="1800" dirty="0">
                <a:latin typeface="Calibri" panose="020F0502020204030204"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network for agriculture pest/disease predictions." Information and</a:t>
            </a:r>
            <a:r>
              <a:rPr lang="en-IN" sz="1800" dirty="0">
                <a:latin typeface="Calibri" panose="020F0502020204030204"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Communication Technologies (WICT), 2011 World Congress on IEEE.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Ramesh Babu Palepu (2017) ” An Analysis of Agricultural Soils by</a:t>
            </a:r>
            <a:r>
              <a:rPr lang="en-IN" sz="1800" dirty="0">
                <a:latin typeface="Calibri" panose="020F0502020204030204"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using Data Mining Techniques”, International Journal of Engineering</a:t>
            </a:r>
            <a:r>
              <a:rPr lang="en-IN" sz="1800" dirty="0">
                <a:latin typeface="Calibri" panose="020F0502020204030204"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Science and Computing, Volume 7 Issue No. 10 October.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Rajeswari and K.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Arunesh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(2016)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Analysing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Soil Data using Data</a:t>
            </a:r>
            <a:r>
              <a:rPr lang="en-IN" sz="1800" dirty="0">
                <a:latin typeface="Calibri" panose="020F0502020204030204"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Mining Classification Techniques”, Indian Journal of Science and</a:t>
            </a:r>
            <a:r>
              <a:rPr lang="en-IN" sz="1800" dirty="0">
                <a:latin typeface="Calibri" panose="020F0502020204030204"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Technology, Volume 9, May.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A.Swarupa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Rani (2017), “The Impact of Data Analytics in Crop</a:t>
            </a:r>
            <a:r>
              <a:rPr lang="en-IN" sz="1800" dirty="0">
                <a:latin typeface="Calibri" panose="020F0502020204030204"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Management based on Weather Conditions”, International Journal of</a:t>
            </a:r>
            <a:r>
              <a:rPr lang="en-IN" sz="1800" dirty="0">
                <a:latin typeface="Calibri" panose="020F0502020204030204"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Engineering Technology Science and Research, Volume 4,Issue</a:t>
            </a:r>
            <a:r>
              <a:rPr lang="en-IN" sz="1800" dirty="0">
                <a:latin typeface="Calibri" panose="020F0502020204030204"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5,May.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Text Placeholder 3">
            <a:extLst>
              <a:ext uri="{FF2B5EF4-FFF2-40B4-BE49-F238E27FC236}">
                <a16:creationId xmlns:a16="http://schemas.microsoft.com/office/drawing/2014/main" id="{954C5610-E5B6-C368-0C6C-C5B00344AB62}"/>
              </a:ext>
            </a:extLst>
          </p:cNvPr>
          <p:cNvSpPr>
            <a:spLocks noGrp="1"/>
          </p:cNvSpPr>
          <p:nvPr>
            <p:ph type="body" sz="quarter" idx="13"/>
          </p:nvPr>
        </p:nvSpPr>
        <p:spPr/>
        <p:txBody>
          <a:bodyPr/>
          <a:lstStyle/>
          <a:p>
            <a:r>
              <a:rPr lang="en-IN" dirty="0"/>
              <a:t>CMRCET-CSE</a:t>
            </a:r>
          </a:p>
        </p:txBody>
      </p:sp>
      <p:sp>
        <p:nvSpPr>
          <p:cNvPr id="5" name="Slide Number Placeholder 4">
            <a:extLst>
              <a:ext uri="{FF2B5EF4-FFF2-40B4-BE49-F238E27FC236}">
                <a16:creationId xmlns:a16="http://schemas.microsoft.com/office/drawing/2014/main" id="{8A287DCA-A139-520E-582B-0EF8EB72B305}"/>
              </a:ext>
            </a:extLst>
          </p:cNvPr>
          <p:cNvSpPr>
            <a:spLocks noGrp="1"/>
          </p:cNvSpPr>
          <p:nvPr>
            <p:ph type="sldNum" sz="quarter" idx="14"/>
          </p:nvPr>
        </p:nvSpPr>
        <p:spPr/>
        <p:txBody>
          <a:bodyPr/>
          <a:lstStyle/>
          <a:p>
            <a:pPr>
              <a:defRPr/>
            </a:pPr>
            <a:fld id="{160EF506-B4DE-47E8-BA16-E080CB9BAE8A}" type="slidenum">
              <a:rPr lang="en-US" altLang="en-US" smtClean="0"/>
              <a:pPr>
                <a:defRPr/>
              </a:pPr>
              <a:t>25</a:t>
            </a:fld>
            <a:endParaRPr lang="en-US" altLang="en-US"/>
          </a:p>
        </p:txBody>
      </p:sp>
    </p:spTree>
    <p:extLst>
      <p:ext uri="{BB962C8B-B14F-4D97-AF65-F5344CB8AC3E}">
        <p14:creationId xmlns:p14="http://schemas.microsoft.com/office/powerpoint/2010/main" val="893772797"/>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DDDD-8F99-8BBA-5340-D49DEDEFD2AE}"/>
              </a:ext>
            </a:extLst>
          </p:cNvPr>
          <p:cNvSpPr>
            <a:spLocks noGrp="1"/>
          </p:cNvSpPr>
          <p:nvPr>
            <p:ph type="title"/>
          </p:nvPr>
        </p:nvSpPr>
        <p:spPr>
          <a:xfrm>
            <a:off x="457200" y="30163"/>
            <a:ext cx="8229600" cy="1143000"/>
          </a:xfrm>
        </p:spPr>
        <p:txBody>
          <a:bodyPr/>
          <a:lstStyle/>
          <a:p>
            <a:pPr eaLnBrk="1" hangingPunct="1">
              <a:defRPr/>
            </a:pPr>
            <a:r>
              <a:rPr lang="en-US" b="1" dirty="0">
                <a:effectLst>
                  <a:outerShdw blurRad="38100" dist="38100" dir="2700000" algn="tl">
                    <a:srgbClr val="000000">
                      <a:alpha val="43137"/>
                    </a:srgbClr>
                  </a:outerShdw>
                </a:effectLst>
              </a:rPr>
              <a:t>Abstract</a:t>
            </a:r>
          </a:p>
        </p:txBody>
      </p:sp>
      <p:sp>
        <p:nvSpPr>
          <p:cNvPr id="24579" name="Content Placeholder 2">
            <a:extLst>
              <a:ext uri="{FF2B5EF4-FFF2-40B4-BE49-F238E27FC236}">
                <a16:creationId xmlns:a16="http://schemas.microsoft.com/office/drawing/2014/main" id="{7CF5F51D-A8A3-FA05-79B1-7634B85BCD91}"/>
              </a:ext>
            </a:extLst>
          </p:cNvPr>
          <p:cNvSpPr>
            <a:spLocks noGrp="1"/>
          </p:cNvSpPr>
          <p:nvPr>
            <p:ph idx="1"/>
          </p:nvPr>
        </p:nvSpPr>
        <p:spPr>
          <a:xfrm>
            <a:off x="457200" y="914400"/>
            <a:ext cx="8229600" cy="5211763"/>
          </a:xfrm>
        </p:spPr>
        <p:txBody>
          <a:bodyPr/>
          <a:lstStyle/>
          <a:p>
            <a:pPr algn="just"/>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As a coastal state, Tamil Nadu faces uncertainty in agriculture which decreases its production. With more population and area, more productivity should be achieved but it cannot be reached. Farmers have words-of-mouth in past decades but now it cannot be used due to climatic factors. Agricultural factors and parameters make the data to get insights about the Agri-facts. Growth of IT world drives some highlights in Agriculture Sciences to help farmers with good agricultural information. Intelligence of applying modern technological methods in the field of agriculture is desirable in this current scenario. Machine Learning Techniques develops a well-defined model with the data and helps us to attain predictions. Agricultural issues like crop prediction, rotation, water requirement, fertilizer requirement and protection can be solved.</a:t>
            </a:r>
            <a:r>
              <a:rPr lang="en-US" sz="1600" dirty="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Due to the variable climatic factors o f the environment, there is a necessity to have a efficient technique to facilitate the crop cultivation and to lend a hand to the farmers in their production and management.</a:t>
            </a:r>
          </a:p>
          <a:p>
            <a:pPr algn="just"/>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This may help upcoming agriculturalists to have a better agriculture. A system o f recommendations can be provided to a farmer to help them in crop cultivation with the help o f data mining. To implement such an approach, crops are recommended based on its climatic factors and quantity. Data Analytics paves a way to evolve useful extraction from agricultural database .Crop Dataset has been analyzed and recommendation of crops is done based on productivity and season</a:t>
            </a:r>
            <a:r>
              <a:rPr lang="en-US" sz="1600" b="1"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p>
          <a:p>
            <a:pPr algn="just" eaLnBrk="1" hangingPunct="1"/>
            <a:endParaRPr lang="en-US" altLang="en-US" sz="1800" dirty="0"/>
          </a:p>
        </p:txBody>
      </p:sp>
      <p:sp>
        <p:nvSpPr>
          <p:cNvPr id="24580" name="Text Placeholder 3">
            <a:extLst>
              <a:ext uri="{FF2B5EF4-FFF2-40B4-BE49-F238E27FC236}">
                <a16:creationId xmlns:a16="http://schemas.microsoft.com/office/drawing/2014/main" id="{A1ED09D2-78FB-004C-ADCB-D09667F9FB4E}"/>
              </a:ext>
            </a:extLst>
          </p:cNvPr>
          <p:cNvSpPr>
            <a:spLocks noGrp="1"/>
          </p:cNvSpPr>
          <p:nvPr>
            <p:ph type="body" sz="quarter" idx="13"/>
          </p:nvPr>
        </p:nvSpPr>
        <p:spPr/>
        <p:txBody>
          <a:bodyPr/>
          <a:lstStyle/>
          <a:p>
            <a:pPr eaLnBrk="1" hangingPunct="1"/>
            <a:r>
              <a:rPr lang="en-US" altLang="en-US"/>
              <a:t>CMRCET-CSE</a:t>
            </a:r>
          </a:p>
        </p:txBody>
      </p:sp>
      <p:sp>
        <p:nvSpPr>
          <p:cNvPr id="24581" name="Slide Number Placeholder 4">
            <a:extLst>
              <a:ext uri="{FF2B5EF4-FFF2-40B4-BE49-F238E27FC236}">
                <a16:creationId xmlns:a16="http://schemas.microsoft.com/office/drawing/2014/main" id="{B242401F-EB87-8979-96C7-9FB90C896C2E}"/>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6603EEF-456A-496F-BC59-E21B2EB0136E}" type="slidenum">
              <a:rPr lang="en-US" altLang="en-US">
                <a:latin typeface="Times New Roman" panose="02020603050405020304" pitchFamily="18" charset="0"/>
                <a:cs typeface="Times New Roman" panose="02020603050405020304" pitchFamily="18" charset="0"/>
              </a:rPr>
              <a:pPr/>
              <a:t>3</a:t>
            </a:fld>
            <a:endParaRPr lang="en-US" altLang="en-US">
              <a:latin typeface="Times New Roman" panose="02020603050405020304" pitchFamily="18" charset="0"/>
              <a:cs typeface="Times New Roman" panose="02020603050405020304" pitchFamily="18" charset="0"/>
            </a:endParaRPr>
          </a:p>
        </p:txBody>
      </p:sp>
    </p:spTree>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715DC-0CAE-E24E-8BFF-604DD6631CF0}"/>
              </a:ext>
            </a:extLst>
          </p:cNvPr>
          <p:cNvSpPr>
            <a:spLocks noGrp="1"/>
          </p:cNvSpPr>
          <p:nvPr>
            <p:ph idx="1"/>
          </p:nvPr>
        </p:nvSpPr>
        <p:spPr>
          <a:xfrm>
            <a:off x="457200" y="983788"/>
            <a:ext cx="8229600" cy="5264612"/>
          </a:xfrm>
        </p:spPr>
        <p:txBody>
          <a:bodyPr/>
          <a:lstStyle/>
          <a:p>
            <a:pPr marL="0" indent="0" algn="just">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griculture </a:t>
            </a:r>
          </a:p>
          <a:p>
            <a:pPr marL="0" indent="0" algn="just">
              <a:spcAft>
                <a:spcPts val="1000"/>
              </a:spcAft>
              <a:buNone/>
            </a:pPr>
            <a:r>
              <a:rPr lang="en-US" sz="1600" dirty="0">
                <a:ea typeface="Times New Roman" panose="02020603050405020304" pitchFamily="18" charset="0"/>
              </a:rPr>
              <a:t>             </a:t>
            </a:r>
            <a:r>
              <a:rPr lang="en-US" sz="1600" dirty="0" err="1">
                <a:ea typeface="Times New Roman" panose="02020603050405020304" pitchFamily="18" charset="0"/>
              </a:rPr>
              <a:t>Tamilnadu</a:t>
            </a:r>
            <a:r>
              <a:rPr lang="en-US" sz="1600" dirty="0">
                <a:ea typeface="Times New Roman" panose="02020603050405020304" pitchFamily="18" charset="0"/>
              </a:rPr>
              <a:t> being 7th largest area in India has 6th largest population. It is the leading producer of agriculture products. Agriculture is the main occupation of </a:t>
            </a:r>
            <a:r>
              <a:rPr lang="en-US" sz="1600" dirty="0" err="1">
                <a:ea typeface="Times New Roman" panose="02020603050405020304" pitchFamily="18" charset="0"/>
              </a:rPr>
              <a:t>Tamilnadu</a:t>
            </a:r>
            <a:r>
              <a:rPr lang="en-US" sz="1600" dirty="0">
                <a:ea typeface="Times New Roman" panose="02020603050405020304" pitchFamily="18" charset="0"/>
              </a:rPr>
              <a:t> people. Agriculture has a sound tone in this competitive world. Cauvery is the main source of water. Cauvery delta regions are called as rice bowl of </a:t>
            </a:r>
            <a:r>
              <a:rPr lang="en-US" sz="1600" dirty="0" err="1">
                <a:ea typeface="Times New Roman" panose="02020603050405020304" pitchFamily="18" charset="0"/>
              </a:rPr>
              <a:t>Tamilnadu</a:t>
            </a:r>
            <a:r>
              <a:rPr lang="en-US" sz="1600" dirty="0">
                <a:ea typeface="Times New Roman" panose="02020603050405020304" pitchFamily="18" charset="0"/>
              </a:rPr>
              <a:t>. Rice is the major crop grown in Tamil </a:t>
            </a:r>
            <a:r>
              <a:rPr lang="en-US" sz="1600" dirty="0" err="1">
                <a:ea typeface="Times New Roman" panose="02020603050405020304" pitchFamily="18" charset="0"/>
              </a:rPr>
              <a:t>nadu</a:t>
            </a:r>
            <a:r>
              <a:rPr lang="en-US" sz="1600" dirty="0">
                <a:ea typeface="Times New Roman" panose="02020603050405020304" pitchFamily="18" charset="0"/>
              </a:rPr>
              <a:t>. Other crops like paddy, sugarcane, cotton, coconut and groundnut are grown. Bio-fertilizers are produced efficiently. Many areas farming acts as major source of occupation   </a:t>
            </a:r>
            <a:endParaRPr lang="en-IN" sz="1600" dirty="0">
              <a:latin typeface="Calibri" panose="020F0502020204030204" pitchFamily="34" charset="0"/>
              <a:ea typeface="Times New Roman" panose="02020603050405020304" pitchFamily="18" charset="0"/>
            </a:endParaRPr>
          </a:p>
          <a:p>
            <a:pPr algn="just">
              <a:spcAft>
                <a:spcPts val="1000"/>
              </a:spcAft>
            </a:pPr>
            <a:r>
              <a:rPr lang="en-US" sz="1600" dirty="0">
                <a:ea typeface="Times New Roman" panose="02020603050405020304" pitchFamily="18" charset="0"/>
              </a:rPr>
              <a:t>               Agriculture makes a dramatic impact in the economy of a country. Due to the change of natural factors, Agriculture farming is degrading now-a days. Agriculture directly depends on the environmental factors such as sunlight, humidity, soil type, rainfall, Maximum and Minimum Temperature, climate, fertilizers, pesticides etc. Knowledge of proper harvesting o f crops is in need to bloom in Agriculture. India has seasons</a:t>
            </a:r>
            <a:endParaRPr lang="en-IN" sz="1600" dirty="0">
              <a:latin typeface="Calibri" panose="020F0502020204030204" pitchFamily="34" charset="0"/>
              <a:ea typeface="Times New Roman" panose="02020603050405020304" pitchFamily="18" charset="0"/>
            </a:endParaRPr>
          </a:p>
          <a:p>
            <a:pPr algn="just">
              <a:spcAft>
                <a:spcPts val="1000"/>
              </a:spcAft>
            </a:pPr>
            <a:r>
              <a:rPr lang="en-US" sz="1600" dirty="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 Winter which occurs from December to Mar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ch</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2. Summer season from April to June</a:t>
            </a:r>
          </a:p>
          <a:p>
            <a:pPr algn="just">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3. Monsoon or rainy season lasting from July to September and</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4.Post-mon</a:t>
            </a:r>
            <a:r>
              <a:rPr lang="en-US" sz="1600" dirty="0">
                <a:ea typeface="Times New Roman" panose="02020603050405020304" pitchFamily="18" charset="0"/>
              </a:rPr>
              <a:t>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oon or autumn season occurring from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october</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to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november</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sz="1800" dirty="0"/>
          </a:p>
        </p:txBody>
      </p:sp>
      <p:sp>
        <p:nvSpPr>
          <p:cNvPr id="4" name="Text Placeholder 3">
            <a:extLst>
              <a:ext uri="{FF2B5EF4-FFF2-40B4-BE49-F238E27FC236}">
                <a16:creationId xmlns:a16="http://schemas.microsoft.com/office/drawing/2014/main" id="{B1E2A085-DA39-7D83-4AB6-4342FD3AC111}"/>
              </a:ext>
            </a:extLst>
          </p:cNvPr>
          <p:cNvSpPr>
            <a:spLocks noGrp="1"/>
          </p:cNvSpPr>
          <p:nvPr>
            <p:ph type="body" sz="quarter" idx="13"/>
          </p:nvPr>
        </p:nvSpPr>
        <p:spPr/>
        <p:txBody>
          <a:bodyPr/>
          <a:lstStyle/>
          <a:p>
            <a:r>
              <a:rPr lang="en-IN" dirty="0"/>
              <a:t>CMRCET-CSE</a:t>
            </a:r>
          </a:p>
        </p:txBody>
      </p:sp>
      <p:sp>
        <p:nvSpPr>
          <p:cNvPr id="5" name="Slide Number Placeholder 4">
            <a:extLst>
              <a:ext uri="{FF2B5EF4-FFF2-40B4-BE49-F238E27FC236}">
                <a16:creationId xmlns:a16="http://schemas.microsoft.com/office/drawing/2014/main" id="{825C9CD7-2342-36B6-73A3-8A7C7B452265}"/>
              </a:ext>
            </a:extLst>
          </p:cNvPr>
          <p:cNvSpPr>
            <a:spLocks noGrp="1"/>
          </p:cNvSpPr>
          <p:nvPr>
            <p:ph type="sldNum" sz="quarter" idx="14"/>
          </p:nvPr>
        </p:nvSpPr>
        <p:spPr/>
        <p:txBody>
          <a:bodyPr/>
          <a:lstStyle/>
          <a:p>
            <a:pPr>
              <a:defRPr/>
            </a:pPr>
            <a:fld id="{160EF506-B4DE-47E8-BA16-E080CB9BAE8A}" type="slidenum">
              <a:rPr lang="en-US" altLang="en-US" smtClean="0"/>
              <a:pPr>
                <a:defRPr/>
              </a:pPr>
              <a:t>4</a:t>
            </a:fld>
            <a:endParaRPr lang="en-US" altLang="en-US"/>
          </a:p>
        </p:txBody>
      </p:sp>
      <p:sp>
        <p:nvSpPr>
          <p:cNvPr id="2" name="TextBox 1">
            <a:extLst>
              <a:ext uri="{FF2B5EF4-FFF2-40B4-BE49-F238E27FC236}">
                <a16:creationId xmlns:a16="http://schemas.microsoft.com/office/drawing/2014/main" id="{3DAFE7D5-3392-B040-3963-304D8C864FEC}"/>
              </a:ext>
            </a:extLst>
          </p:cNvPr>
          <p:cNvSpPr txBox="1"/>
          <p:nvPr/>
        </p:nvSpPr>
        <p:spPr>
          <a:xfrm>
            <a:off x="2667000" y="304800"/>
            <a:ext cx="4191000"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480165431"/>
      </p:ext>
    </p:extLst>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12A3-D558-6EF4-D54D-353B5174CD57}"/>
              </a:ext>
            </a:extLst>
          </p:cNvPr>
          <p:cNvSpPr>
            <a:spLocks noGrp="1"/>
          </p:cNvSpPr>
          <p:nvPr>
            <p:ph type="title"/>
          </p:nvPr>
        </p:nvSpPr>
        <p:spPr>
          <a:xfrm>
            <a:off x="457200" y="30163"/>
            <a:ext cx="8229600" cy="1143000"/>
          </a:xfrm>
        </p:spPr>
        <p:txBody>
          <a:bodyPr/>
          <a:lstStyle/>
          <a:p>
            <a:pPr eaLnBrk="1" hangingPunct="1">
              <a:defRPr/>
            </a:pPr>
            <a:r>
              <a:rPr lang="en-US" b="1" dirty="0">
                <a:effectLst>
                  <a:outerShdw blurRad="38100" dist="38100" dir="2700000" algn="tl">
                    <a:srgbClr val="000000">
                      <a:alpha val="43137"/>
                    </a:srgbClr>
                  </a:outerShdw>
                </a:effectLst>
              </a:rPr>
              <a:t>Literature Survey</a:t>
            </a:r>
            <a:br>
              <a:rPr lang="en-US" b="1" dirty="0">
                <a:effectLst>
                  <a:outerShdw blurRad="38100" dist="38100" dir="2700000" algn="tl">
                    <a:srgbClr val="000000">
                      <a:alpha val="43137"/>
                    </a:srgbClr>
                  </a:outerShdw>
                </a:effectLst>
              </a:rPr>
            </a:br>
            <a:endParaRPr lang="en-US" sz="2800" b="1" dirty="0">
              <a:effectLst>
                <a:outerShdw blurRad="38100" dist="38100" dir="2700000" algn="tl">
                  <a:srgbClr val="000000">
                    <a:alpha val="43137"/>
                  </a:srgbClr>
                </a:outerShdw>
              </a:effectLst>
            </a:endParaRPr>
          </a:p>
        </p:txBody>
      </p:sp>
      <p:sp>
        <p:nvSpPr>
          <p:cNvPr id="25603" name="Content Placeholder 2">
            <a:extLst>
              <a:ext uri="{FF2B5EF4-FFF2-40B4-BE49-F238E27FC236}">
                <a16:creationId xmlns:a16="http://schemas.microsoft.com/office/drawing/2014/main" id="{599D8786-A306-2CB0-4CAC-4D53F3B2F268}"/>
              </a:ext>
            </a:extLst>
          </p:cNvPr>
          <p:cNvSpPr>
            <a:spLocks noGrp="1"/>
          </p:cNvSpPr>
          <p:nvPr>
            <p:ph idx="1"/>
          </p:nvPr>
        </p:nvSpPr>
        <p:spPr/>
        <p:txBody>
          <a:bodyPr/>
          <a:lstStyle/>
          <a:p>
            <a:pPr algn="just"/>
            <a:r>
              <a:rPr lang="en-US" sz="2200" b="1" u="sng" dirty="0">
                <a:latin typeface="Times New Roman" panose="02020603050405020304" pitchFamily="18" charset="0"/>
                <a:cs typeface="Times New Roman" panose="02020603050405020304" pitchFamily="18" charset="0"/>
              </a:rPr>
              <a:t>Crop and prediction model by </a:t>
            </a:r>
            <a:r>
              <a:rPr lang="en-IN" sz="2200" b="1" u="sng" dirty="0">
                <a:latin typeface="Times New Roman" panose="02020603050405020304" pitchFamily="18" charset="0"/>
                <a:cs typeface="Times New Roman" panose="02020603050405020304" pitchFamily="18" charset="0"/>
              </a:rPr>
              <a:t>Shreya S. </a:t>
            </a:r>
            <a:r>
              <a:rPr lang="en-IN" sz="2200" b="1" u="sng" dirty="0" err="1">
                <a:latin typeface="Times New Roman" panose="02020603050405020304" pitchFamily="18" charset="0"/>
                <a:cs typeface="Times New Roman" panose="02020603050405020304" pitchFamily="18" charset="0"/>
              </a:rPr>
              <a:t>Bhanose</a:t>
            </a:r>
            <a:r>
              <a:rPr lang="en-US" sz="2200" dirty="0"/>
              <a:t>                      </a:t>
            </a:r>
          </a:p>
          <a:p>
            <a:pPr marL="0" indent="0" algn="just">
              <a:buNone/>
            </a:pPr>
            <a:r>
              <a:rPr lang="en-US" sz="1800" dirty="0">
                <a:latin typeface="Times New Roman" panose="02020603050405020304" pitchFamily="18" charset="0"/>
                <a:cs typeface="Times New Roman" panose="02020603050405020304" pitchFamily="18" charset="0"/>
              </a:rPr>
              <a:t>                       Traditional clustering algorithms such as k-Means, improved rough k-Means and-means++ makes the tasks complicated due to random selection of initial cluster center and decision of number of clusters.</a:t>
            </a:r>
          </a:p>
          <a:p>
            <a:pPr algn="just"/>
            <a:endParaRPr lang="en-US" sz="1800" b="1" dirty="0">
              <a:latin typeface="Times New Roman" panose="02020603050405020304" pitchFamily="18" charset="0"/>
              <a:cs typeface="Times New Roman" panose="02020603050405020304" pitchFamily="18" charset="0"/>
            </a:endParaRPr>
          </a:p>
          <a:p>
            <a:pPr algn="just"/>
            <a:r>
              <a:rPr lang="en-IN" sz="1800" b="1" u="sng" dirty="0">
                <a:latin typeface="Times New Roman" panose="02020603050405020304" pitchFamily="18" charset="0"/>
                <a:cs typeface="Times New Roman" panose="02020603050405020304" pitchFamily="18" charset="0"/>
              </a:rPr>
              <a:t>Crop knowledge base:</a:t>
            </a:r>
            <a:endParaRPr lang="en-US" sz="1800" b="1" u="sng"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The crop knowledge base consists of farm knowledge such as crop types, soil types, soil-</a:t>
            </a:r>
            <a:r>
              <a:rPr lang="en-US" sz="1800" dirty="0" err="1">
                <a:latin typeface="Times New Roman" panose="02020603050405020304" pitchFamily="18" charset="0"/>
                <a:cs typeface="Times New Roman" panose="02020603050405020304" pitchFamily="18" charset="0"/>
              </a:rPr>
              <a:t>ph</a:t>
            </a:r>
            <a:r>
              <a:rPr lang="en-US" sz="1800" dirty="0">
                <a:latin typeface="Times New Roman" panose="02020603050405020304" pitchFamily="18" charset="0"/>
                <a:cs typeface="Times New Roman" panose="02020603050405020304" pitchFamily="18" charset="0"/>
              </a:rPr>
              <a:t> value, crop disease and pesticides, seasonal parameter such as kharif, rabbi and summer crops. The knowledge-base also consists of zones as well as district information, environmental parameter such as maximum and minimum temperature value and average rainfall.</a:t>
            </a:r>
          </a:p>
          <a:p>
            <a:pPr eaLnBrk="1" hangingPunct="1"/>
            <a:endParaRPr lang="en-US" altLang="en-US" dirty="0"/>
          </a:p>
        </p:txBody>
      </p:sp>
      <p:sp>
        <p:nvSpPr>
          <p:cNvPr id="25604" name="Text Placeholder 3">
            <a:extLst>
              <a:ext uri="{FF2B5EF4-FFF2-40B4-BE49-F238E27FC236}">
                <a16:creationId xmlns:a16="http://schemas.microsoft.com/office/drawing/2014/main" id="{EA5E3C29-42C7-9E35-FF56-5518B824D3C4}"/>
              </a:ext>
            </a:extLst>
          </p:cNvPr>
          <p:cNvSpPr>
            <a:spLocks noGrp="1"/>
          </p:cNvSpPr>
          <p:nvPr>
            <p:ph type="body" sz="quarter" idx="13"/>
          </p:nvPr>
        </p:nvSpPr>
        <p:spPr/>
        <p:txBody>
          <a:bodyPr/>
          <a:lstStyle/>
          <a:p>
            <a:pPr eaLnBrk="1" hangingPunct="1"/>
            <a:r>
              <a:rPr lang="en-US" altLang="en-US" dirty="0"/>
              <a:t>CMRCET-CSE</a:t>
            </a:r>
          </a:p>
        </p:txBody>
      </p:sp>
      <p:sp>
        <p:nvSpPr>
          <p:cNvPr id="25605" name="Slide Number Placeholder 4">
            <a:extLst>
              <a:ext uri="{FF2B5EF4-FFF2-40B4-BE49-F238E27FC236}">
                <a16:creationId xmlns:a16="http://schemas.microsoft.com/office/drawing/2014/main" id="{10CDC31B-9541-AD3E-F40D-96C6C9767FF2}"/>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255379E-E2D2-45F1-8709-D70DC378B2A1}" type="slidenum">
              <a:rPr lang="en-US" altLang="en-US">
                <a:latin typeface="Times New Roman" panose="02020603050405020304" pitchFamily="18" charset="0"/>
                <a:cs typeface="Times New Roman" panose="02020603050405020304" pitchFamily="18" charset="0"/>
              </a:rPr>
              <a:pPr/>
              <a:t>5</a:t>
            </a:fld>
            <a:endParaRPr lang="en-US" altLang="en-US">
              <a:latin typeface="Times New Roman" panose="02020603050405020304" pitchFamily="18" charset="0"/>
              <a:cs typeface="Times New Roman" panose="02020603050405020304" pitchFamily="18" charset="0"/>
            </a:endParaRPr>
          </a:p>
        </p:txBody>
      </p:sp>
    </p:spTree>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A76AA-27A4-1490-1DD1-962938BD621E}"/>
              </a:ext>
            </a:extLst>
          </p:cNvPr>
          <p:cNvSpPr>
            <a:spLocks noGrp="1"/>
          </p:cNvSpPr>
          <p:nvPr>
            <p:ph idx="1"/>
          </p:nvPr>
        </p:nvSpPr>
        <p:spPr/>
        <p:txBody>
          <a:bodyPr/>
          <a:lstStyle/>
          <a:p>
            <a:r>
              <a:rPr lang="en-US" sz="2200" b="1" i="0" u="sng" dirty="0">
                <a:solidFill>
                  <a:srgbClr val="2E3743"/>
                </a:solidFill>
                <a:effectLst/>
                <a:latin typeface="Times New Roman" panose="02020603050405020304" pitchFamily="18" charset="0"/>
                <a:cs typeface="Times New Roman" panose="02020603050405020304" pitchFamily="18" charset="0"/>
              </a:rPr>
              <a:t>An Analysis of Agricultural Soils by using Data Mining Techniques by Ramesh Babu</a:t>
            </a:r>
          </a:p>
          <a:p>
            <a:endParaRPr lang="en-US" sz="2800" b="1" dirty="0">
              <a:solidFill>
                <a:srgbClr val="2E3743"/>
              </a:solidFill>
              <a:latin typeface="Times New Roman" panose="02020603050405020304" pitchFamily="18" charset="0"/>
              <a:cs typeface="Times New Roman" panose="02020603050405020304" pitchFamily="18" charset="0"/>
            </a:endParaRPr>
          </a:p>
          <a:p>
            <a:pPr marL="0" indent="0" algn="just">
              <a:buNone/>
            </a:pPr>
            <a:r>
              <a:rPr lang="en-US" sz="1800" b="1" i="0" dirty="0">
                <a:solidFill>
                  <a:srgbClr val="2E3743"/>
                </a:solidFill>
                <a:effectLst/>
                <a:latin typeface="Times New Roman" panose="02020603050405020304" pitchFamily="18" charset="0"/>
                <a:cs typeface="Times New Roman" panose="02020603050405020304" pitchFamily="18" charset="0"/>
              </a:rPr>
              <a:t>                           </a:t>
            </a:r>
            <a:r>
              <a:rPr lang="en-US" sz="1800" b="0" i="0" dirty="0">
                <a:solidFill>
                  <a:srgbClr val="2E3743"/>
                </a:solidFill>
                <a:effectLst/>
                <a:latin typeface="Times New Roman" panose="02020603050405020304" pitchFamily="18" charset="0"/>
                <a:cs typeface="Times New Roman" panose="02020603050405020304" pitchFamily="18" charset="0"/>
              </a:rPr>
              <a:t> Agriculture is the most basic function to accomplish food demand all over the globe it is a backbone particularly in the developing countries like India. The application of Data mining techniques in agriculture especially on soils can revise the situation of pledge making and improve cultivation yields in a better way. The analysis of soils plays an indispensable role for resolution making on several issues related to agriculture field. This paper presents about the role of data mining in perspective of soil analysis in the field of agriculture and also confers about several data mining techniques and their related work by several authors in context to soil analysis domain. The data mining techniques are of very up-to-the-minute in the area of soil analysis.</a:t>
            </a:r>
            <a:endParaRPr lang="en-IN" sz="1800" dirty="0">
              <a:latin typeface="Times New Roman" panose="02020603050405020304" pitchFamily="18" charset="0"/>
              <a:cs typeface="Times New Roman" panose="02020603050405020304" pitchFamily="18" charset="0"/>
            </a:endParaRPr>
          </a:p>
          <a:p>
            <a:endParaRPr lang="en-IN" dirty="0"/>
          </a:p>
        </p:txBody>
      </p:sp>
      <p:sp>
        <p:nvSpPr>
          <p:cNvPr id="4" name="Text Placeholder 3">
            <a:extLst>
              <a:ext uri="{FF2B5EF4-FFF2-40B4-BE49-F238E27FC236}">
                <a16:creationId xmlns:a16="http://schemas.microsoft.com/office/drawing/2014/main" id="{17BCB5FD-7500-A38E-692D-874449A7F34E}"/>
              </a:ext>
            </a:extLst>
          </p:cNvPr>
          <p:cNvSpPr>
            <a:spLocks noGrp="1"/>
          </p:cNvSpPr>
          <p:nvPr>
            <p:ph type="body" sz="quarter" idx="13"/>
          </p:nvPr>
        </p:nvSpPr>
        <p:spPr/>
        <p:txBody>
          <a:bodyPr/>
          <a:lstStyle/>
          <a:p>
            <a:r>
              <a:rPr lang="en-IN" dirty="0"/>
              <a:t>CMRCET-CSE</a:t>
            </a:r>
          </a:p>
        </p:txBody>
      </p:sp>
      <p:sp>
        <p:nvSpPr>
          <p:cNvPr id="5" name="Slide Number Placeholder 4">
            <a:extLst>
              <a:ext uri="{FF2B5EF4-FFF2-40B4-BE49-F238E27FC236}">
                <a16:creationId xmlns:a16="http://schemas.microsoft.com/office/drawing/2014/main" id="{0D5D2429-A8BE-516C-10E3-CADC52359AF1}"/>
              </a:ext>
            </a:extLst>
          </p:cNvPr>
          <p:cNvSpPr>
            <a:spLocks noGrp="1"/>
          </p:cNvSpPr>
          <p:nvPr>
            <p:ph type="sldNum" sz="quarter" idx="14"/>
          </p:nvPr>
        </p:nvSpPr>
        <p:spPr/>
        <p:txBody>
          <a:bodyPr/>
          <a:lstStyle/>
          <a:p>
            <a:pPr>
              <a:defRPr/>
            </a:pPr>
            <a:fld id="{160EF506-B4DE-47E8-BA16-E080CB9BAE8A}" type="slidenum">
              <a:rPr lang="en-US" altLang="en-US" smtClean="0"/>
              <a:pPr>
                <a:defRPr/>
              </a:pPr>
              <a:t>6</a:t>
            </a:fld>
            <a:endParaRPr lang="en-US" altLang="en-US"/>
          </a:p>
        </p:txBody>
      </p:sp>
    </p:spTree>
    <p:extLst>
      <p:ext uri="{BB962C8B-B14F-4D97-AF65-F5344CB8AC3E}">
        <p14:creationId xmlns:p14="http://schemas.microsoft.com/office/powerpoint/2010/main" val="438440423"/>
      </p:ext>
    </p:extLst>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690A94-1284-F261-2A1E-9D365AA72182}"/>
              </a:ext>
            </a:extLst>
          </p:cNvPr>
          <p:cNvSpPr>
            <a:spLocks noGrp="1"/>
          </p:cNvSpPr>
          <p:nvPr>
            <p:ph idx="1"/>
          </p:nvPr>
        </p:nvSpPr>
        <p:spPr/>
        <p:txBody>
          <a:bodyPr/>
          <a:lstStyle/>
          <a:p>
            <a:r>
              <a:rPr lang="en-US" sz="2200" b="1" dirty="0">
                <a:solidFill>
                  <a:srgbClr val="333333"/>
                </a:solidFill>
                <a:effectLst/>
                <a:latin typeface="Times New Roman" panose="02020603050405020304" pitchFamily="18" charset="0"/>
                <a:ea typeface="Times New Roman" panose="02020603050405020304" pitchFamily="18" charset="0"/>
              </a:rPr>
              <a:t>Web Based Recommendation System for Farmers by </a:t>
            </a:r>
            <a:r>
              <a:rPr lang="en-US" sz="2200" b="1" dirty="0" err="1">
                <a:solidFill>
                  <a:srgbClr val="333333"/>
                </a:solidFill>
                <a:effectLst/>
                <a:latin typeface="Times New Roman" panose="02020603050405020304" pitchFamily="18" charset="0"/>
                <a:ea typeface="Times New Roman" panose="02020603050405020304" pitchFamily="18" charset="0"/>
              </a:rPr>
              <a:t>kiran</a:t>
            </a:r>
            <a:r>
              <a:rPr lang="en-US" sz="2200" b="1" dirty="0">
                <a:solidFill>
                  <a:srgbClr val="333333"/>
                </a:solidFill>
                <a:effectLst/>
                <a:latin typeface="Times New Roman" panose="02020603050405020304" pitchFamily="18" charset="0"/>
                <a:ea typeface="Times New Roman" panose="02020603050405020304" pitchFamily="18" charset="0"/>
              </a:rPr>
              <a:t> </a:t>
            </a:r>
            <a:r>
              <a:rPr lang="en-US" sz="2200" b="1" dirty="0" err="1">
                <a:solidFill>
                  <a:srgbClr val="333333"/>
                </a:solidFill>
                <a:effectLst/>
                <a:latin typeface="Times New Roman" panose="02020603050405020304" pitchFamily="18" charset="0"/>
                <a:ea typeface="Times New Roman" panose="02020603050405020304" pitchFamily="18" charset="0"/>
              </a:rPr>
              <a:t>shinde</a:t>
            </a:r>
            <a:endParaRPr lang="en-IN" sz="2200" dirty="0">
              <a:effectLst/>
              <a:latin typeface="Times New Roman" panose="02020603050405020304" pitchFamily="18" charset="0"/>
              <a:ea typeface="Times New Roman" panose="02020603050405020304" pitchFamily="18" charset="0"/>
            </a:endParaRPr>
          </a:p>
          <a:p>
            <a:pPr marL="0" indent="0" algn="just">
              <a:lnSpc>
                <a:spcPct val="115000"/>
              </a:lnSpc>
              <a:buNone/>
            </a:pPr>
            <a:r>
              <a:rPr lang="en-IN" sz="1800" spc="-75" dirty="0">
                <a:solidFill>
                  <a:srgbClr val="000000"/>
                </a:solidFill>
                <a:effectLst/>
                <a:latin typeface="Times New Roman" panose="02020603050405020304" pitchFamily="18" charset="0"/>
                <a:ea typeface="Times New Roman" panose="02020603050405020304" pitchFamily="18" charset="0"/>
              </a:rPr>
              <a:t>                             Agriculture is India's biggest economic sector and employed 52.1% of total work force in 2009-10. Number of farmers in India is 23.4 crores in 2001. As of 2011, India had a large and diverse agricultural sector, accounting, on average, for about 16% of GDP and 10% of export earnings. Today in India agriculture is being neglected which has led to losing hope of farmers in agriculture which has led to rise in the number of farmer suicides.  </a:t>
            </a:r>
          </a:p>
          <a:p>
            <a:pPr marL="0" indent="0" algn="just">
              <a:lnSpc>
                <a:spcPct val="115000"/>
              </a:lnSpc>
              <a:buNone/>
            </a:pPr>
            <a:r>
              <a:rPr lang="en-IN" sz="1800" spc="-75" dirty="0">
                <a:solidFill>
                  <a:srgbClr val="000000"/>
                </a:solidFill>
                <a:effectLst/>
                <a:latin typeface="Times New Roman" panose="02020603050405020304" pitchFamily="18" charset="0"/>
                <a:ea typeface="Times New Roman" panose="02020603050405020304" pitchFamily="18" charset="0"/>
              </a:rPr>
              <a:t>There is no such universal system to assist farmers in agriculture. Indi</a:t>
            </a:r>
            <a:r>
              <a:rPr lang="en-IN" sz="1800" dirty="0">
                <a:solidFill>
                  <a:srgbClr val="000000"/>
                </a:solidFill>
                <a:effectLst/>
                <a:latin typeface="Times New Roman" panose="02020603050405020304" pitchFamily="18" charset="0"/>
                <a:ea typeface="Times New Roman" panose="02020603050405020304" pitchFamily="18" charset="0"/>
              </a:rPr>
              <a:t>a’s population has been </a:t>
            </a:r>
            <a:r>
              <a:rPr lang="en-IN" sz="1800" spc="-75" dirty="0">
                <a:solidFill>
                  <a:srgbClr val="000000"/>
                </a:solidFill>
                <a:effectLst/>
                <a:latin typeface="Times New Roman" panose="02020603050405020304" pitchFamily="18" charset="0"/>
                <a:ea typeface="Times New Roman" panose="02020603050405020304" pitchFamily="18" charset="0"/>
              </a:rPr>
              <a:t>rising at 1.6% per annum, which means that the growth in agricultural production must also increase at this minimum rate to ensure that there are no supply bottle necks. Solutions are obvious India must invest in the agriculture sector, in R&amp;D, in irrigation, intermediary-less sales of produce and effective information centres to provide answers to farmers’ queries.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Text Placeholder 3">
            <a:extLst>
              <a:ext uri="{FF2B5EF4-FFF2-40B4-BE49-F238E27FC236}">
                <a16:creationId xmlns:a16="http://schemas.microsoft.com/office/drawing/2014/main" id="{DABF8F9D-870C-2DBB-847E-A0EDA330391D}"/>
              </a:ext>
            </a:extLst>
          </p:cNvPr>
          <p:cNvSpPr>
            <a:spLocks noGrp="1"/>
          </p:cNvSpPr>
          <p:nvPr>
            <p:ph type="body" sz="quarter" idx="13"/>
          </p:nvPr>
        </p:nvSpPr>
        <p:spPr/>
        <p:txBody>
          <a:bodyPr/>
          <a:lstStyle/>
          <a:p>
            <a:r>
              <a:rPr lang="en-IN" dirty="0"/>
              <a:t>CMRCET-CSE</a:t>
            </a:r>
          </a:p>
        </p:txBody>
      </p:sp>
      <p:sp>
        <p:nvSpPr>
          <p:cNvPr id="5" name="Slide Number Placeholder 4">
            <a:extLst>
              <a:ext uri="{FF2B5EF4-FFF2-40B4-BE49-F238E27FC236}">
                <a16:creationId xmlns:a16="http://schemas.microsoft.com/office/drawing/2014/main" id="{0B0E3547-BF4A-EC51-54B1-9C7B7742A271}"/>
              </a:ext>
            </a:extLst>
          </p:cNvPr>
          <p:cNvSpPr>
            <a:spLocks noGrp="1"/>
          </p:cNvSpPr>
          <p:nvPr>
            <p:ph type="sldNum" sz="quarter" idx="14"/>
          </p:nvPr>
        </p:nvSpPr>
        <p:spPr/>
        <p:txBody>
          <a:bodyPr/>
          <a:lstStyle/>
          <a:p>
            <a:pPr>
              <a:defRPr/>
            </a:pPr>
            <a:fld id="{160EF506-B4DE-47E8-BA16-E080CB9BAE8A}" type="slidenum">
              <a:rPr lang="en-US" altLang="en-US" smtClean="0"/>
              <a:pPr>
                <a:defRPr/>
              </a:pPr>
              <a:t>7</a:t>
            </a:fld>
            <a:endParaRPr lang="en-US" altLang="en-US"/>
          </a:p>
        </p:txBody>
      </p:sp>
    </p:spTree>
    <p:extLst>
      <p:ext uri="{BB962C8B-B14F-4D97-AF65-F5344CB8AC3E}">
        <p14:creationId xmlns:p14="http://schemas.microsoft.com/office/powerpoint/2010/main" val="294099945"/>
      </p:ext>
    </p:extLst>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30479-76C5-BAD9-2C93-D78ED451AAD5}"/>
              </a:ext>
            </a:extLst>
          </p:cNvPr>
          <p:cNvSpPr>
            <a:spLocks noGrp="1"/>
          </p:cNvSpPr>
          <p:nvPr>
            <p:ph type="title"/>
          </p:nvPr>
        </p:nvSpPr>
        <p:spPr>
          <a:xfrm>
            <a:off x="457200" y="30163"/>
            <a:ext cx="8229600" cy="1143000"/>
          </a:xfrm>
        </p:spPr>
        <p:txBody>
          <a:bodyPr/>
          <a:lstStyle/>
          <a:p>
            <a:pPr eaLnBrk="1" hangingPunct="1">
              <a:defRPr/>
            </a:pPr>
            <a:r>
              <a:rPr lang="en-US" b="1" dirty="0">
                <a:effectLst>
                  <a:outerShdw blurRad="38100" dist="38100" dir="2700000" algn="tl">
                    <a:srgbClr val="000000">
                      <a:alpha val="43137"/>
                    </a:srgbClr>
                  </a:outerShdw>
                </a:effectLst>
              </a:rPr>
              <a:t>Existing Works</a:t>
            </a:r>
          </a:p>
        </p:txBody>
      </p:sp>
      <p:sp>
        <p:nvSpPr>
          <p:cNvPr id="26627" name="Content Placeholder 2">
            <a:extLst>
              <a:ext uri="{FF2B5EF4-FFF2-40B4-BE49-F238E27FC236}">
                <a16:creationId xmlns:a16="http://schemas.microsoft.com/office/drawing/2014/main" id="{36E8E22F-70F8-5893-61DE-7C4AB40C2772}"/>
              </a:ext>
            </a:extLst>
          </p:cNvPr>
          <p:cNvSpPr>
            <a:spLocks noGrp="1"/>
          </p:cNvSpPr>
          <p:nvPr>
            <p:ph idx="1"/>
          </p:nvPr>
        </p:nvSpPr>
        <p:spPr>
          <a:xfrm>
            <a:off x="457200" y="1600200"/>
            <a:ext cx="8229600" cy="4892675"/>
          </a:xfrm>
        </p:spPr>
        <p:txBody>
          <a:bodyPr/>
          <a:lstStyle/>
          <a:p>
            <a:pPr marL="0" indent="0" algn="just">
              <a:buNone/>
            </a:pPr>
            <a:r>
              <a:rPr lang="en-US" sz="2200" b="1" dirty="0">
                <a:latin typeface="Times New Roman" panose="02020603050405020304" pitchFamily="18" charset="0"/>
                <a:cs typeface="Times New Roman" panose="02020603050405020304" pitchFamily="18" charset="0"/>
              </a:rPr>
              <a:t> 1) Crop and prediction model by </a:t>
            </a:r>
            <a:r>
              <a:rPr lang="en-IN" sz="2200" b="1" dirty="0">
                <a:latin typeface="Times New Roman" panose="02020603050405020304" pitchFamily="18" charset="0"/>
                <a:cs typeface="Times New Roman" panose="02020603050405020304" pitchFamily="18" charset="0"/>
              </a:rPr>
              <a:t>Shreya S. </a:t>
            </a:r>
            <a:r>
              <a:rPr lang="en-IN" sz="2200" b="1" dirty="0" err="1">
                <a:latin typeface="Times New Roman" panose="02020603050405020304" pitchFamily="18" charset="0"/>
                <a:cs typeface="Times New Roman" panose="02020603050405020304" pitchFamily="18" charset="0"/>
              </a:rPr>
              <a:t>Bhanose</a:t>
            </a:r>
            <a:endParaRPr lang="en-IN" sz="2200" b="1" dirty="0">
              <a:latin typeface="Times New Roman" panose="02020603050405020304" pitchFamily="18" charset="0"/>
              <a:cs typeface="Times New Roman" panose="02020603050405020304" pitchFamily="18" charset="0"/>
            </a:endParaRPr>
          </a:p>
          <a:p>
            <a:pPr algn="just"/>
            <a:r>
              <a:rPr lang="en-US" sz="1800" b="1" u="sng" dirty="0">
                <a:latin typeface="Times New Roman" panose="02020603050405020304" pitchFamily="18" charset="0"/>
                <a:cs typeface="Times New Roman" panose="02020603050405020304" pitchFamily="18" charset="0"/>
              </a:rPr>
              <a:t>Clustering Approaches</a:t>
            </a:r>
            <a:r>
              <a:rPr lang="en-US" sz="1800" b="1" dirty="0">
                <a:latin typeface="Times New Roman" panose="02020603050405020304" pitchFamily="18" charset="0"/>
                <a:cs typeface="Times New Roman" panose="02020603050405020304" pitchFamily="18" charset="0"/>
              </a:rPr>
              <a:t>:</a:t>
            </a:r>
          </a:p>
          <a:p>
            <a:pPr marL="0" indent="0" algn="just">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three clustering approaches is used such as k-Means, k- Means++ and traditional k-Means. The determined value of number of clusters and initial cluster centers is provided to modified k-Means clustering algorithm. Because of the number of clusters (k value) is required at starting for traditional k-Means and k- Means ++, the same calculated value of number of clusters is provided and initial cluster centers are uniformly </a:t>
            </a:r>
            <a:r>
              <a:rPr lang="en-US" sz="1800" dirty="0" err="1">
                <a:latin typeface="Times New Roman" panose="02020603050405020304" pitchFamily="18" charset="0"/>
                <a:cs typeface="Times New Roman" panose="02020603050405020304" pitchFamily="18" charset="0"/>
              </a:rPr>
              <a:t>choosen</a:t>
            </a:r>
            <a:r>
              <a:rPr lang="en-US" sz="1800" dirty="0">
                <a:latin typeface="Times New Roman" panose="02020603050405020304" pitchFamily="18" charset="0"/>
                <a:cs typeface="Times New Roman" panose="02020603050405020304" pitchFamily="18" charset="0"/>
              </a:rPr>
              <a:t>. All three approaches performed clustering and provide output in the form cluster number and centroid matrix</a:t>
            </a:r>
            <a:endParaRPr lang="en-IN" sz="1800" dirty="0"/>
          </a:p>
          <a:p>
            <a:pPr marL="0" indent="0" algn="just">
              <a:buNone/>
            </a:pPr>
            <a:endParaRPr lang="en-US" sz="2200" b="1" dirty="0">
              <a:latin typeface="Times New Roman" panose="02020603050405020304" pitchFamily="18" charset="0"/>
              <a:cs typeface="Times New Roman" panose="02020603050405020304" pitchFamily="18" charset="0"/>
            </a:endParaRPr>
          </a:p>
          <a:p>
            <a:pPr marL="0" indent="0" algn="just">
              <a:buNone/>
            </a:pPr>
            <a:r>
              <a:rPr lang="en-US" sz="2800" dirty="0"/>
              <a:t>                  </a:t>
            </a:r>
            <a:r>
              <a:rPr lang="en-US" altLang="en-US" dirty="0"/>
              <a:t> </a:t>
            </a:r>
          </a:p>
        </p:txBody>
      </p:sp>
      <p:sp>
        <p:nvSpPr>
          <p:cNvPr id="26628" name="Text Placeholder 3">
            <a:extLst>
              <a:ext uri="{FF2B5EF4-FFF2-40B4-BE49-F238E27FC236}">
                <a16:creationId xmlns:a16="http://schemas.microsoft.com/office/drawing/2014/main" id="{5F63A90F-0FC0-AA55-76A5-9C37D3A5CB1D}"/>
              </a:ext>
            </a:extLst>
          </p:cNvPr>
          <p:cNvSpPr>
            <a:spLocks noGrp="1"/>
          </p:cNvSpPr>
          <p:nvPr>
            <p:ph type="body" sz="quarter" idx="13"/>
          </p:nvPr>
        </p:nvSpPr>
        <p:spPr/>
        <p:txBody>
          <a:bodyPr/>
          <a:lstStyle/>
          <a:p>
            <a:pPr eaLnBrk="1" hangingPunct="1"/>
            <a:r>
              <a:rPr lang="en-US" altLang="en-US"/>
              <a:t>CMRCET-CSE</a:t>
            </a:r>
          </a:p>
        </p:txBody>
      </p:sp>
      <p:sp>
        <p:nvSpPr>
          <p:cNvPr id="26629" name="Slide Number Placeholder 4">
            <a:extLst>
              <a:ext uri="{FF2B5EF4-FFF2-40B4-BE49-F238E27FC236}">
                <a16:creationId xmlns:a16="http://schemas.microsoft.com/office/drawing/2014/main" id="{368479B0-C1FA-1B91-17A6-75A93104DD48}"/>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419838E-9BF1-49D0-A531-43ABD80BD5D2}" type="slidenum">
              <a:rPr lang="en-US" altLang="en-US">
                <a:latin typeface="Times New Roman" panose="02020603050405020304" pitchFamily="18" charset="0"/>
                <a:cs typeface="Times New Roman" panose="02020603050405020304" pitchFamily="18" charset="0"/>
              </a:rPr>
              <a:pPr/>
              <a:t>8</a:t>
            </a:fld>
            <a:endParaRPr lang="en-US" alt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30D1EB-7858-A6CB-8080-1E964AB28B20}"/>
              </a:ext>
            </a:extLst>
          </p:cNvPr>
          <p:cNvPicPr>
            <a:picLocks noChangeAspect="1"/>
          </p:cNvPicPr>
          <p:nvPr/>
        </p:nvPicPr>
        <p:blipFill>
          <a:blip r:embed="rId2"/>
          <a:stretch>
            <a:fillRect/>
          </a:stretch>
        </p:blipFill>
        <p:spPr>
          <a:xfrm>
            <a:off x="1834368" y="4267200"/>
            <a:ext cx="6090432" cy="2286000"/>
          </a:xfrm>
          <a:prstGeom prst="rect">
            <a:avLst/>
          </a:prstGeom>
        </p:spPr>
      </p:pic>
    </p:spTree>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3A54-D706-2AE7-1794-C1061D946691}"/>
              </a:ext>
            </a:extLst>
          </p:cNvPr>
          <p:cNvSpPr>
            <a:spLocks noGrp="1"/>
          </p:cNvSpPr>
          <p:nvPr>
            <p:ph type="title"/>
          </p:nvPr>
        </p:nvSpPr>
        <p:spPr>
          <a:xfrm>
            <a:off x="-1371600" y="974726"/>
            <a:ext cx="8229600" cy="258762"/>
          </a:xfrm>
        </p:spPr>
        <p:txBody>
          <a:bodyPr/>
          <a:lstStyle/>
          <a:p>
            <a:r>
              <a:rPr lang="en-US" sz="1800" b="1" dirty="0">
                <a:effectLst/>
                <a:latin typeface="Times New Roman" panose="02020603050405020304" pitchFamily="18" charset="0"/>
                <a:ea typeface="Times New Roman" panose="02020603050405020304" pitchFamily="18" charset="0"/>
              </a:rPr>
              <a:t>ARCHITECTURE DESIGN</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757FDDDD-8B1D-CF64-AD08-B39E149E34C8}"/>
              </a:ext>
            </a:extLst>
          </p:cNvPr>
          <p:cNvSpPr>
            <a:spLocks noGrp="1"/>
          </p:cNvSpPr>
          <p:nvPr>
            <p:ph type="body" sz="quarter" idx="13"/>
          </p:nvPr>
        </p:nvSpPr>
        <p:spPr/>
        <p:txBody>
          <a:bodyPr/>
          <a:lstStyle/>
          <a:p>
            <a:r>
              <a:rPr lang="en-IN" dirty="0"/>
              <a:t>CMRCET-CSE</a:t>
            </a:r>
          </a:p>
        </p:txBody>
      </p:sp>
      <p:sp>
        <p:nvSpPr>
          <p:cNvPr id="5" name="Slide Number Placeholder 4">
            <a:extLst>
              <a:ext uri="{FF2B5EF4-FFF2-40B4-BE49-F238E27FC236}">
                <a16:creationId xmlns:a16="http://schemas.microsoft.com/office/drawing/2014/main" id="{744E0866-BB25-76A0-5A4E-35B15AE81791}"/>
              </a:ext>
            </a:extLst>
          </p:cNvPr>
          <p:cNvSpPr>
            <a:spLocks noGrp="1"/>
          </p:cNvSpPr>
          <p:nvPr>
            <p:ph type="sldNum" sz="quarter" idx="14"/>
          </p:nvPr>
        </p:nvSpPr>
        <p:spPr/>
        <p:txBody>
          <a:bodyPr/>
          <a:lstStyle/>
          <a:p>
            <a:pPr>
              <a:defRPr/>
            </a:pPr>
            <a:fld id="{160EF506-B4DE-47E8-BA16-E080CB9BAE8A}" type="slidenum">
              <a:rPr lang="en-US" altLang="en-US" smtClean="0"/>
              <a:pPr>
                <a:defRPr/>
              </a:pPr>
              <a:t>9</a:t>
            </a:fld>
            <a:endParaRPr lang="en-US" altLang="en-US"/>
          </a:p>
        </p:txBody>
      </p:sp>
      <p:pic>
        <p:nvPicPr>
          <p:cNvPr id="8" name="Content Placeholder 7">
            <a:extLst>
              <a:ext uri="{FF2B5EF4-FFF2-40B4-BE49-F238E27FC236}">
                <a16:creationId xmlns:a16="http://schemas.microsoft.com/office/drawing/2014/main" id="{CFA42DDC-9228-0ED1-9006-46FE279D16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8957" y="851242"/>
            <a:ext cx="6705600" cy="5155516"/>
          </a:xfrm>
          <a:prstGeom prst="rect">
            <a:avLst/>
          </a:prstGeom>
          <a:solidFill>
            <a:schemeClr val="tx2">
              <a:lumMod val="75000"/>
              <a:alpha val="21000"/>
            </a:schemeClr>
          </a:solidFill>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A97C044A-A60F-791B-92B2-E3A06FE841BF}"/>
                  </a:ext>
                </a:extLst>
              </p14:cNvPr>
              <p14:cNvContentPartPr/>
              <p14:nvPr/>
            </p14:nvContentPartPr>
            <p14:xfrm>
              <a:off x="2361771" y="892663"/>
              <a:ext cx="360" cy="360"/>
            </p14:xfrm>
          </p:contentPart>
        </mc:Choice>
        <mc:Fallback xmlns="">
          <p:pic>
            <p:nvPicPr>
              <p:cNvPr id="9" name="Ink 8">
                <a:extLst>
                  <a:ext uri="{FF2B5EF4-FFF2-40B4-BE49-F238E27FC236}">
                    <a16:creationId xmlns:a16="http://schemas.microsoft.com/office/drawing/2014/main" id="{A97C044A-A60F-791B-92B2-E3A06FE841BF}"/>
                  </a:ext>
                </a:extLst>
              </p:cNvPr>
              <p:cNvPicPr/>
              <p:nvPr/>
            </p:nvPicPr>
            <p:blipFill>
              <a:blip r:embed="rId4"/>
              <a:stretch>
                <a:fillRect/>
              </a:stretch>
            </p:blipFill>
            <p:spPr>
              <a:xfrm>
                <a:off x="2353131" y="8836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26C933EB-43C7-3BAC-FECC-65CC3A08FBDB}"/>
                  </a:ext>
                </a:extLst>
              </p14:cNvPr>
              <p14:cNvContentPartPr/>
              <p14:nvPr/>
            </p14:nvContentPartPr>
            <p14:xfrm>
              <a:off x="2026893" y="888627"/>
              <a:ext cx="965880" cy="327600"/>
            </p14:xfrm>
          </p:contentPart>
        </mc:Choice>
        <mc:Fallback xmlns="">
          <p:pic>
            <p:nvPicPr>
              <p:cNvPr id="12" name="Ink 11">
                <a:extLst>
                  <a:ext uri="{FF2B5EF4-FFF2-40B4-BE49-F238E27FC236}">
                    <a16:creationId xmlns:a16="http://schemas.microsoft.com/office/drawing/2014/main" id="{26C933EB-43C7-3BAC-FECC-65CC3A08FBDB}"/>
                  </a:ext>
                </a:extLst>
              </p:cNvPr>
              <p:cNvPicPr/>
              <p:nvPr/>
            </p:nvPicPr>
            <p:blipFill>
              <a:blip r:embed="rId6"/>
              <a:stretch>
                <a:fillRect/>
              </a:stretch>
            </p:blipFill>
            <p:spPr>
              <a:xfrm>
                <a:off x="2018253" y="879627"/>
                <a:ext cx="983520" cy="345240"/>
              </a:xfrm>
              <a:prstGeom prst="rect">
                <a:avLst/>
              </a:prstGeom>
            </p:spPr>
          </p:pic>
        </mc:Fallback>
      </mc:AlternateContent>
      <p:grpSp>
        <p:nvGrpSpPr>
          <p:cNvPr id="15" name="Group 14">
            <a:extLst>
              <a:ext uri="{FF2B5EF4-FFF2-40B4-BE49-F238E27FC236}">
                <a16:creationId xmlns:a16="http://schemas.microsoft.com/office/drawing/2014/main" id="{AB742194-1F9E-9B92-0316-CB4B90E7B4D9}"/>
              </a:ext>
            </a:extLst>
          </p:cNvPr>
          <p:cNvGrpSpPr/>
          <p:nvPr/>
        </p:nvGrpSpPr>
        <p:grpSpPr>
          <a:xfrm>
            <a:off x="1529733" y="803667"/>
            <a:ext cx="4239720" cy="429480"/>
            <a:chOff x="1529733" y="803667"/>
            <a:chExt cx="4239720" cy="429480"/>
          </a:xfrm>
        </p:grpSpPr>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CE9706F8-F60F-E2FA-63CE-5FF5AAE28CF9}"/>
                    </a:ext>
                  </a:extLst>
                </p14:cNvPr>
                <p14:cNvContentPartPr/>
                <p14:nvPr/>
              </p14:nvContentPartPr>
              <p14:xfrm>
                <a:off x="1529733" y="803667"/>
                <a:ext cx="4239720" cy="429480"/>
              </p14:xfrm>
            </p:contentPart>
          </mc:Choice>
          <mc:Fallback xmlns="">
            <p:pic>
              <p:nvPicPr>
                <p:cNvPr id="13" name="Ink 12">
                  <a:extLst>
                    <a:ext uri="{FF2B5EF4-FFF2-40B4-BE49-F238E27FC236}">
                      <a16:creationId xmlns:a16="http://schemas.microsoft.com/office/drawing/2014/main" id="{CE9706F8-F60F-E2FA-63CE-5FF5AAE28CF9}"/>
                    </a:ext>
                  </a:extLst>
                </p:cNvPr>
                <p:cNvPicPr/>
                <p:nvPr/>
              </p:nvPicPr>
              <p:blipFill>
                <a:blip r:embed="rId8"/>
                <a:stretch>
                  <a:fillRect/>
                </a:stretch>
              </p:blipFill>
              <p:spPr>
                <a:xfrm>
                  <a:off x="1521093" y="795027"/>
                  <a:ext cx="4257360" cy="447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14AD6D3A-CE3B-5B28-8CED-F8CCAA678108}"/>
                    </a:ext>
                  </a:extLst>
                </p14:cNvPr>
                <p14:cNvContentPartPr/>
                <p14:nvPr/>
              </p14:nvContentPartPr>
              <p14:xfrm>
                <a:off x="5207133" y="1058187"/>
                <a:ext cx="360" cy="360"/>
              </p14:xfrm>
            </p:contentPart>
          </mc:Choice>
          <mc:Fallback xmlns="">
            <p:pic>
              <p:nvPicPr>
                <p:cNvPr id="14" name="Ink 13">
                  <a:extLst>
                    <a:ext uri="{FF2B5EF4-FFF2-40B4-BE49-F238E27FC236}">
                      <a16:creationId xmlns:a16="http://schemas.microsoft.com/office/drawing/2014/main" id="{14AD6D3A-CE3B-5B28-8CED-F8CCAA678108}"/>
                    </a:ext>
                  </a:extLst>
                </p:cNvPr>
                <p:cNvPicPr/>
                <p:nvPr/>
              </p:nvPicPr>
              <p:blipFill>
                <a:blip r:embed="rId4"/>
                <a:stretch>
                  <a:fillRect/>
                </a:stretch>
              </p:blipFill>
              <p:spPr>
                <a:xfrm>
                  <a:off x="5198133" y="1049187"/>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AAAF2972-610E-3FED-79F8-46A76684B923}"/>
                  </a:ext>
                </a:extLst>
              </p14:cNvPr>
              <p14:cNvContentPartPr/>
              <p14:nvPr/>
            </p14:nvContentPartPr>
            <p14:xfrm>
              <a:off x="9617853" y="2141787"/>
              <a:ext cx="360" cy="360"/>
            </p14:xfrm>
          </p:contentPart>
        </mc:Choice>
        <mc:Fallback xmlns="">
          <p:pic>
            <p:nvPicPr>
              <p:cNvPr id="16" name="Ink 15">
                <a:extLst>
                  <a:ext uri="{FF2B5EF4-FFF2-40B4-BE49-F238E27FC236}">
                    <a16:creationId xmlns:a16="http://schemas.microsoft.com/office/drawing/2014/main" id="{AAAF2972-610E-3FED-79F8-46A76684B923}"/>
                  </a:ext>
                </a:extLst>
              </p:cNvPr>
              <p:cNvPicPr/>
              <p:nvPr/>
            </p:nvPicPr>
            <p:blipFill>
              <a:blip r:embed="rId4"/>
              <a:stretch>
                <a:fillRect/>
              </a:stretch>
            </p:blipFill>
            <p:spPr>
              <a:xfrm>
                <a:off x="9608853" y="2133147"/>
                <a:ext cx="18000" cy="18000"/>
              </a:xfrm>
              <a:prstGeom prst="rect">
                <a:avLst/>
              </a:prstGeom>
            </p:spPr>
          </p:pic>
        </mc:Fallback>
      </mc:AlternateContent>
    </p:spTree>
    <p:extLst>
      <p:ext uri="{BB962C8B-B14F-4D97-AF65-F5344CB8AC3E}">
        <p14:creationId xmlns:p14="http://schemas.microsoft.com/office/powerpoint/2010/main" val="1335365947"/>
      </p:ext>
    </p:extLst>
  </p:cSld>
  <p:clrMapOvr>
    <a:masterClrMapping/>
  </p:clrMapOvr>
  <p:transition>
    <p:push dir="u"/>
  </p:transition>
</p:sld>
</file>

<file path=ppt/theme/theme1.xml><?xml version="1.0" encoding="utf-8"?>
<a:theme xmlns:a="http://schemas.openxmlformats.org/drawingml/2006/main" name="new need to update 2017-18-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need to update 2017-18-1</Template>
  <TotalTime>18830</TotalTime>
  <Words>1833</Words>
  <Application>Microsoft Office PowerPoint</Application>
  <PresentationFormat>On-screen Show (4:3)</PresentationFormat>
  <Paragraphs>165</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Book Antiqua</vt:lpstr>
      <vt:lpstr>Calibri</vt:lpstr>
      <vt:lpstr>Carlito</vt:lpstr>
      <vt:lpstr>inter-bold</vt:lpstr>
      <vt:lpstr>Times New Roman</vt:lpstr>
      <vt:lpstr>TimesNewRomanPSMT</vt:lpstr>
      <vt:lpstr>Wingdings</vt:lpstr>
      <vt:lpstr>new need to update 2017-18-1</vt:lpstr>
      <vt:lpstr>PowerPoint Presentation</vt:lpstr>
      <vt:lpstr>Contents</vt:lpstr>
      <vt:lpstr>Abstract</vt:lpstr>
      <vt:lpstr>PowerPoint Presentation</vt:lpstr>
      <vt:lpstr>Literature Survey </vt:lpstr>
      <vt:lpstr>PowerPoint Presentation</vt:lpstr>
      <vt:lpstr>PowerPoint Presentation</vt:lpstr>
      <vt:lpstr>Existing Works</vt:lpstr>
      <vt:lpstr>ARCHITECTURE DESIGN  </vt:lpstr>
      <vt:lpstr>IMPLEMENTATION REPORT </vt:lpstr>
      <vt:lpstr>2)An Analysis of Agricultural Soils by using Data Mining Techniques by Ramesh Babu </vt:lpstr>
      <vt:lpstr>  DATA MINING PROCESS </vt:lpstr>
      <vt:lpstr>3)Web Based Recommendation System for Farmers by kiran shinde </vt:lpstr>
      <vt:lpstr>  IMPLEMENTATION PROCESS </vt:lpstr>
      <vt:lpstr>Results of Existing System</vt:lpstr>
      <vt:lpstr>Proposed System</vt:lpstr>
      <vt:lpstr>ARCHITECTURE</vt:lpstr>
      <vt:lpstr>ALGORITHMS OR METHODS</vt:lpstr>
      <vt:lpstr>RANDOM FOREST ALGORITHM</vt:lpstr>
      <vt:lpstr>PowerPoint Presentation</vt:lpstr>
      <vt:lpstr>PASSIVE AGGRESSIVE ALGORITHM</vt:lpstr>
      <vt:lpstr>PERFORMANCE MEASURE </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shivasai8788@outlook.com</cp:lastModifiedBy>
  <cp:revision>755</cp:revision>
  <dcterms:created xsi:type="dcterms:W3CDTF">2017-12-26T06:25:32Z</dcterms:created>
  <dcterms:modified xsi:type="dcterms:W3CDTF">2023-04-01T14:57:24Z</dcterms:modified>
</cp:coreProperties>
</file>