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AAAAA-38AE-4353-BA26-91102FEF5107}" v="185" dt="2024-08-18T06:03:17.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charan Yarram" userId="6978f25615013af1" providerId="LiveId" clId="{247AAAAA-38AE-4353-BA26-91102FEF5107}"/>
    <pc:docChg chg="undo redo custSel addSld delSld modSld modMainMaster">
      <pc:chgData name="Saicharan Yarram" userId="6978f25615013af1" providerId="LiveId" clId="{247AAAAA-38AE-4353-BA26-91102FEF5107}" dt="2024-08-18T06:09:22.759" v="1320" actId="1076"/>
      <pc:docMkLst>
        <pc:docMk/>
      </pc:docMkLst>
      <pc:sldChg chg="setBg">
        <pc:chgData name="Saicharan Yarram" userId="6978f25615013af1" providerId="LiveId" clId="{247AAAAA-38AE-4353-BA26-91102FEF5107}" dt="2024-08-18T05:07:58.906" v="906"/>
        <pc:sldMkLst>
          <pc:docMk/>
          <pc:sldMk cId="1166763373" sldId="256"/>
        </pc:sldMkLst>
      </pc:sldChg>
      <pc:sldChg chg="addSp modSp new mod setBg">
        <pc:chgData name="Saicharan Yarram" userId="6978f25615013af1" providerId="LiveId" clId="{247AAAAA-38AE-4353-BA26-91102FEF5107}" dt="2024-08-18T05:59:20.522" v="1197"/>
        <pc:sldMkLst>
          <pc:docMk/>
          <pc:sldMk cId="3927889401" sldId="257"/>
        </pc:sldMkLst>
        <pc:spChg chg="mod">
          <ac:chgData name="Saicharan Yarram" userId="6978f25615013af1" providerId="LiveId" clId="{247AAAAA-38AE-4353-BA26-91102FEF5107}" dt="2024-08-18T05:59:20.522" v="1197"/>
          <ac:spMkLst>
            <pc:docMk/>
            <pc:sldMk cId="3927889401" sldId="257"/>
            <ac:spMk id="2" creationId="{5488AD83-982B-AE43-D1FE-E59E37976EE2}"/>
          </ac:spMkLst>
        </pc:spChg>
        <pc:spChg chg="mod">
          <ac:chgData name="Saicharan Yarram" userId="6978f25615013af1" providerId="LiveId" clId="{247AAAAA-38AE-4353-BA26-91102FEF5107}" dt="2024-08-18T03:19:43.651" v="142"/>
          <ac:spMkLst>
            <pc:docMk/>
            <pc:sldMk cId="3927889401" sldId="257"/>
            <ac:spMk id="3" creationId="{90740695-5532-955C-A4F0-557FE32D4C80}"/>
          </ac:spMkLst>
        </pc:spChg>
        <pc:graphicFrameChg chg="add mod modGraphic">
          <ac:chgData name="Saicharan Yarram" userId="6978f25615013af1" providerId="LiveId" clId="{247AAAAA-38AE-4353-BA26-91102FEF5107}" dt="2024-08-18T03:20:48.292" v="162" actId="120"/>
          <ac:graphicFrameMkLst>
            <pc:docMk/>
            <pc:sldMk cId="3927889401" sldId="257"/>
            <ac:graphicFrameMk id="4" creationId="{5AF6E7CD-3E5A-21F2-4223-21B83C86C7DE}"/>
          </ac:graphicFrameMkLst>
        </pc:graphicFrameChg>
      </pc:sldChg>
      <pc:sldChg chg="addSp delSp modSp new del mod">
        <pc:chgData name="Saicharan Yarram" userId="6978f25615013af1" providerId="LiveId" clId="{247AAAAA-38AE-4353-BA26-91102FEF5107}" dt="2024-08-18T04:14:34.866" v="261" actId="47"/>
        <pc:sldMkLst>
          <pc:docMk/>
          <pc:sldMk cId="124936051" sldId="258"/>
        </pc:sldMkLst>
        <pc:spChg chg="mod">
          <ac:chgData name="Saicharan Yarram" userId="6978f25615013af1" providerId="LiveId" clId="{247AAAAA-38AE-4353-BA26-91102FEF5107}" dt="2024-08-18T03:57:40.872" v="174" actId="2711"/>
          <ac:spMkLst>
            <pc:docMk/>
            <pc:sldMk cId="124936051" sldId="258"/>
            <ac:spMk id="2" creationId="{C6CD2102-9404-81F6-17E1-02CA3042D5CA}"/>
          </ac:spMkLst>
        </pc:spChg>
        <pc:spChg chg="del">
          <ac:chgData name="Saicharan Yarram" userId="6978f25615013af1" providerId="LiveId" clId="{247AAAAA-38AE-4353-BA26-91102FEF5107}" dt="2024-08-18T03:58:07.448" v="176" actId="22"/>
          <ac:spMkLst>
            <pc:docMk/>
            <pc:sldMk cId="124936051" sldId="258"/>
            <ac:spMk id="3" creationId="{B15D408C-3707-C8AB-5920-CC038D87D7A7}"/>
          </ac:spMkLst>
        </pc:spChg>
        <pc:spChg chg="mod">
          <ac:chgData name="Saicharan Yarram" userId="6978f25615013af1" providerId="LiveId" clId="{247AAAAA-38AE-4353-BA26-91102FEF5107}" dt="2024-08-18T03:57:44.605" v="175" actId="14100"/>
          <ac:spMkLst>
            <pc:docMk/>
            <pc:sldMk cId="124936051" sldId="258"/>
            <ac:spMk id="4" creationId="{77A99466-940B-C54F-3D50-53BB00136750}"/>
          </ac:spMkLst>
        </pc:spChg>
        <pc:spChg chg="add del mod">
          <ac:chgData name="Saicharan Yarram" userId="6978f25615013af1" providerId="LiveId" clId="{247AAAAA-38AE-4353-BA26-91102FEF5107}" dt="2024-08-18T03:59:28.079" v="187" actId="22"/>
          <ac:spMkLst>
            <pc:docMk/>
            <pc:sldMk cId="124936051" sldId="258"/>
            <ac:spMk id="8" creationId="{F299A3B1-8765-F02A-1F91-2ACE7B35530A}"/>
          </ac:spMkLst>
        </pc:spChg>
        <pc:picChg chg="add del mod ord">
          <ac:chgData name="Saicharan Yarram" userId="6978f25615013af1" providerId="LiveId" clId="{247AAAAA-38AE-4353-BA26-91102FEF5107}" dt="2024-08-18T03:59:02.704" v="185" actId="478"/>
          <ac:picMkLst>
            <pc:docMk/>
            <pc:sldMk cId="124936051" sldId="258"/>
            <ac:picMk id="6" creationId="{BD1A3A72-8375-081A-D980-4835AB69F3BD}"/>
          </ac:picMkLst>
        </pc:picChg>
        <pc:picChg chg="add del mod ord">
          <ac:chgData name="Saicharan Yarram" userId="6978f25615013af1" providerId="LiveId" clId="{247AAAAA-38AE-4353-BA26-91102FEF5107}" dt="2024-08-18T03:59:28.079" v="187" actId="22"/>
          <ac:picMkLst>
            <pc:docMk/>
            <pc:sldMk cId="124936051" sldId="258"/>
            <ac:picMk id="10" creationId="{72830698-60FA-58BE-EA0D-61F55470B474}"/>
          </ac:picMkLst>
        </pc:picChg>
      </pc:sldChg>
      <pc:sldChg chg="new del">
        <pc:chgData name="Saicharan Yarram" userId="6978f25615013af1" providerId="LiveId" clId="{247AAAAA-38AE-4353-BA26-91102FEF5107}" dt="2024-08-18T03:22:43.529" v="166" actId="47"/>
        <pc:sldMkLst>
          <pc:docMk/>
          <pc:sldMk cId="3551517604" sldId="258"/>
        </pc:sldMkLst>
      </pc:sldChg>
      <pc:sldChg chg="addSp delSp modSp new add del mod setBg">
        <pc:chgData name="Saicharan Yarram" userId="6978f25615013af1" providerId="LiveId" clId="{247AAAAA-38AE-4353-BA26-91102FEF5107}" dt="2024-08-18T05:59:21.328" v="1199"/>
        <pc:sldMkLst>
          <pc:docMk/>
          <pc:sldMk cId="2605150680" sldId="259"/>
        </pc:sldMkLst>
        <pc:spChg chg="mod">
          <ac:chgData name="Saicharan Yarram" userId="6978f25615013af1" providerId="LiveId" clId="{247AAAAA-38AE-4353-BA26-91102FEF5107}" dt="2024-08-18T05:59:21.328" v="1199"/>
          <ac:spMkLst>
            <pc:docMk/>
            <pc:sldMk cId="2605150680" sldId="259"/>
            <ac:spMk id="2" creationId="{462D768F-1BC8-418A-C7F9-B8C7CA0F5FE5}"/>
          </ac:spMkLst>
        </pc:spChg>
        <pc:spChg chg="add del mod">
          <ac:chgData name="Saicharan Yarram" userId="6978f25615013af1" providerId="LiveId" clId="{247AAAAA-38AE-4353-BA26-91102FEF5107}" dt="2024-08-18T04:02:33.171" v="234" actId="20577"/>
          <ac:spMkLst>
            <pc:docMk/>
            <pc:sldMk cId="2605150680" sldId="259"/>
            <ac:spMk id="3" creationId="{01209B81-8C77-6F48-A587-8AD821E74296}"/>
          </ac:spMkLst>
        </pc:spChg>
        <pc:spChg chg="add mod">
          <ac:chgData name="Saicharan Yarram" userId="6978f25615013af1" providerId="LiveId" clId="{247AAAAA-38AE-4353-BA26-91102FEF5107}" dt="2024-08-18T04:00:48.849" v="218"/>
          <ac:spMkLst>
            <pc:docMk/>
            <pc:sldMk cId="2605150680" sldId="259"/>
            <ac:spMk id="6" creationId="{0937BBED-C7E9-49F5-4748-ABACA0D6EA74}"/>
          </ac:spMkLst>
        </pc:spChg>
        <pc:spChg chg="add del mod">
          <ac:chgData name="Saicharan Yarram" userId="6978f25615013af1" providerId="LiveId" clId="{247AAAAA-38AE-4353-BA26-91102FEF5107}" dt="2024-08-18T04:02:27.913" v="230"/>
          <ac:spMkLst>
            <pc:docMk/>
            <pc:sldMk cId="2605150680" sldId="259"/>
            <ac:spMk id="7" creationId="{BD1FBB72-5790-E2EC-20FE-2BB4C7AA18E4}"/>
          </ac:spMkLst>
        </pc:spChg>
        <pc:spChg chg="add del mod">
          <ac:chgData name="Saicharan Yarram" userId="6978f25615013af1" providerId="LiveId" clId="{247AAAAA-38AE-4353-BA26-91102FEF5107}" dt="2024-08-18T04:02:27.914" v="232"/>
          <ac:spMkLst>
            <pc:docMk/>
            <pc:sldMk cId="2605150680" sldId="259"/>
            <ac:spMk id="8" creationId="{D6A8ECD3-9E2C-21DA-073B-ACAB3DF79CB6}"/>
          </ac:spMkLst>
        </pc:spChg>
        <pc:spChg chg="add del mod">
          <ac:chgData name="Saicharan Yarram" userId="6978f25615013af1" providerId="LiveId" clId="{247AAAAA-38AE-4353-BA26-91102FEF5107}" dt="2024-08-18T04:13:59.539" v="256"/>
          <ac:spMkLst>
            <pc:docMk/>
            <pc:sldMk cId="2605150680" sldId="259"/>
            <ac:spMk id="9" creationId="{3CADB004-910E-C04B-5395-29FE140D652A}"/>
          </ac:spMkLst>
        </pc:spChg>
        <pc:spChg chg="add del mod">
          <ac:chgData name="Saicharan Yarram" userId="6978f25615013af1" providerId="LiveId" clId="{247AAAAA-38AE-4353-BA26-91102FEF5107}" dt="2024-08-18T04:13:59.540" v="258"/>
          <ac:spMkLst>
            <pc:docMk/>
            <pc:sldMk cId="2605150680" sldId="259"/>
            <ac:spMk id="10" creationId="{50696841-927A-2AEF-7048-573EC83BEB2B}"/>
          </ac:spMkLst>
        </pc:spChg>
        <pc:spChg chg="add mod">
          <ac:chgData name="Saicharan Yarram" userId="6978f25615013af1" providerId="LiveId" clId="{247AAAAA-38AE-4353-BA26-91102FEF5107}" dt="2024-08-18T04:14:53.240" v="265" actId="113"/>
          <ac:spMkLst>
            <pc:docMk/>
            <pc:sldMk cId="2605150680" sldId="259"/>
            <ac:spMk id="11" creationId="{CC4ABBFD-57B3-4974-0344-64CA1D0FD881}"/>
          </ac:spMkLst>
        </pc:spChg>
        <pc:picChg chg="add mod">
          <ac:chgData name="Saicharan Yarram" userId="6978f25615013af1" providerId="LiveId" clId="{247AAAAA-38AE-4353-BA26-91102FEF5107}" dt="2024-08-18T04:14:40.599" v="264" actId="1076"/>
          <ac:picMkLst>
            <pc:docMk/>
            <pc:sldMk cId="2605150680" sldId="259"/>
            <ac:picMk id="5" creationId="{3908B806-85FE-EBBC-9845-BAE44A66F1D9}"/>
          </ac:picMkLst>
        </pc:picChg>
      </pc:sldChg>
      <pc:sldChg chg="addSp delSp modSp new mod setBg">
        <pc:chgData name="Saicharan Yarram" userId="6978f25615013af1" providerId="LiveId" clId="{247AAAAA-38AE-4353-BA26-91102FEF5107}" dt="2024-08-18T05:07:58.906" v="906"/>
        <pc:sldMkLst>
          <pc:docMk/>
          <pc:sldMk cId="1303433726" sldId="260"/>
        </pc:sldMkLst>
        <pc:spChg chg="mod">
          <ac:chgData name="Saicharan Yarram" userId="6978f25615013af1" providerId="LiveId" clId="{247AAAAA-38AE-4353-BA26-91102FEF5107}" dt="2024-08-18T04:19:20" v="359" actId="14100"/>
          <ac:spMkLst>
            <pc:docMk/>
            <pc:sldMk cId="1303433726" sldId="260"/>
            <ac:spMk id="2" creationId="{934B6B15-3E6F-5D7F-DB32-6E90885CA1BA}"/>
          </ac:spMkLst>
        </pc:spChg>
        <pc:spChg chg="del mod">
          <ac:chgData name="Saicharan Yarram" userId="6978f25615013af1" providerId="LiveId" clId="{247AAAAA-38AE-4353-BA26-91102FEF5107}" dt="2024-08-18T04:20:08.037" v="366" actId="478"/>
          <ac:spMkLst>
            <pc:docMk/>
            <pc:sldMk cId="1303433726" sldId="260"/>
            <ac:spMk id="3" creationId="{2A5EACD8-495E-748B-5F93-386F9FF9EB5E}"/>
          </ac:spMkLst>
        </pc:spChg>
        <pc:spChg chg="add del mod">
          <ac:chgData name="Saicharan Yarram" userId="6978f25615013af1" providerId="LiveId" clId="{247AAAAA-38AE-4353-BA26-91102FEF5107}" dt="2024-08-18T04:21:29.831" v="383"/>
          <ac:spMkLst>
            <pc:docMk/>
            <pc:sldMk cId="1303433726" sldId="260"/>
            <ac:spMk id="6" creationId="{BABC0C5E-D886-48BC-E332-B28BF420802E}"/>
          </ac:spMkLst>
        </pc:spChg>
        <pc:spChg chg="add del mod">
          <ac:chgData name="Saicharan Yarram" userId="6978f25615013af1" providerId="LiveId" clId="{247AAAAA-38AE-4353-BA26-91102FEF5107}" dt="2024-08-18T04:21:29.832" v="385"/>
          <ac:spMkLst>
            <pc:docMk/>
            <pc:sldMk cId="1303433726" sldId="260"/>
            <ac:spMk id="7" creationId="{6107BB01-C592-C453-8FC0-0AF0FEC7E36C}"/>
          </ac:spMkLst>
        </pc:spChg>
        <pc:spChg chg="add del mod">
          <ac:chgData name="Saicharan Yarram" userId="6978f25615013af1" providerId="LiveId" clId="{247AAAAA-38AE-4353-BA26-91102FEF5107}" dt="2024-08-18T04:21:29.833" v="387"/>
          <ac:spMkLst>
            <pc:docMk/>
            <pc:sldMk cId="1303433726" sldId="260"/>
            <ac:spMk id="8" creationId="{A99DCD56-E610-D0BF-EBBA-8E73C6618B69}"/>
          </ac:spMkLst>
        </pc:spChg>
        <pc:spChg chg="add del mod">
          <ac:chgData name="Saicharan Yarram" userId="6978f25615013af1" providerId="LiveId" clId="{247AAAAA-38AE-4353-BA26-91102FEF5107}" dt="2024-08-18T04:21:29.834" v="389"/>
          <ac:spMkLst>
            <pc:docMk/>
            <pc:sldMk cId="1303433726" sldId="260"/>
            <ac:spMk id="9" creationId="{2577EC0B-3D4F-E0F8-B129-180D1F7F32DB}"/>
          </ac:spMkLst>
        </pc:spChg>
        <pc:spChg chg="add del mod">
          <ac:chgData name="Saicharan Yarram" userId="6978f25615013af1" providerId="LiveId" clId="{247AAAAA-38AE-4353-BA26-91102FEF5107}" dt="2024-08-18T04:21:29.830" v="381" actId="478"/>
          <ac:spMkLst>
            <pc:docMk/>
            <pc:sldMk cId="1303433726" sldId="260"/>
            <ac:spMk id="10" creationId="{08764C63-25FB-3BDF-EE71-6E5A72D9358B}"/>
          </ac:spMkLst>
        </pc:spChg>
        <pc:spChg chg="add">
          <ac:chgData name="Saicharan Yarram" userId="6978f25615013af1" providerId="LiveId" clId="{247AAAAA-38AE-4353-BA26-91102FEF5107}" dt="2024-08-18T04:20:58.020" v="376"/>
          <ac:spMkLst>
            <pc:docMk/>
            <pc:sldMk cId="1303433726" sldId="260"/>
            <ac:spMk id="11" creationId="{D2B0F314-0D8A-17E8-FD1C-AFF1EF9A0107}"/>
          </ac:spMkLst>
        </pc:spChg>
        <pc:spChg chg="add">
          <ac:chgData name="Saicharan Yarram" userId="6978f25615013af1" providerId="LiveId" clId="{247AAAAA-38AE-4353-BA26-91102FEF5107}" dt="2024-08-18T04:21:01.883" v="377"/>
          <ac:spMkLst>
            <pc:docMk/>
            <pc:sldMk cId="1303433726" sldId="260"/>
            <ac:spMk id="12" creationId="{EA1E29D3-706E-69E0-B4B4-F4BC3411801C}"/>
          </ac:spMkLst>
        </pc:spChg>
        <pc:spChg chg="add">
          <ac:chgData name="Saicharan Yarram" userId="6978f25615013af1" providerId="LiveId" clId="{247AAAAA-38AE-4353-BA26-91102FEF5107}" dt="2024-08-18T04:21:13.331" v="380"/>
          <ac:spMkLst>
            <pc:docMk/>
            <pc:sldMk cId="1303433726" sldId="260"/>
            <ac:spMk id="13" creationId="{E1DCA476-DD99-E8E1-1B3D-B425F5B13E46}"/>
          </ac:spMkLst>
        </pc:spChg>
        <pc:spChg chg="add mod">
          <ac:chgData name="Saicharan Yarram" userId="6978f25615013af1" providerId="LiveId" clId="{247AAAAA-38AE-4353-BA26-91102FEF5107}" dt="2024-08-18T04:24:14.542" v="421" actId="113"/>
          <ac:spMkLst>
            <pc:docMk/>
            <pc:sldMk cId="1303433726" sldId="260"/>
            <ac:spMk id="14" creationId="{6268A8E1-C05F-DBB8-FA83-119421DEA949}"/>
          </ac:spMkLst>
        </pc:spChg>
        <pc:picChg chg="add mod">
          <ac:chgData name="Saicharan Yarram" userId="6978f25615013af1" providerId="LiveId" clId="{247AAAAA-38AE-4353-BA26-91102FEF5107}" dt="2024-08-18T04:21:54.582" v="395" actId="14100"/>
          <ac:picMkLst>
            <pc:docMk/>
            <pc:sldMk cId="1303433726" sldId="260"/>
            <ac:picMk id="5" creationId="{99EB2CCA-1590-A19C-CD5E-430AED975A85}"/>
          </ac:picMkLst>
        </pc:picChg>
      </pc:sldChg>
      <pc:sldChg chg="add del">
        <pc:chgData name="Saicharan Yarram" userId="6978f25615013af1" providerId="LiveId" clId="{247AAAAA-38AE-4353-BA26-91102FEF5107}" dt="2024-08-18T04:14:35.753" v="262" actId="47"/>
        <pc:sldMkLst>
          <pc:docMk/>
          <pc:sldMk cId="2561554138" sldId="260"/>
        </pc:sldMkLst>
      </pc:sldChg>
      <pc:sldChg chg="addSp delSp modSp new del mod">
        <pc:chgData name="Saicharan Yarram" userId="6978f25615013af1" providerId="LiveId" clId="{247AAAAA-38AE-4353-BA26-91102FEF5107}" dt="2024-08-18T04:17:59.726" v="321" actId="2696"/>
        <pc:sldMkLst>
          <pc:docMk/>
          <pc:sldMk cId="2750821938" sldId="260"/>
        </pc:sldMkLst>
        <pc:spChg chg="del mod">
          <ac:chgData name="Saicharan Yarram" userId="6978f25615013af1" providerId="LiveId" clId="{247AAAAA-38AE-4353-BA26-91102FEF5107}" dt="2024-08-18T04:15:29.441" v="274" actId="478"/>
          <ac:spMkLst>
            <pc:docMk/>
            <pc:sldMk cId="2750821938" sldId="260"/>
            <ac:spMk id="2" creationId="{998A57B9-597B-2741-4C41-54C82D6FBB1B}"/>
          </ac:spMkLst>
        </pc:spChg>
        <pc:spChg chg="mod">
          <ac:chgData name="Saicharan Yarram" userId="6978f25615013af1" providerId="LiveId" clId="{247AAAAA-38AE-4353-BA26-91102FEF5107}" dt="2024-08-18T04:17:50.078" v="320" actId="14100"/>
          <ac:spMkLst>
            <pc:docMk/>
            <pc:sldMk cId="2750821938" sldId="260"/>
            <ac:spMk id="3" creationId="{37CB3DD1-0D9F-2287-0B6B-6E668F5AC80A}"/>
          </ac:spMkLst>
        </pc:spChg>
        <pc:spChg chg="add mod">
          <ac:chgData name="Saicharan Yarram" userId="6978f25615013af1" providerId="LiveId" clId="{247AAAAA-38AE-4353-BA26-91102FEF5107}" dt="2024-08-18T04:17:41.695" v="319" actId="14100"/>
          <ac:spMkLst>
            <pc:docMk/>
            <pc:sldMk cId="2750821938" sldId="260"/>
            <ac:spMk id="7" creationId="{71397491-74C8-D6CE-C9D8-CDEDD47F2F6A}"/>
          </ac:spMkLst>
        </pc:spChg>
        <pc:picChg chg="add mod">
          <ac:chgData name="Saicharan Yarram" userId="6978f25615013af1" providerId="LiveId" clId="{247AAAAA-38AE-4353-BA26-91102FEF5107}" dt="2024-08-18T04:17:30.228" v="316" actId="14100"/>
          <ac:picMkLst>
            <pc:docMk/>
            <pc:sldMk cId="2750821938" sldId="260"/>
            <ac:picMk id="5" creationId="{8B8F2A6D-560F-CE2E-5457-71CCCC12D407}"/>
          </ac:picMkLst>
        </pc:picChg>
      </pc:sldChg>
      <pc:sldChg chg="addSp delSp modSp new mod setBg">
        <pc:chgData name="Saicharan Yarram" userId="6978f25615013af1" providerId="LiveId" clId="{247AAAAA-38AE-4353-BA26-91102FEF5107}" dt="2024-08-18T05:07:58.906" v="906"/>
        <pc:sldMkLst>
          <pc:docMk/>
          <pc:sldMk cId="438763969" sldId="261"/>
        </pc:sldMkLst>
        <pc:spChg chg="mod">
          <ac:chgData name="Saicharan Yarram" userId="6978f25615013af1" providerId="LiveId" clId="{247AAAAA-38AE-4353-BA26-91102FEF5107}" dt="2024-08-18T04:29:01.516" v="443" actId="14100"/>
          <ac:spMkLst>
            <pc:docMk/>
            <pc:sldMk cId="438763969" sldId="261"/>
            <ac:spMk id="2" creationId="{6B624539-7F47-49BC-7075-B33188317E42}"/>
          </ac:spMkLst>
        </pc:spChg>
        <pc:spChg chg="del">
          <ac:chgData name="Saicharan Yarram" userId="6978f25615013af1" providerId="LiveId" clId="{247AAAAA-38AE-4353-BA26-91102FEF5107}" dt="2024-08-18T04:24:51.073" v="427" actId="478"/>
          <ac:spMkLst>
            <pc:docMk/>
            <pc:sldMk cId="438763969" sldId="261"/>
            <ac:spMk id="3" creationId="{A1947058-0B67-BBAA-E177-96D336F2D70D}"/>
          </ac:spMkLst>
        </pc:spChg>
        <pc:spChg chg="add mod">
          <ac:chgData name="Saicharan Yarram" userId="6978f25615013af1" providerId="LiveId" clId="{247AAAAA-38AE-4353-BA26-91102FEF5107}" dt="2024-08-18T05:06:15.215" v="734" actId="1076"/>
          <ac:spMkLst>
            <pc:docMk/>
            <pc:sldMk cId="438763969" sldId="261"/>
            <ac:spMk id="6" creationId="{2FD20ECE-0DF2-4C67-927D-F187BD32C3D2}"/>
          </ac:spMkLst>
        </pc:spChg>
        <pc:picChg chg="add mod">
          <ac:chgData name="Saicharan Yarram" userId="6978f25615013af1" providerId="LiveId" clId="{247AAAAA-38AE-4353-BA26-91102FEF5107}" dt="2024-08-18T04:30:25.727" v="457" actId="1076"/>
          <ac:picMkLst>
            <pc:docMk/>
            <pc:sldMk cId="438763969" sldId="261"/>
            <ac:picMk id="5" creationId="{A988F0FC-FB53-C923-AD7B-8B9977C41836}"/>
          </ac:picMkLst>
        </pc:picChg>
        <pc:picChg chg="add del">
          <ac:chgData name="Saicharan Yarram" userId="6978f25615013af1" providerId="LiveId" clId="{247AAAAA-38AE-4353-BA26-91102FEF5107}" dt="2024-08-18T05:05:54.190" v="731" actId="22"/>
          <ac:picMkLst>
            <pc:docMk/>
            <pc:sldMk cId="438763969" sldId="261"/>
            <ac:picMk id="8" creationId="{7F5AE45A-128C-B3AE-5B41-7318CC868A9E}"/>
          </ac:picMkLst>
        </pc:picChg>
      </pc:sldChg>
      <pc:sldChg chg="addSp delSp modSp new mod setBg">
        <pc:chgData name="Saicharan Yarram" userId="6978f25615013af1" providerId="LiveId" clId="{247AAAAA-38AE-4353-BA26-91102FEF5107}" dt="2024-08-18T06:05:05.433" v="1294" actId="207"/>
        <pc:sldMkLst>
          <pc:docMk/>
          <pc:sldMk cId="2662758640" sldId="262"/>
        </pc:sldMkLst>
        <pc:spChg chg="del mod">
          <ac:chgData name="Saicharan Yarram" userId="6978f25615013af1" providerId="LiveId" clId="{247AAAAA-38AE-4353-BA26-91102FEF5107}" dt="2024-08-18T04:31:23.938" v="462" actId="478"/>
          <ac:spMkLst>
            <pc:docMk/>
            <pc:sldMk cId="2662758640" sldId="262"/>
            <ac:spMk id="2" creationId="{FACE6E64-D480-AA1C-AE86-6B22EE8A99D3}"/>
          </ac:spMkLst>
        </pc:spChg>
        <pc:spChg chg="del">
          <ac:chgData name="Saicharan Yarram" userId="6978f25615013af1" providerId="LiveId" clId="{247AAAAA-38AE-4353-BA26-91102FEF5107}" dt="2024-08-18T04:31:16.671" v="459" actId="478"/>
          <ac:spMkLst>
            <pc:docMk/>
            <pc:sldMk cId="2662758640" sldId="262"/>
            <ac:spMk id="3" creationId="{4CE8EF21-9D0E-B775-0176-52760C9BB735}"/>
          </ac:spMkLst>
        </pc:spChg>
        <pc:spChg chg="add mod">
          <ac:chgData name="Saicharan Yarram" userId="6978f25615013af1" providerId="LiveId" clId="{247AAAAA-38AE-4353-BA26-91102FEF5107}" dt="2024-08-18T06:05:05.433" v="1294" actId="207"/>
          <ac:spMkLst>
            <pc:docMk/>
            <pc:sldMk cId="2662758640" sldId="262"/>
            <ac:spMk id="6" creationId="{4BB1DA82-A0B2-8B80-2D66-8528A1FE3D81}"/>
          </ac:spMkLst>
        </pc:spChg>
        <pc:picChg chg="add mod">
          <ac:chgData name="Saicharan Yarram" userId="6978f25615013af1" providerId="LiveId" clId="{247AAAAA-38AE-4353-BA26-91102FEF5107}" dt="2024-08-18T06:05:01.967" v="1293" actId="1076"/>
          <ac:picMkLst>
            <pc:docMk/>
            <pc:sldMk cId="2662758640" sldId="262"/>
            <ac:picMk id="5" creationId="{DC603AFD-EADF-2FA2-334F-B62A7877C4D6}"/>
          </ac:picMkLst>
        </pc:picChg>
      </pc:sldChg>
      <pc:sldChg chg="addSp delSp modSp new mod setBg">
        <pc:chgData name="Saicharan Yarram" userId="6978f25615013af1" providerId="LiveId" clId="{247AAAAA-38AE-4353-BA26-91102FEF5107}" dt="2024-08-18T06:05:12.915" v="1295" actId="207"/>
        <pc:sldMkLst>
          <pc:docMk/>
          <pc:sldMk cId="916057876" sldId="263"/>
        </pc:sldMkLst>
        <pc:spChg chg="mod">
          <ac:chgData name="Saicharan Yarram" userId="6978f25615013af1" providerId="LiveId" clId="{247AAAAA-38AE-4353-BA26-91102FEF5107}" dt="2024-08-18T06:05:12.915" v="1295" actId="207"/>
          <ac:spMkLst>
            <pc:docMk/>
            <pc:sldMk cId="916057876" sldId="263"/>
            <ac:spMk id="2" creationId="{83852765-DE8F-E2DE-5C3D-380FD9E0C941}"/>
          </ac:spMkLst>
        </pc:spChg>
        <pc:spChg chg="del">
          <ac:chgData name="Saicharan Yarram" userId="6978f25615013af1" providerId="LiveId" clId="{247AAAAA-38AE-4353-BA26-91102FEF5107}" dt="2024-08-18T04:33:06.857" v="480" actId="478"/>
          <ac:spMkLst>
            <pc:docMk/>
            <pc:sldMk cId="916057876" sldId="263"/>
            <ac:spMk id="3" creationId="{10913F67-EA94-41EE-8655-66B2E4216999}"/>
          </ac:spMkLst>
        </pc:spChg>
        <pc:picChg chg="add mod">
          <ac:chgData name="Saicharan Yarram" userId="6978f25615013af1" providerId="LiveId" clId="{247AAAAA-38AE-4353-BA26-91102FEF5107}" dt="2024-08-18T04:35:11.872" v="504" actId="1076"/>
          <ac:picMkLst>
            <pc:docMk/>
            <pc:sldMk cId="916057876" sldId="263"/>
            <ac:picMk id="5" creationId="{5385C799-AF0B-EFA9-BBA1-11F3D256E33E}"/>
          </ac:picMkLst>
        </pc:picChg>
      </pc:sldChg>
      <pc:sldChg chg="addSp delSp modSp new mod setBg">
        <pc:chgData name="Saicharan Yarram" userId="6978f25615013af1" providerId="LiveId" clId="{247AAAAA-38AE-4353-BA26-91102FEF5107}" dt="2024-08-18T06:05:24.242" v="1296" actId="207"/>
        <pc:sldMkLst>
          <pc:docMk/>
          <pc:sldMk cId="1925938411" sldId="264"/>
        </pc:sldMkLst>
        <pc:spChg chg="add mod">
          <ac:chgData name="Saicharan Yarram" userId="6978f25615013af1" providerId="LiveId" clId="{247AAAAA-38AE-4353-BA26-91102FEF5107}" dt="2024-08-18T06:05:24.242" v="1296" actId="207"/>
          <ac:spMkLst>
            <pc:docMk/>
            <pc:sldMk cId="1925938411" sldId="264"/>
            <ac:spMk id="6" creationId="{02FF1770-58F8-DB00-9739-9820536361C6}"/>
          </ac:spMkLst>
        </pc:spChg>
        <pc:spChg chg="add mod">
          <ac:chgData name="Saicharan Yarram" userId="6978f25615013af1" providerId="LiveId" clId="{247AAAAA-38AE-4353-BA26-91102FEF5107}" dt="2024-08-18T06:05:24.242" v="1296" actId="207"/>
          <ac:spMkLst>
            <pc:docMk/>
            <pc:sldMk cId="1925938411" sldId="264"/>
            <ac:spMk id="7" creationId="{975C8D03-FDC6-ABBB-ED47-9CA3FE3AA3F3}"/>
          </ac:spMkLst>
        </pc:spChg>
        <pc:picChg chg="add mod">
          <ac:chgData name="Saicharan Yarram" userId="6978f25615013af1" providerId="LiveId" clId="{247AAAAA-38AE-4353-BA26-91102FEF5107}" dt="2024-08-18T04:38:31.128" v="537" actId="1076"/>
          <ac:picMkLst>
            <pc:docMk/>
            <pc:sldMk cId="1925938411" sldId="264"/>
            <ac:picMk id="3" creationId="{828BCE07-4D4A-D9FB-0339-82EA2A2EAAB3}"/>
          </ac:picMkLst>
        </pc:picChg>
        <pc:picChg chg="add del mod">
          <ac:chgData name="Saicharan Yarram" userId="6978f25615013af1" providerId="LiveId" clId="{247AAAAA-38AE-4353-BA26-91102FEF5107}" dt="2024-08-18T04:38:34.327" v="538" actId="14100"/>
          <ac:picMkLst>
            <pc:docMk/>
            <pc:sldMk cId="1925938411" sldId="264"/>
            <ac:picMk id="5" creationId="{94CCFFBF-F02F-5E74-E617-149CF4E975CD}"/>
          </ac:picMkLst>
        </pc:picChg>
      </pc:sldChg>
      <pc:sldChg chg="new del">
        <pc:chgData name="Saicharan Yarram" userId="6978f25615013af1" providerId="LiveId" clId="{247AAAAA-38AE-4353-BA26-91102FEF5107}" dt="2024-08-18T04:35:27.597" v="506" actId="680"/>
        <pc:sldMkLst>
          <pc:docMk/>
          <pc:sldMk cId="2980308706" sldId="264"/>
        </pc:sldMkLst>
      </pc:sldChg>
      <pc:sldChg chg="addSp modSp new mod setBg">
        <pc:chgData name="Saicharan Yarram" userId="6978f25615013af1" providerId="LiveId" clId="{247AAAAA-38AE-4353-BA26-91102FEF5107}" dt="2024-08-18T06:05:30.850" v="1297" actId="207"/>
        <pc:sldMkLst>
          <pc:docMk/>
          <pc:sldMk cId="3145032684" sldId="265"/>
        </pc:sldMkLst>
        <pc:spChg chg="add mod">
          <ac:chgData name="Saicharan Yarram" userId="6978f25615013af1" providerId="LiveId" clId="{247AAAAA-38AE-4353-BA26-91102FEF5107}" dt="2024-08-18T06:05:30.850" v="1297" actId="207"/>
          <ac:spMkLst>
            <pc:docMk/>
            <pc:sldMk cId="3145032684" sldId="265"/>
            <ac:spMk id="4" creationId="{9AC9DBFE-81BF-02AA-7F5D-88C54270D335}"/>
          </ac:spMkLst>
        </pc:spChg>
        <pc:picChg chg="add mod">
          <ac:chgData name="Saicharan Yarram" userId="6978f25615013af1" providerId="LiveId" clId="{247AAAAA-38AE-4353-BA26-91102FEF5107}" dt="2024-08-18T04:39:07.848" v="541" actId="1076"/>
          <ac:picMkLst>
            <pc:docMk/>
            <pc:sldMk cId="3145032684" sldId="265"/>
            <ac:picMk id="3" creationId="{1BE46CE3-01E1-7F7C-B29D-5F5D613BAE48}"/>
          </ac:picMkLst>
        </pc:picChg>
      </pc:sldChg>
      <pc:sldChg chg="addSp modSp new mod setBg">
        <pc:chgData name="Saicharan Yarram" userId="6978f25615013af1" providerId="LiveId" clId="{247AAAAA-38AE-4353-BA26-91102FEF5107}" dt="2024-08-18T05:09:07.546" v="932" actId="207"/>
        <pc:sldMkLst>
          <pc:docMk/>
          <pc:sldMk cId="3982539747" sldId="266"/>
        </pc:sldMkLst>
        <pc:spChg chg="add mod">
          <ac:chgData name="Saicharan Yarram" userId="6978f25615013af1" providerId="LiveId" clId="{247AAAAA-38AE-4353-BA26-91102FEF5107}" dt="2024-08-18T04:48:45.750" v="622" actId="113"/>
          <ac:spMkLst>
            <pc:docMk/>
            <pc:sldMk cId="3982539747" sldId="266"/>
            <ac:spMk id="2" creationId="{230C0070-4E9D-618C-FAAE-47BD1C4310AC}"/>
          </ac:spMkLst>
        </pc:spChg>
        <pc:spChg chg="add mod">
          <ac:chgData name="Saicharan Yarram" userId="6978f25615013af1" providerId="LiveId" clId="{247AAAAA-38AE-4353-BA26-91102FEF5107}" dt="2024-08-18T05:09:07.546" v="932" actId="207"/>
          <ac:spMkLst>
            <pc:docMk/>
            <pc:sldMk cId="3982539747" sldId="266"/>
            <ac:spMk id="3" creationId="{E0072D66-6CEF-21E0-4CC1-BCD0618AE6F3}"/>
          </ac:spMkLst>
        </pc:spChg>
        <pc:spChg chg="add mod">
          <ac:chgData name="Saicharan Yarram" userId="6978f25615013af1" providerId="LiveId" clId="{247AAAAA-38AE-4353-BA26-91102FEF5107}" dt="2024-08-18T05:08:55.711" v="931" actId="13926"/>
          <ac:spMkLst>
            <pc:docMk/>
            <pc:sldMk cId="3982539747" sldId="266"/>
            <ac:spMk id="6" creationId="{AF973F9C-F19D-7EDD-550B-90CE5C7E077D}"/>
          </ac:spMkLst>
        </pc:spChg>
        <pc:picChg chg="add mod">
          <ac:chgData name="Saicharan Yarram" userId="6978f25615013af1" providerId="LiveId" clId="{247AAAAA-38AE-4353-BA26-91102FEF5107}" dt="2024-08-18T04:49:40.265" v="625" actId="1076"/>
          <ac:picMkLst>
            <pc:docMk/>
            <pc:sldMk cId="3982539747" sldId="266"/>
            <ac:picMk id="5" creationId="{12B613CB-276D-FB04-ECF4-A56ABF9B4EAF}"/>
          </ac:picMkLst>
        </pc:picChg>
      </pc:sldChg>
      <pc:sldChg chg="addSp modSp new mod setBg">
        <pc:chgData name="Saicharan Yarram" userId="6978f25615013af1" providerId="LiveId" clId="{247AAAAA-38AE-4353-BA26-91102FEF5107}" dt="2024-08-18T06:09:22.759" v="1320" actId="1076"/>
        <pc:sldMkLst>
          <pc:docMk/>
          <pc:sldMk cId="2659122611" sldId="267"/>
        </pc:sldMkLst>
        <pc:spChg chg="add mod">
          <ac:chgData name="Saicharan Yarram" userId="6978f25615013af1" providerId="LiveId" clId="{247AAAAA-38AE-4353-BA26-91102FEF5107}" dt="2024-08-18T06:05:38.560" v="1299" actId="1076"/>
          <ac:spMkLst>
            <pc:docMk/>
            <pc:sldMk cId="2659122611" sldId="267"/>
            <ac:spMk id="4" creationId="{CC58EAB9-AB35-CFA0-1E0B-2C0863F413C9}"/>
          </ac:spMkLst>
        </pc:spChg>
        <pc:spChg chg="add mod">
          <ac:chgData name="Saicharan Yarram" userId="6978f25615013af1" providerId="LiveId" clId="{247AAAAA-38AE-4353-BA26-91102FEF5107}" dt="2024-08-18T06:09:11.033" v="1318" actId="14100"/>
          <ac:spMkLst>
            <pc:docMk/>
            <pc:sldMk cId="2659122611" sldId="267"/>
            <ac:spMk id="6" creationId="{91AC0420-8842-1A1E-4F26-DF16A14B55BB}"/>
          </ac:spMkLst>
        </pc:spChg>
        <pc:picChg chg="add mod">
          <ac:chgData name="Saicharan Yarram" userId="6978f25615013af1" providerId="LiveId" clId="{247AAAAA-38AE-4353-BA26-91102FEF5107}" dt="2024-08-18T06:09:22.759" v="1320" actId="1076"/>
          <ac:picMkLst>
            <pc:docMk/>
            <pc:sldMk cId="2659122611" sldId="267"/>
            <ac:picMk id="3" creationId="{F9814933-727B-DE60-B3DC-EEBDCD799832}"/>
          </ac:picMkLst>
        </pc:picChg>
      </pc:sldChg>
      <pc:sldChg chg="addSp modSp new mod setBg">
        <pc:chgData name="Saicharan Yarram" userId="6978f25615013af1" providerId="LiveId" clId="{247AAAAA-38AE-4353-BA26-91102FEF5107}" dt="2024-08-18T05:08:22.848" v="925" actId="13926"/>
        <pc:sldMkLst>
          <pc:docMk/>
          <pc:sldMk cId="4606619" sldId="268"/>
        </pc:sldMkLst>
        <pc:spChg chg="add mod">
          <ac:chgData name="Saicharan Yarram" userId="6978f25615013af1" providerId="LiveId" clId="{247AAAAA-38AE-4353-BA26-91102FEF5107}" dt="2024-08-18T05:08:22.848" v="925" actId="13926"/>
          <ac:spMkLst>
            <pc:docMk/>
            <pc:sldMk cId="4606619" sldId="268"/>
            <ac:spMk id="2" creationId="{89CCE301-1997-8612-7E0E-E05A662889D0}"/>
          </ac:spMkLst>
        </pc:spChg>
        <pc:picChg chg="add mod">
          <ac:chgData name="Saicharan Yarram" userId="6978f25615013af1" providerId="LiveId" clId="{247AAAAA-38AE-4353-BA26-91102FEF5107}" dt="2024-08-18T04:57:03.156" v="684" actId="1076"/>
          <ac:picMkLst>
            <pc:docMk/>
            <pc:sldMk cId="4606619" sldId="268"/>
            <ac:picMk id="4" creationId="{5D861154-6042-4C18-85D0-95FE0C1F300E}"/>
          </ac:picMkLst>
        </pc:picChg>
      </pc:sldChg>
      <pc:sldChg chg="addSp modSp new mod setBg">
        <pc:chgData name="Saicharan Yarram" userId="6978f25615013af1" providerId="LiveId" clId="{247AAAAA-38AE-4353-BA26-91102FEF5107}" dt="2024-08-18T05:08:35.819" v="927" actId="113"/>
        <pc:sldMkLst>
          <pc:docMk/>
          <pc:sldMk cId="4100813148" sldId="269"/>
        </pc:sldMkLst>
        <pc:spChg chg="add mod">
          <ac:chgData name="Saicharan Yarram" userId="6978f25615013af1" providerId="LiveId" clId="{247AAAAA-38AE-4353-BA26-91102FEF5107}" dt="2024-08-18T05:08:35.819" v="927" actId="113"/>
          <ac:spMkLst>
            <pc:docMk/>
            <pc:sldMk cId="4100813148" sldId="269"/>
            <ac:spMk id="2" creationId="{58A6D5CC-28C8-5EB8-A238-210E98C74B4B}"/>
          </ac:spMkLst>
        </pc:spChg>
        <pc:picChg chg="add mod">
          <ac:chgData name="Saicharan Yarram" userId="6978f25615013af1" providerId="LiveId" clId="{247AAAAA-38AE-4353-BA26-91102FEF5107}" dt="2024-08-18T04:58:18.847" v="701" actId="14100"/>
          <ac:picMkLst>
            <pc:docMk/>
            <pc:sldMk cId="4100813148" sldId="269"/>
            <ac:picMk id="4" creationId="{FBDD210D-5ADC-085E-820A-7BB43DE5A307}"/>
          </ac:picMkLst>
        </pc:picChg>
      </pc:sldChg>
      <pc:sldChg chg="addSp modSp new mod setBg">
        <pc:chgData name="Saicharan Yarram" userId="6978f25615013af1" providerId="LiveId" clId="{247AAAAA-38AE-4353-BA26-91102FEF5107}" dt="2024-08-18T05:07:58.906" v="906"/>
        <pc:sldMkLst>
          <pc:docMk/>
          <pc:sldMk cId="3724805680" sldId="270"/>
        </pc:sldMkLst>
        <pc:spChg chg="add mod">
          <ac:chgData name="Saicharan Yarram" userId="6978f25615013af1" providerId="LiveId" clId="{247AAAAA-38AE-4353-BA26-91102FEF5107}" dt="2024-08-18T05:03:06.774" v="713" actId="2711"/>
          <ac:spMkLst>
            <pc:docMk/>
            <pc:sldMk cId="3724805680" sldId="270"/>
            <ac:spMk id="2" creationId="{71BF167A-227A-7915-F27E-A158F9642E94}"/>
          </ac:spMkLst>
        </pc:spChg>
        <pc:spChg chg="add mod">
          <ac:chgData name="Saicharan Yarram" userId="6978f25615013af1" providerId="LiveId" clId="{247AAAAA-38AE-4353-BA26-91102FEF5107}" dt="2024-08-18T05:03:32.186" v="718" actId="1076"/>
          <ac:spMkLst>
            <pc:docMk/>
            <pc:sldMk cId="3724805680" sldId="270"/>
            <ac:spMk id="3" creationId="{F3439135-EF8E-81F9-ABE0-13CCDB65CBF2}"/>
          </ac:spMkLst>
        </pc:spChg>
        <pc:picChg chg="add mod">
          <ac:chgData name="Saicharan Yarram" userId="6978f25615013af1" providerId="LiveId" clId="{247AAAAA-38AE-4353-BA26-91102FEF5107}" dt="2024-08-18T05:04:01.859" v="724" actId="1076"/>
          <ac:picMkLst>
            <pc:docMk/>
            <pc:sldMk cId="3724805680" sldId="270"/>
            <ac:picMk id="5" creationId="{0B802562-B24D-ABEA-E120-A03685963120}"/>
          </ac:picMkLst>
        </pc:picChg>
        <pc:picChg chg="add mod">
          <ac:chgData name="Saicharan Yarram" userId="6978f25615013af1" providerId="LiveId" clId="{247AAAAA-38AE-4353-BA26-91102FEF5107}" dt="2024-08-18T05:04:23.316" v="728" actId="1076"/>
          <ac:picMkLst>
            <pc:docMk/>
            <pc:sldMk cId="3724805680" sldId="270"/>
            <ac:picMk id="7" creationId="{AE49B874-45B1-2F3F-2DF6-1F469B01EE6F}"/>
          </ac:picMkLst>
        </pc:picChg>
      </pc:sldChg>
      <pc:sldChg chg="addSp modSp new mod">
        <pc:chgData name="Saicharan Yarram" userId="6978f25615013af1" providerId="LiveId" clId="{247AAAAA-38AE-4353-BA26-91102FEF5107}" dt="2024-08-18T05:17:56.479" v="1022" actId="14100"/>
        <pc:sldMkLst>
          <pc:docMk/>
          <pc:sldMk cId="1179508958" sldId="271"/>
        </pc:sldMkLst>
        <pc:spChg chg="add mod">
          <ac:chgData name="Saicharan Yarram" userId="6978f25615013af1" providerId="LiveId" clId="{247AAAAA-38AE-4353-BA26-91102FEF5107}" dt="2024-08-18T05:17:56.479" v="1022" actId="14100"/>
          <ac:spMkLst>
            <pc:docMk/>
            <pc:sldMk cId="1179508958" sldId="271"/>
            <ac:spMk id="3" creationId="{9CC58178-6711-1F5F-4D21-BC75129515F1}"/>
          </ac:spMkLst>
        </pc:spChg>
        <pc:spChg chg="add mod">
          <ac:chgData name="Saicharan Yarram" userId="6978f25615013af1" providerId="LiveId" clId="{247AAAAA-38AE-4353-BA26-91102FEF5107}" dt="2024-08-18T05:14:11.215" v="991" actId="1076"/>
          <ac:spMkLst>
            <pc:docMk/>
            <pc:sldMk cId="1179508958" sldId="271"/>
            <ac:spMk id="5" creationId="{C4DD2308-7E6D-41B0-4D42-2ADF6F44C374}"/>
          </ac:spMkLst>
        </pc:spChg>
        <pc:spChg chg="add mod">
          <ac:chgData name="Saicharan Yarram" userId="6978f25615013af1" providerId="LiveId" clId="{247AAAAA-38AE-4353-BA26-91102FEF5107}" dt="2024-08-18T05:17:36.183" v="1021" actId="20577"/>
          <ac:spMkLst>
            <pc:docMk/>
            <pc:sldMk cId="1179508958" sldId="271"/>
            <ac:spMk id="9" creationId="{941626C8-C8EB-E1D6-483F-EA397AF9CA16}"/>
          </ac:spMkLst>
        </pc:spChg>
        <pc:picChg chg="add mod">
          <ac:chgData name="Saicharan Yarram" userId="6978f25615013af1" providerId="LiveId" clId="{247AAAAA-38AE-4353-BA26-91102FEF5107}" dt="2024-08-18T05:17:00.628" v="997" actId="1076"/>
          <ac:picMkLst>
            <pc:docMk/>
            <pc:sldMk cId="1179508958" sldId="271"/>
            <ac:picMk id="7" creationId="{B8956CA7-B94B-957D-A481-D580E1AF73EF}"/>
          </ac:picMkLst>
        </pc:picChg>
      </pc:sldChg>
      <pc:sldChg chg="addSp delSp modSp new mod">
        <pc:chgData name="Saicharan Yarram" userId="6978f25615013af1" providerId="LiveId" clId="{247AAAAA-38AE-4353-BA26-91102FEF5107}" dt="2024-08-18T05:48:59.785" v="1113" actId="14100"/>
        <pc:sldMkLst>
          <pc:docMk/>
          <pc:sldMk cId="1034458665" sldId="272"/>
        </pc:sldMkLst>
        <pc:spChg chg="add mod">
          <ac:chgData name="Saicharan Yarram" userId="6978f25615013af1" providerId="LiveId" clId="{247AAAAA-38AE-4353-BA26-91102FEF5107}" dt="2024-08-18T05:21:01.124" v="1037" actId="1076"/>
          <ac:spMkLst>
            <pc:docMk/>
            <pc:sldMk cId="1034458665" sldId="272"/>
            <ac:spMk id="3" creationId="{A3554E85-22D5-73D7-79CC-0246DA121CDF}"/>
          </ac:spMkLst>
        </pc:spChg>
        <pc:spChg chg="add del mod">
          <ac:chgData name="Saicharan Yarram" userId="6978f25615013af1" providerId="LiveId" clId="{247AAAAA-38AE-4353-BA26-91102FEF5107}" dt="2024-08-18T05:23:41.312" v="1081"/>
          <ac:spMkLst>
            <pc:docMk/>
            <pc:sldMk cId="1034458665" sldId="272"/>
            <ac:spMk id="5" creationId="{FC247B6D-452B-196A-436D-4A25A2DC3C97}"/>
          </ac:spMkLst>
        </pc:spChg>
        <pc:spChg chg="add del mod">
          <ac:chgData name="Saicharan Yarram" userId="6978f25615013af1" providerId="LiveId" clId="{247AAAAA-38AE-4353-BA26-91102FEF5107}" dt="2024-08-18T05:23:41.311" v="1079" actId="478"/>
          <ac:spMkLst>
            <pc:docMk/>
            <pc:sldMk cId="1034458665" sldId="272"/>
            <ac:spMk id="7" creationId="{7909092A-D6AE-5611-F74E-D2A10FAA10B9}"/>
          </ac:spMkLst>
        </pc:spChg>
        <pc:spChg chg="add mod">
          <ac:chgData name="Saicharan Yarram" userId="6978f25615013af1" providerId="LiveId" clId="{247AAAAA-38AE-4353-BA26-91102FEF5107}" dt="2024-08-18T05:25:06.458" v="1102" actId="122"/>
          <ac:spMkLst>
            <pc:docMk/>
            <pc:sldMk cId="1034458665" sldId="272"/>
            <ac:spMk id="12" creationId="{94CE0D03-EE0C-A8B6-7C8C-8559465A9DF9}"/>
          </ac:spMkLst>
        </pc:spChg>
        <pc:picChg chg="add del mod">
          <ac:chgData name="Saicharan Yarram" userId="6978f25615013af1" providerId="LiveId" clId="{247AAAAA-38AE-4353-BA26-91102FEF5107}" dt="2024-08-18T05:23:22.015" v="1059" actId="478"/>
          <ac:picMkLst>
            <pc:docMk/>
            <pc:sldMk cId="1034458665" sldId="272"/>
            <ac:picMk id="9" creationId="{02ECDFB5-3E2A-05CF-ECFD-E1F7AFE5F2A7}"/>
          </ac:picMkLst>
        </pc:picChg>
        <pc:picChg chg="add del mod">
          <ac:chgData name="Saicharan Yarram" userId="6978f25615013af1" providerId="LiveId" clId="{247AAAAA-38AE-4353-BA26-91102FEF5107}" dt="2024-08-18T05:48:51.633" v="1108" actId="478"/>
          <ac:picMkLst>
            <pc:docMk/>
            <pc:sldMk cId="1034458665" sldId="272"/>
            <ac:picMk id="11" creationId="{C2459D9B-2BF9-20E5-50B9-D116D7D3B867}"/>
          </ac:picMkLst>
        </pc:picChg>
        <pc:picChg chg="add mod">
          <ac:chgData name="Saicharan Yarram" userId="6978f25615013af1" providerId="LiveId" clId="{247AAAAA-38AE-4353-BA26-91102FEF5107}" dt="2024-08-18T05:48:59.785" v="1113" actId="14100"/>
          <ac:picMkLst>
            <pc:docMk/>
            <pc:sldMk cId="1034458665" sldId="272"/>
            <ac:picMk id="14" creationId="{A5EF4979-E497-F4CE-B296-BE77C71B22DF}"/>
          </ac:picMkLst>
        </pc:picChg>
      </pc:sldChg>
      <pc:sldChg chg="addSp modSp new mod">
        <pc:chgData name="Saicharan Yarram" userId="6978f25615013af1" providerId="LiveId" clId="{247AAAAA-38AE-4353-BA26-91102FEF5107}" dt="2024-08-18T06:03:55.476" v="1291" actId="1076"/>
        <pc:sldMkLst>
          <pc:docMk/>
          <pc:sldMk cId="746659866" sldId="273"/>
        </pc:sldMkLst>
        <pc:spChg chg="add mod">
          <ac:chgData name="Saicharan Yarram" userId="6978f25615013af1" providerId="LiveId" clId="{247AAAAA-38AE-4353-BA26-91102FEF5107}" dt="2024-08-18T06:03:55.476" v="1291" actId="1076"/>
          <ac:spMkLst>
            <pc:docMk/>
            <pc:sldMk cId="746659866" sldId="273"/>
            <ac:spMk id="4" creationId="{4FD884C9-C51A-E6A4-A5F9-960B4F3BB32E}"/>
          </ac:spMkLst>
        </pc:spChg>
        <pc:picChg chg="add mod">
          <ac:chgData name="Saicharan Yarram" userId="6978f25615013af1" providerId="LiveId" clId="{247AAAAA-38AE-4353-BA26-91102FEF5107}" dt="2024-08-18T06:03:52.372" v="1290" actId="1076"/>
          <ac:picMkLst>
            <pc:docMk/>
            <pc:sldMk cId="746659866" sldId="273"/>
            <ac:picMk id="3" creationId="{F78B44FF-5822-5F9B-B3E1-840B7D2A74E7}"/>
          </ac:picMkLst>
        </pc:picChg>
      </pc:sldChg>
      <pc:sldChg chg="addSp modSp new mod">
        <pc:chgData name="Saicharan Yarram" userId="6978f25615013af1" providerId="LiveId" clId="{247AAAAA-38AE-4353-BA26-91102FEF5107}" dt="2024-08-18T05:49:59.466" v="1128" actId="14100"/>
        <pc:sldMkLst>
          <pc:docMk/>
          <pc:sldMk cId="1645314755" sldId="274"/>
        </pc:sldMkLst>
        <pc:spChg chg="add mod">
          <ac:chgData name="Saicharan Yarram" userId="6978f25615013af1" providerId="LiveId" clId="{247AAAAA-38AE-4353-BA26-91102FEF5107}" dt="2024-08-18T05:49:40.600" v="1124" actId="1076"/>
          <ac:spMkLst>
            <pc:docMk/>
            <pc:sldMk cId="1645314755" sldId="274"/>
            <ac:spMk id="3" creationId="{436E7E9C-2836-FD2C-6BBE-EFBA4DF602ED}"/>
          </ac:spMkLst>
        </pc:spChg>
        <pc:picChg chg="add mod">
          <ac:chgData name="Saicharan Yarram" userId="6978f25615013af1" providerId="LiveId" clId="{247AAAAA-38AE-4353-BA26-91102FEF5107}" dt="2024-08-18T05:49:59.466" v="1128" actId="14100"/>
          <ac:picMkLst>
            <pc:docMk/>
            <pc:sldMk cId="1645314755" sldId="274"/>
            <ac:picMk id="5" creationId="{2F60997D-528B-0036-F3CD-473C1D725FE4}"/>
          </ac:picMkLst>
        </pc:picChg>
      </pc:sldChg>
      <pc:sldChg chg="addSp modSp new mod">
        <pc:chgData name="Saicharan Yarram" userId="6978f25615013af1" providerId="LiveId" clId="{247AAAAA-38AE-4353-BA26-91102FEF5107}" dt="2024-08-18T06:00:30.560" v="1200" actId="403"/>
        <pc:sldMkLst>
          <pc:docMk/>
          <pc:sldMk cId="4056011020" sldId="275"/>
        </pc:sldMkLst>
        <pc:spChg chg="add mod">
          <ac:chgData name="Saicharan Yarram" userId="6978f25615013af1" providerId="LiveId" clId="{247AAAAA-38AE-4353-BA26-91102FEF5107}" dt="2024-08-18T06:00:30.560" v="1200" actId="403"/>
          <ac:spMkLst>
            <pc:docMk/>
            <pc:sldMk cId="4056011020" sldId="275"/>
            <ac:spMk id="3" creationId="{05A889BE-4124-9E8E-722B-316DB20E4152}"/>
          </ac:spMkLst>
        </pc:spChg>
        <pc:graphicFrameChg chg="add mod modGraphic">
          <ac:chgData name="Saicharan Yarram" userId="6978f25615013af1" providerId="LiveId" clId="{247AAAAA-38AE-4353-BA26-91102FEF5107}" dt="2024-08-18T05:56:32.758" v="1190" actId="1076"/>
          <ac:graphicFrameMkLst>
            <pc:docMk/>
            <pc:sldMk cId="4056011020" sldId="275"/>
            <ac:graphicFrameMk id="4" creationId="{F7CC72FA-A745-7EC8-3F26-26331FA60B80}"/>
          </ac:graphicFrameMkLst>
        </pc:graphicFrameChg>
      </pc:sldChg>
      <pc:sldChg chg="addSp modSp new mod">
        <pc:chgData name="Saicharan Yarram" userId="6978f25615013af1" providerId="LiveId" clId="{247AAAAA-38AE-4353-BA26-91102FEF5107}" dt="2024-08-18T06:02:38.966" v="1232" actId="20577"/>
        <pc:sldMkLst>
          <pc:docMk/>
          <pc:sldMk cId="3577278721" sldId="276"/>
        </pc:sldMkLst>
        <pc:spChg chg="add mod">
          <ac:chgData name="Saicharan Yarram" userId="6978f25615013af1" providerId="LiveId" clId="{247AAAAA-38AE-4353-BA26-91102FEF5107}" dt="2024-08-18T06:01:06.400" v="1214" actId="1076"/>
          <ac:spMkLst>
            <pc:docMk/>
            <pc:sldMk cId="3577278721" sldId="276"/>
            <ac:spMk id="3" creationId="{5E428A4B-DF50-8CF4-B348-50762E4D6AE8}"/>
          </ac:spMkLst>
        </pc:spChg>
        <pc:spChg chg="add mod">
          <ac:chgData name="Saicharan Yarram" userId="6978f25615013af1" providerId="LiveId" clId="{247AAAAA-38AE-4353-BA26-91102FEF5107}" dt="2024-08-18T06:02:38.966" v="1232" actId="20577"/>
          <ac:spMkLst>
            <pc:docMk/>
            <pc:sldMk cId="3577278721" sldId="276"/>
            <ac:spMk id="5" creationId="{792A2CDD-0EAF-AF6B-0F57-98F72389B972}"/>
          </ac:spMkLst>
        </pc:spChg>
      </pc:sldChg>
      <pc:sldMasterChg chg="setBg modSldLayout">
        <pc:chgData name="Saicharan Yarram" userId="6978f25615013af1" providerId="LiveId" clId="{247AAAAA-38AE-4353-BA26-91102FEF5107}" dt="2024-08-18T05:07:58.906" v="906"/>
        <pc:sldMasterMkLst>
          <pc:docMk/>
          <pc:sldMasterMk cId="2492187822" sldId="2147483648"/>
        </pc:sldMasterMkLst>
        <pc:sldLayoutChg chg="setBg">
          <pc:chgData name="Saicharan Yarram" userId="6978f25615013af1" providerId="LiveId" clId="{247AAAAA-38AE-4353-BA26-91102FEF5107}" dt="2024-08-18T05:07:58.906" v="906"/>
          <pc:sldLayoutMkLst>
            <pc:docMk/>
            <pc:sldMasterMk cId="2492187822" sldId="2147483648"/>
            <pc:sldLayoutMk cId="3469755159" sldId="2147483649"/>
          </pc:sldLayoutMkLst>
        </pc:sldLayoutChg>
        <pc:sldLayoutChg chg="setBg">
          <pc:chgData name="Saicharan Yarram" userId="6978f25615013af1" providerId="LiveId" clId="{247AAAAA-38AE-4353-BA26-91102FEF5107}" dt="2024-08-18T05:07:58.906" v="906"/>
          <pc:sldLayoutMkLst>
            <pc:docMk/>
            <pc:sldMasterMk cId="2492187822" sldId="2147483648"/>
            <pc:sldLayoutMk cId="1395708114" sldId="2147483650"/>
          </pc:sldLayoutMkLst>
        </pc:sldLayoutChg>
        <pc:sldLayoutChg chg="setBg">
          <pc:chgData name="Saicharan Yarram" userId="6978f25615013af1" providerId="LiveId" clId="{247AAAAA-38AE-4353-BA26-91102FEF5107}" dt="2024-08-18T05:07:58.906" v="906"/>
          <pc:sldLayoutMkLst>
            <pc:docMk/>
            <pc:sldMasterMk cId="2492187822" sldId="2147483648"/>
            <pc:sldLayoutMk cId="1549934338" sldId="2147483651"/>
          </pc:sldLayoutMkLst>
        </pc:sldLayoutChg>
        <pc:sldLayoutChg chg="setBg">
          <pc:chgData name="Saicharan Yarram" userId="6978f25615013af1" providerId="LiveId" clId="{247AAAAA-38AE-4353-BA26-91102FEF5107}" dt="2024-08-18T05:07:58.906" v="906"/>
          <pc:sldLayoutMkLst>
            <pc:docMk/>
            <pc:sldMasterMk cId="2492187822" sldId="2147483648"/>
            <pc:sldLayoutMk cId="2066837542" sldId="2147483652"/>
          </pc:sldLayoutMkLst>
        </pc:sldLayoutChg>
        <pc:sldLayoutChg chg="setBg">
          <pc:chgData name="Saicharan Yarram" userId="6978f25615013af1" providerId="LiveId" clId="{247AAAAA-38AE-4353-BA26-91102FEF5107}" dt="2024-08-18T05:07:58.906" v="906"/>
          <pc:sldLayoutMkLst>
            <pc:docMk/>
            <pc:sldMasterMk cId="2492187822" sldId="2147483648"/>
            <pc:sldLayoutMk cId="2805299483" sldId="2147483653"/>
          </pc:sldLayoutMkLst>
        </pc:sldLayoutChg>
        <pc:sldLayoutChg chg="setBg">
          <pc:chgData name="Saicharan Yarram" userId="6978f25615013af1" providerId="LiveId" clId="{247AAAAA-38AE-4353-BA26-91102FEF5107}" dt="2024-08-18T05:07:58.906" v="906"/>
          <pc:sldLayoutMkLst>
            <pc:docMk/>
            <pc:sldMasterMk cId="2492187822" sldId="2147483648"/>
            <pc:sldLayoutMk cId="4026605339" sldId="2147483654"/>
          </pc:sldLayoutMkLst>
        </pc:sldLayoutChg>
        <pc:sldLayoutChg chg="setBg">
          <pc:chgData name="Saicharan Yarram" userId="6978f25615013af1" providerId="LiveId" clId="{247AAAAA-38AE-4353-BA26-91102FEF5107}" dt="2024-08-18T05:07:58.906" v="906"/>
          <pc:sldLayoutMkLst>
            <pc:docMk/>
            <pc:sldMasterMk cId="2492187822" sldId="2147483648"/>
            <pc:sldLayoutMk cId="2318353456" sldId="2147483655"/>
          </pc:sldLayoutMkLst>
        </pc:sldLayoutChg>
        <pc:sldLayoutChg chg="setBg">
          <pc:chgData name="Saicharan Yarram" userId="6978f25615013af1" providerId="LiveId" clId="{247AAAAA-38AE-4353-BA26-91102FEF5107}" dt="2024-08-18T05:07:58.906" v="906"/>
          <pc:sldLayoutMkLst>
            <pc:docMk/>
            <pc:sldMasterMk cId="2492187822" sldId="2147483648"/>
            <pc:sldLayoutMk cId="1691921676" sldId="2147483656"/>
          </pc:sldLayoutMkLst>
        </pc:sldLayoutChg>
        <pc:sldLayoutChg chg="setBg">
          <pc:chgData name="Saicharan Yarram" userId="6978f25615013af1" providerId="LiveId" clId="{247AAAAA-38AE-4353-BA26-91102FEF5107}" dt="2024-08-18T05:07:58.906" v="906"/>
          <pc:sldLayoutMkLst>
            <pc:docMk/>
            <pc:sldMasterMk cId="2492187822" sldId="2147483648"/>
            <pc:sldLayoutMk cId="2386580609" sldId="2147483657"/>
          </pc:sldLayoutMkLst>
        </pc:sldLayoutChg>
        <pc:sldLayoutChg chg="setBg">
          <pc:chgData name="Saicharan Yarram" userId="6978f25615013af1" providerId="LiveId" clId="{247AAAAA-38AE-4353-BA26-91102FEF5107}" dt="2024-08-18T05:07:58.906" v="906"/>
          <pc:sldLayoutMkLst>
            <pc:docMk/>
            <pc:sldMasterMk cId="2492187822" sldId="2147483648"/>
            <pc:sldLayoutMk cId="556356956" sldId="2147483658"/>
          </pc:sldLayoutMkLst>
        </pc:sldLayoutChg>
        <pc:sldLayoutChg chg="setBg">
          <pc:chgData name="Saicharan Yarram" userId="6978f25615013af1" providerId="LiveId" clId="{247AAAAA-38AE-4353-BA26-91102FEF5107}" dt="2024-08-18T05:07:58.906" v="906"/>
          <pc:sldLayoutMkLst>
            <pc:docMk/>
            <pc:sldMasterMk cId="2492187822" sldId="2147483648"/>
            <pc:sldLayoutMk cId="2318150544"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CF99-46AD-45CD-8856-E0E5512DBF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7B5018-4645-8839-AD87-6B5805C88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267563-9AD1-05F5-D902-B1DCA5BE7FF3}"/>
              </a:ext>
            </a:extLst>
          </p:cNvPr>
          <p:cNvSpPr>
            <a:spLocks noGrp="1"/>
          </p:cNvSpPr>
          <p:nvPr>
            <p:ph type="dt" sz="half" idx="10"/>
          </p:nvPr>
        </p:nvSpPr>
        <p:spPr/>
        <p:txBody>
          <a:bodyPr/>
          <a:lstStyle/>
          <a:p>
            <a:fld id="{04E8F529-291B-4A75-80C0-FFD6C5B558D5}" type="datetimeFigureOut">
              <a:rPr lang="en-IN" smtClean="0"/>
              <a:t>18-08-2024</a:t>
            </a:fld>
            <a:endParaRPr lang="en-IN"/>
          </a:p>
        </p:txBody>
      </p:sp>
      <p:sp>
        <p:nvSpPr>
          <p:cNvPr id="5" name="Footer Placeholder 4">
            <a:extLst>
              <a:ext uri="{FF2B5EF4-FFF2-40B4-BE49-F238E27FC236}">
                <a16:creationId xmlns:a16="http://schemas.microsoft.com/office/drawing/2014/main" id="{CD58433F-8596-FBA3-43ED-C4D9374D7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141D1-F21C-9376-D60B-BFCCD08DACEF}"/>
              </a:ext>
            </a:extLst>
          </p:cNvPr>
          <p:cNvSpPr>
            <a:spLocks noGrp="1"/>
          </p:cNvSpPr>
          <p:nvPr>
            <p:ph type="sldNum" sz="quarter" idx="12"/>
          </p:nvPr>
        </p:nvSpPr>
        <p:spPr/>
        <p:txBody>
          <a:bodyPr/>
          <a:lstStyle/>
          <a:p>
            <a:fld id="{48EBE197-D587-4CD4-A45D-BDD92A3CD8AF}" type="slidenum">
              <a:rPr lang="en-IN" smtClean="0"/>
              <a:t>‹#›</a:t>
            </a:fld>
            <a:endParaRPr lang="en-IN"/>
          </a:p>
        </p:txBody>
      </p:sp>
    </p:spTree>
    <p:extLst>
      <p:ext uri="{BB962C8B-B14F-4D97-AF65-F5344CB8AC3E}">
        <p14:creationId xmlns:p14="http://schemas.microsoft.com/office/powerpoint/2010/main" val="346975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E84B-9C27-C13C-C976-50E09C7AC4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FE18B7-0569-BB53-6509-25917D00A2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5F7069-616D-6170-05AA-F6B74493A903}"/>
              </a:ext>
            </a:extLst>
          </p:cNvPr>
          <p:cNvSpPr>
            <a:spLocks noGrp="1"/>
          </p:cNvSpPr>
          <p:nvPr>
            <p:ph type="dt" sz="half" idx="10"/>
          </p:nvPr>
        </p:nvSpPr>
        <p:spPr/>
        <p:txBody>
          <a:bodyPr/>
          <a:lstStyle/>
          <a:p>
            <a:fld id="{04E8F529-291B-4A75-80C0-FFD6C5B558D5}" type="datetimeFigureOut">
              <a:rPr lang="en-IN" smtClean="0"/>
              <a:t>18-08-2024</a:t>
            </a:fld>
            <a:endParaRPr lang="en-IN"/>
          </a:p>
        </p:txBody>
      </p:sp>
      <p:sp>
        <p:nvSpPr>
          <p:cNvPr id="5" name="Footer Placeholder 4">
            <a:extLst>
              <a:ext uri="{FF2B5EF4-FFF2-40B4-BE49-F238E27FC236}">
                <a16:creationId xmlns:a16="http://schemas.microsoft.com/office/drawing/2014/main" id="{B50A28FB-D9BE-C683-0A32-75C7D7E042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A5C573-A617-E044-71B9-129FCBDFBCD4}"/>
              </a:ext>
            </a:extLst>
          </p:cNvPr>
          <p:cNvSpPr>
            <a:spLocks noGrp="1"/>
          </p:cNvSpPr>
          <p:nvPr>
            <p:ph type="sldNum" sz="quarter" idx="12"/>
          </p:nvPr>
        </p:nvSpPr>
        <p:spPr/>
        <p:txBody>
          <a:bodyPr/>
          <a:lstStyle/>
          <a:p>
            <a:fld id="{48EBE197-D587-4CD4-A45D-BDD92A3CD8AF}" type="slidenum">
              <a:rPr lang="en-IN" smtClean="0"/>
              <a:t>‹#›</a:t>
            </a:fld>
            <a:endParaRPr lang="en-IN"/>
          </a:p>
        </p:txBody>
      </p:sp>
    </p:spTree>
    <p:extLst>
      <p:ext uri="{BB962C8B-B14F-4D97-AF65-F5344CB8AC3E}">
        <p14:creationId xmlns:p14="http://schemas.microsoft.com/office/powerpoint/2010/main" val="55635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D6F1B-D275-5B89-CC96-2F12DBCA90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874DD2-4944-3968-5EEF-7B99FCDFDD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DB478C-0B74-5B50-0E9F-FB63A9C91A99}"/>
              </a:ext>
            </a:extLst>
          </p:cNvPr>
          <p:cNvSpPr>
            <a:spLocks noGrp="1"/>
          </p:cNvSpPr>
          <p:nvPr>
            <p:ph type="dt" sz="half" idx="10"/>
          </p:nvPr>
        </p:nvSpPr>
        <p:spPr/>
        <p:txBody>
          <a:bodyPr/>
          <a:lstStyle/>
          <a:p>
            <a:fld id="{04E8F529-291B-4A75-80C0-FFD6C5B558D5}" type="datetimeFigureOut">
              <a:rPr lang="en-IN" smtClean="0"/>
              <a:t>18-08-2024</a:t>
            </a:fld>
            <a:endParaRPr lang="en-IN"/>
          </a:p>
        </p:txBody>
      </p:sp>
      <p:sp>
        <p:nvSpPr>
          <p:cNvPr id="5" name="Footer Placeholder 4">
            <a:extLst>
              <a:ext uri="{FF2B5EF4-FFF2-40B4-BE49-F238E27FC236}">
                <a16:creationId xmlns:a16="http://schemas.microsoft.com/office/drawing/2014/main" id="{452E0C94-EF23-015A-760B-3C7595DFAC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AE8F0-DDFD-9393-13BD-6C9245D1983F}"/>
              </a:ext>
            </a:extLst>
          </p:cNvPr>
          <p:cNvSpPr>
            <a:spLocks noGrp="1"/>
          </p:cNvSpPr>
          <p:nvPr>
            <p:ph type="sldNum" sz="quarter" idx="12"/>
          </p:nvPr>
        </p:nvSpPr>
        <p:spPr/>
        <p:txBody>
          <a:bodyPr/>
          <a:lstStyle/>
          <a:p>
            <a:fld id="{48EBE197-D587-4CD4-A45D-BDD92A3CD8AF}" type="slidenum">
              <a:rPr lang="en-IN" smtClean="0"/>
              <a:t>‹#›</a:t>
            </a:fld>
            <a:endParaRPr lang="en-IN"/>
          </a:p>
        </p:txBody>
      </p:sp>
    </p:spTree>
    <p:extLst>
      <p:ext uri="{BB962C8B-B14F-4D97-AF65-F5344CB8AC3E}">
        <p14:creationId xmlns:p14="http://schemas.microsoft.com/office/powerpoint/2010/main" val="231815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C034-BC1A-1100-1286-9DF9F11B45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A6DC48-C0DB-B83B-B8A8-CC9B7F01E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FEC50-7D69-D95D-5A94-17880CDBD688}"/>
              </a:ext>
            </a:extLst>
          </p:cNvPr>
          <p:cNvSpPr>
            <a:spLocks noGrp="1"/>
          </p:cNvSpPr>
          <p:nvPr>
            <p:ph type="dt" sz="half" idx="10"/>
          </p:nvPr>
        </p:nvSpPr>
        <p:spPr/>
        <p:txBody>
          <a:bodyPr/>
          <a:lstStyle/>
          <a:p>
            <a:fld id="{04E8F529-291B-4A75-80C0-FFD6C5B558D5}" type="datetimeFigureOut">
              <a:rPr lang="en-IN" smtClean="0"/>
              <a:t>18-08-2024</a:t>
            </a:fld>
            <a:endParaRPr lang="en-IN"/>
          </a:p>
        </p:txBody>
      </p:sp>
      <p:sp>
        <p:nvSpPr>
          <p:cNvPr id="5" name="Footer Placeholder 4">
            <a:extLst>
              <a:ext uri="{FF2B5EF4-FFF2-40B4-BE49-F238E27FC236}">
                <a16:creationId xmlns:a16="http://schemas.microsoft.com/office/drawing/2014/main" id="{3DBD6E7C-87A4-F8BE-B33F-D7A07A4615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A3B122-201B-F68B-5EC5-B52BE7445690}"/>
              </a:ext>
            </a:extLst>
          </p:cNvPr>
          <p:cNvSpPr>
            <a:spLocks noGrp="1"/>
          </p:cNvSpPr>
          <p:nvPr>
            <p:ph type="sldNum" sz="quarter" idx="12"/>
          </p:nvPr>
        </p:nvSpPr>
        <p:spPr/>
        <p:txBody>
          <a:bodyPr/>
          <a:lstStyle/>
          <a:p>
            <a:fld id="{48EBE197-D587-4CD4-A45D-BDD92A3CD8AF}" type="slidenum">
              <a:rPr lang="en-IN" smtClean="0"/>
              <a:t>‹#›</a:t>
            </a:fld>
            <a:endParaRPr lang="en-IN"/>
          </a:p>
        </p:txBody>
      </p:sp>
    </p:spTree>
    <p:extLst>
      <p:ext uri="{BB962C8B-B14F-4D97-AF65-F5344CB8AC3E}">
        <p14:creationId xmlns:p14="http://schemas.microsoft.com/office/powerpoint/2010/main" val="139570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7003-B76D-CD60-7362-0CF480C67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45357F-4E9D-4D2E-5DC2-4844C74AA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BEEE19-0169-8711-B836-BCA74E90411C}"/>
              </a:ext>
            </a:extLst>
          </p:cNvPr>
          <p:cNvSpPr>
            <a:spLocks noGrp="1"/>
          </p:cNvSpPr>
          <p:nvPr>
            <p:ph type="dt" sz="half" idx="10"/>
          </p:nvPr>
        </p:nvSpPr>
        <p:spPr/>
        <p:txBody>
          <a:bodyPr/>
          <a:lstStyle/>
          <a:p>
            <a:fld id="{04E8F529-291B-4A75-80C0-FFD6C5B558D5}" type="datetimeFigureOut">
              <a:rPr lang="en-IN" smtClean="0"/>
              <a:t>18-08-2024</a:t>
            </a:fld>
            <a:endParaRPr lang="en-IN"/>
          </a:p>
        </p:txBody>
      </p:sp>
      <p:sp>
        <p:nvSpPr>
          <p:cNvPr id="5" name="Footer Placeholder 4">
            <a:extLst>
              <a:ext uri="{FF2B5EF4-FFF2-40B4-BE49-F238E27FC236}">
                <a16:creationId xmlns:a16="http://schemas.microsoft.com/office/drawing/2014/main" id="{8007E010-7F9F-964D-8F55-C2B70DC81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D7C5CE-32E7-7A24-AC47-B44B6AE09D3A}"/>
              </a:ext>
            </a:extLst>
          </p:cNvPr>
          <p:cNvSpPr>
            <a:spLocks noGrp="1"/>
          </p:cNvSpPr>
          <p:nvPr>
            <p:ph type="sldNum" sz="quarter" idx="12"/>
          </p:nvPr>
        </p:nvSpPr>
        <p:spPr/>
        <p:txBody>
          <a:bodyPr/>
          <a:lstStyle/>
          <a:p>
            <a:fld id="{48EBE197-D587-4CD4-A45D-BDD92A3CD8AF}" type="slidenum">
              <a:rPr lang="en-IN" smtClean="0"/>
              <a:t>‹#›</a:t>
            </a:fld>
            <a:endParaRPr lang="en-IN"/>
          </a:p>
        </p:txBody>
      </p:sp>
    </p:spTree>
    <p:extLst>
      <p:ext uri="{BB962C8B-B14F-4D97-AF65-F5344CB8AC3E}">
        <p14:creationId xmlns:p14="http://schemas.microsoft.com/office/powerpoint/2010/main" val="154993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CD45-6B92-95F5-7D30-3341C37925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324768-0291-5363-27FF-B38CF44837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B928CC-B00D-0BBD-57AA-B9FFC3BD94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FEF98E-369E-846B-EA78-C5ABEC8A0876}"/>
              </a:ext>
            </a:extLst>
          </p:cNvPr>
          <p:cNvSpPr>
            <a:spLocks noGrp="1"/>
          </p:cNvSpPr>
          <p:nvPr>
            <p:ph type="dt" sz="half" idx="10"/>
          </p:nvPr>
        </p:nvSpPr>
        <p:spPr/>
        <p:txBody>
          <a:bodyPr/>
          <a:lstStyle/>
          <a:p>
            <a:fld id="{04E8F529-291B-4A75-80C0-FFD6C5B558D5}" type="datetimeFigureOut">
              <a:rPr lang="en-IN" smtClean="0"/>
              <a:t>18-08-2024</a:t>
            </a:fld>
            <a:endParaRPr lang="en-IN"/>
          </a:p>
        </p:txBody>
      </p:sp>
      <p:sp>
        <p:nvSpPr>
          <p:cNvPr id="6" name="Footer Placeholder 5">
            <a:extLst>
              <a:ext uri="{FF2B5EF4-FFF2-40B4-BE49-F238E27FC236}">
                <a16:creationId xmlns:a16="http://schemas.microsoft.com/office/drawing/2014/main" id="{82560340-3AD8-111E-31D1-11E00D153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42C49E-9CB2-09F2-8A87-440AF410EC33}"/>
              </a:ext>
            </a:extLst>
          </p:cNvPr>
          <p:cNvSpPr>
            <a:spLocks noGrp="1"/>
          </p:cNvSpPr>
          <p:nvPr>
            <p:ph type="sldNum" sz="quarter" idx="12"/>
          </p:nvPr>
        </p:nvSpPr>
        <p:spPr/>
        <p:txBody>
          <a:bodyPr/>
          <a:lstStyle/>
          <a:p>
            <a:fld id="{48EBE197-D587-4CD4-A45D-BDD92A3CD8AF}" type="slidenum">
              <a:rPr lang="en-IN" smtClean="0"/>
              <a:t>‹#›</a:t>
            </a:fld>
            <a:endParaRPr lang="en-IN"/>
          </a:p>
        </p:txBody>
      </p:sp>
    </p:spTree>
    <p:extLst>
      <p:ext uri="{BB962C8B-B14F-4D97-AF65-F5344CB8AC3E}">
        <p14:creationId xmlns:p14="http://schemas.microsoft.com/office/powerpoint/2010/main" val="206683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DD54-09CE-ECB1-5515-10C7589E34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467D39-46D5-7212-2348-659EA0EEB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656477-0FD5-AF9B-7840-0D4C437923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B6C395-8FA7-721E-931B-EA302CB0A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B12FD7-E0AF-F68E-F852-803C9559E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A86369-8761-BEC3-C86D-544043E82B99}"/>
              </a:ext>
            </a:extLst>
          </p:cNvPr>
          <p:cNvSpPr>
            <a:spLocks noGrp="1"/>
          </p:cNvSpPr>
          <p:nvPr>
            <p:ph type="dt" sz="half" idx="10"/>
          </p:nvPr>
        </p:nvSpPr>
        <p:spPr/>
        <p:txBody>
          <a:bodyPr/>
          <a:lstStyle/>
          <a:p>
            <a:fld id="{04E8F529-291B-4A75-80C0-FFD6C5B558D5}" type="datetimeFigureOut">
              <a:rPr lang="en-IN" smtClean="0"/>
              <a:t>18-08-2024</a:t>
            </a:fld>
            <a:endParaRPr lang="en-IN"/>
          </a:p>
        </p:txBody>
      </p:sp>
      <p:sp>
        <p:nvSpPr>
          <p:cNvPr id="8" name="Footer Placeholder 7">
            <a:extLst>
              <a:ext uri="{FF2B5EF4-FFF2-40B4-BE49-F238E27FC236}">
                <a16:creationId xmlns:a16="http://schemas.microsoft.com/office/drawing/2014/main" id="{A5C2CEDC-0005-52A7-EC56-47E6984302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D2C9C9-5862-9562-B6B4-0A315CB7B2F2}"/>
              </a:ext>
            </a:extLst>
          </p:cNvPr>
          <p:cNvSpPr>
            <a:spLocks noGrp="1"/>
          </p:cNvSpPr>
          <p:nvPr>
            <p:ph type="sldNum" sz="quarter" idx="12"/>
          </p:nvPr>
        </p:nvSpPr>
        <p:spPr/>
        <p:txBody>
          <a:bodyPr/>
          <a:lstStyle/>
          <a:p>
            <a:fld id="{48EBE197-D587-4CD4-A45D-BDD92A3CD8AF}" type="slidenum">
              <a:rPr lang="en-IN" smtClean="0"/>
              <a:t>‹#›</a:t>
            </a:fld>
            <a:endParaRPr lang="en-IN"/>
          </a:p>
        </p:txBody>
      </p:sp>
    </p:spTree>
    <p:extLst>
      <p:ext uri="{BB962C8B-B14F-4D97-AF65-F5344CB8AC3E}">
        <p14:creationId xmlns:p14="http://schemas.microsoft.com/office/powerpoint/2010/main" val="280529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C28B-CD37-F43F-C8DE-1A6BF325B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2F0168-D149-068D-661B-BD9C3D6437EF}"/>
              </a:ext>
            </a:extLst>
          </p:cNvPr>
          <p:cNvSpPr>
            <a:spLocks noGrp="1"/>
          </p:cNvSpPr>
          <p:nvPr>
            <p:ph type="dt" sz="half" idx="10"/>
          </p:nvPr>
        </p:nvSpPr>
        <p:spPr/>
        <p:txBody>
          <a:bodyPr/>
          <a:lstStyle/>
          <a:p>
            <a:fld id="{04E8F529-291B-4A75-80C0-FFD6C5B558D5}" type="datetimeFigureOut">
              <a:rPr lang="en-IN" smtClean="0"/>
              <a:t>18-08-2024</a:t>
            </a:fld>
            <a:endParaRPr lang="en-IN"/>
          </a:p>
        </p:txBody>
      </p:sp>
      <p:sp>
        <p:nvSpPr>
          <p:cNvPr id="4" name="Footer Placeholder 3">
            <a:extLst>
              <a:ext uri="{FF2B5EF4-FFF2-40B4-BE49-F238E27FC236}">
                <a16:creationId xmlns:a16="http://schemas.microsoft.com/office/drawing/2014/main" id="{E67E4EBA-C657-2B3B-C84F-08B16826D8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1CCF02-2F29-EF92-0DF6-355DCB9367A1}"/>
              </a:ext>
            </a:extLst>
          </p:cNvPr>
          <p:cNvSpPr>
            <a:spLocks noGrp="1"/>
          </p:cNvSpPr>
          <p:nvPr>
            <p:ph type="sldNum" sz="quarter" idx="12"/>
          </p:nvPr>
        </p:nvSpPr>
        <p:spPr/>
        <p:txBody>
          <a:bodyPr/>
          <a:lstStyle/>
          <a:p>
            <a:fld id="{48EBE197-D587-4CD4-A45D-BDD92A3CD8AF}" type="slidenum">
              <a:rPr lang="en-IN" smtClean="0"/>
              <a:t>‹#›</a:t>
            </a:fld>
            <a:endParaRPr lang="en-IN"/>
          </a:p>
        </p:txBody>
      </p:sp>
    </p:spTree>
    <p:extLst>
      <p:ext uri="{BB962C8B-B14F-4D97-AF65-F5344CB8AC3E}">
        <p14:creationId xmlns:p14="http://schemas.microsoft.com/office/powerpoint/2010/main" val="402660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EED2D7-7293-C06B-ADDC-026AEE7EEAE1}"/>
              </a:ext>
            </a:extLst>
          </p:cNvPr>
          <p:cNvSpPr>
            <a:spLocks noGrp="1"/>
          </p:cNvSpPr>
          <p:nvPr>
            <p:ph type="dt" sz="half" idx="10"/>
          </p:nvPr>
        </p:nvSpPr>
        <p:spPr/>
        <p:txBody>
          <a:bodyPr/>
          <a:lstStyle/>
          <a:p>
            <a:fld id="{04E8F529-291B-4A75-80C0-FFD6C5B558D5}" type="datetimeFigureOut">
              <a:rPr lang="en-IN" smtClean="0"/>
              <a:t>18-08-2024</a:t>
            </a:fld>
            <a:endParaRPr lang="en-IN"/>
          </a:p>
        </p:txBody>
      </p:sp>
      <p:sp>
        <p:nvSpPr>
          <p:cNvPr id="3" name="Footer Placeholder 2">
            <a:extLst>
              <a:ext uri="{FF2B5EF4-FFF2-40B4-BE49-F238E27FC236}">
                <a16:creationId xmlns:a16="http://schemas.microsoft.com/office/drawing/2014/main" id="{5B68B668-FDDD-2281-60D8-FA5991964D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80056B-C4CF-27E3-9C42-EF24EF787C61}"/>
              </a:ext>
            </a:extLst>
          </p:cNvPr>
          <p:cNvSpPr>
            <a:spLocks noGrp="1"/>
          </p:cNvSpPr>
          <p:nvPr>
            <p:ph type="sldNum" sz="quarter" idx="12"/>
          </p:nvPr>
        </p:nvSpPr>
        <p:spPr/>
        <p:txBody>
          <a:bodyPr/>
          <a:lstStyle/>
          <a:p>
            <a:fld id="{48EBE197-D587-4CD4-A45D-BDD92A3CD8AF}" type="slidenum">
              <a:rPr lang="en-IN" smtClean="0"/>
              <a:t>‹#›</a:t>
            </a:fld>
            <a:endParaRPr lang="en-IN"/>
          </a:p>
        </p:txBody>
      </p:sp>
    </p:spTree>
    <p:extLst>
      <p:ext uri="{BB962C8B-B14F-4D97-AF65-F5344CB8AC3E}">
        <p14:creationId xmlns:p14="http://schemas.microsoft.com/office/powerpoint/2010/main" val="231835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986E-A3D3-0A23-AFB0-5AC6DFA28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77D757-E18B-4CDE-E44C-5F17A905F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0AFC25-C6F9-9A0C-8D4B-79A9CF639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24710-D64A-22EC-D84B-E68472350172}"/>
              </a:ext>
            </a:extLst>
          </p:cNvPr>
          <p:cNvSpPr>
            <a:spLocks noGrp="1"/>
          </p:cNvSpPr>
          <p:nvPr>
            <p:ph type="dt" sz="half" idx="10"/>
          </p:nvPr>
        </p:nvSpPr>
        <p:spPr/>
        <p:txBody>
          <a:bodyPr/>
          <a:lstStyle/>
          <a:p>
            <a:fld id="{04E8F529-291B-4A75-80C0-FFD6C5B558D5}" type="datetimeFigureOut">
              <a:rPr lang="en-IN" smtClean="0"/>
              <a:t>18-08-2024</a:t>
            </a:fld>
            <a:endParaRPr lang="en-IN"/>
          </a:p>
        </p:txBody>
      </p:sp>
      <p:sp>
        <p:nvSpPr>
          <p:cNvPr id="6" name="Footer Placeholder 5">
            <a:extLst>
              <a:ext uri="{FF2B5EF4-FFF2-40B4-BE49-F238E27FC236}">
                <a16:creationId xmlns:a16="http://schemas.microsoft.com/office/drawing/2014/main" id="{7559E94D-9179-785C-20AD-F94DDB917B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EA30AB-AE00-05C2-5000-2E371F62D1EB}"/>
              </a:ext>
            </a:extLst>
          </p:cNvPr>
          <p:cNvSpPr>
            <a:spLocks noGrp="1"/>
          </p:cNvSpPr>
          <p:nvPr>
            <p:ph type="sldNum" sz="quarter" idx="12"/>
          </p:nvPr>
        </p:nvSpPr>
        <p:spPr/>
        <p:txBody>
          <a:bodyPr/>
          <a:lstStyle/>
          <a:p>
            <a:fld id="{48EBE197-D587-4CD4-A45D-BDD92A3CD8AF}" type="slidenum">
              <a:rPr lang="en-IN" smtClean="0"/>
              <a:t>‹#›</a:t>
            </a:fld>
            <a:endParaRPr lang="en-IN"/>
          </a:p>
        </p:txBody>
      </p:sp>
    </p:spTree>
    <p:extLst>
      <p:ext uri="{BB962C8B-B14F-4D97-AF65-F5344CB8AC3E}">
        <p14:creationId xmlns:p14="http://schemas.microsoft.com/office/powerpoint/2010/main" val="169192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360F-F00A-6E60-9F46-B1E34A020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2E6B35-150A-732A-2369-6074A6D0B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E62299-BA50-C218-EB9C-C814A9DCF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4E0658-08FF-4F65-99BA-78497A4F3297}"/>
              </a:ext>
            </a:extLst>
          </p:cNvPr>
          <p:cNvSpPr>
            <a:spLocks noGrp="1"/>
          </p:cNvSpPr>
          <p:nvPr>
            <p:ph type="dt" sz="half" idx="10"/>
          </p:nvPr>
        </p:nvSpPr>
        <p:spPr/>
        <p:txBody>
          <a:bodyPr/>
          <a:lstStyle/>
          <a:p>
            <a:fld id="{04E8F529-291B-4A75-80C0-FFD6C5B558D5}" type="datetimeFigureOut">
              <a:rPr lang="en-IN" smtClean="0"/>
              <a:t>18-08-2024</a:t>
            </a:fld>
            <a:endParaRPr lang="en-IN"/>
          </a:p>
        </p:txBody>
      </p:sp>
      <p:sp>
        <p:nvSpPr>
          <p:cNvPr id="6" name="Footer Placeholder 5">
            <a:extLst>
              <a:ext uri="{FF2B5EF4-FFF2-40B4-BE49-F238E27FC236}">
                <a16:creationId xmlns:a16="http://schemas.microsoft.com/office/drawing/2014/main" id="{F470E28A-4AEE-B330-DF73-A67158A0E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7A9719-DE52-971E-82E7-D874E61DBBDE}"/>
              </a:ext>
            </a:extLst>
          </p:cNvPr>
          <p:cNvSpPr>
            <a:spLocks noGrp="1"/>
          </p:cNvSpPr>
          <p:nvPr>
            <p:ph type="sldNum" sz="quarter" idx="12"/>
          </p:nvPr>
        </p:nvSpPr>
        <p:spPr/>
        <p:txBody>
          <a:bodyPr/>
          <a:lstStyle/>
          <a:p>
            <a:fld id="{48EBE197-D587-4CD4-A45D-BDD92A3CD8AF}" type="slidenum">
              <a:rPr lang="en-IN" smtClean="0"/>
              <a:t>‹#›</a:t>
            </a:fld>
            <a:endParaRPr lang="en-IN"/>
          </a:p>
        </p:txBody>
      </p:sp>
    </p:spTree>
    <p:extLst>
      <p:ext uri="{BB962C8B-B14F-4D97-AF65-F5344CB8AC3E}">
        <p14:creationId xmlns:p14="http://schemas.microsoft.com/office/powerpoint/2010/main" val="238658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A05AC1-4195-A6A7-96B4-E2EC8CCBB3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52DDCF-E99D-C7B7-34FD-2F93328938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510CA-783B-FB73-42BA-95D6C9F696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8F529-291B-4A75-80C0-FFD6C5B558D5}" type="datetimeFigureOut">
              <a:rPr lang="en-IN" smtClean="0"/>
              <a:t>18-08-2024</a:t>
            </a:fld>
            <a:endParaRPr lang="en-IN"/>
          </a:p>
        </p:txBody>
      </p:sp>
      <p:sp>
        <p:nvSpPr>
          <p:cNvPr id="5" name="Footer Placeholder 4">
            <a:extLst>
              <a:ext uri="{FF2B5EF4-FFF2-40B4-BE49-F238E27FC236}">
                <a16:creationId xmlns:a16="http://schemas.microsoft.com/office/drawing/2014/main" id="{9D67B760-BE2D-CB6C-A83F-F836977452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EFD573-01B2-9BCF-64FB-E42CB17D7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BE197-D587-4CD4-A45D-BDD92A3CD8AF}" type="slidenum">
              <a:rPr lang="en-IN" smtClean="0"/>
              <a:t>‹#›</a:t>
            </a:fld>
            <a:endParaRPr lang="en-IN"/>
          </a:p>
        </p:txBody>
      </p:sp>
    </p:spTree>
    <p:extLst>
      <p:ext uri="{BB962C8B-B14F-4D97-AF65-F5344CB8AC3E}">
        <p14:creationId xmlns:p14="http://schemas.microsoft.com/office/powerpoint/2010/main" val="2492187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F2BA-402B-532F-9572-EBB3987EB4B2}"/>
              </a:ext>
            </a:extLst>
          </p:cNvPr>
          <p:cNvSpPr>
            <a:spLocks noGrp="1"/>
          </p:cNvSpPr>
          <p:nvPr>
            <p:ph type="ctrTitle"/>
          </p:nvPr>
        </p:nvSpPr>
        <p:spPr>
          <a:xfrm>
            <a:off x="1524000" y="432619"/>
            <a:ext cx="9144000" cy="983226"/>
          </a:xfrm>
        </p:spPr>
        <p:txBody>
          <a:bodyPr/>
          <a:lstStyle/>
          <a:p>
            <a:r>
              <a:rPr lang="en-IN" dirty="0">
                <a:latin typeface="Algerian" panose="04020705040A02060702" pitchFamily="82" charset="0"/>
              </a:rPr>
              <a:t>Problem Definition</a:t>
            </a:r>
          </a:p>
        </p:txBody>
      </p:sp>
      <p:sp>
        <p:nvSpPr>
          <p:cNvPr id="3" name="Subtitle 2">
            <a:extLst>
              <a:ext uri="{FF2B5EF4-FFF2-40B4-BE49-F238E27FC236}">
                <a16:creationId xmlns:a16="http://schemas.microsoft.com/office/drawing/2014/main" id="{4E1F6D42-8B7B-8F8D-515D-F0E098DC186C}"/>
              </a:ext>
            </a:extLst>
          </p:cNvPr>
          <p:cNvSpPr>
            <a:spLocks noGrp="1"/>
          </p:cNvSpPr>
          <p:nvPr>
            <p:ph type="subTitle" idx="1"/>
          </p:nvPr>
        </p:nvSpPr>
        <p:spPr>
          <a:xfrm>
            <a:off x="1209368" y="1632156"/>
            <a:ext cx="9694606" cy="3293806"/>
          </a:xfrm>
        </p:spPr>
        <p:txBody>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leading Middle Eastern bank seeks to analyze its customer base and marketing campaigns to identify customers most likely to take a term deposit.</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45211 </a:t>
            </a:r>
            <a:r>
              <a:rPr lang="en-IN" dirty="0">
                <a:latin typeface="Times New Roman" panose="02020603050405020304" pitchFamily="18" charset="0"/>
                <a:cs typeface="Times New Roman" panose="02020603050405020304" pitchFamily="18" charset="0"/>
              </a:rPr>
              <a:t>Data sample</a:t>
            </a:r>
            <a:r>
              <a:rPr lang="en-US"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20 </a:t>
            </a:r>
            <a:r>
              <a:rPr lang="en-IN" dirty="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 is to predict whether the client will subscribe to a Term Deposit or not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76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C0070-4E9D-618C-FAAE-47BD1C4310AC}"/>
              </a:ext>
            </a:extLst>
          </p:cNvPr>
          <p:cNvSpPr txBox="1"/>
          <p:nvPr/>
        </p:nvSpPr>
        <p:spPr>
          <a:xfrm>
            <a:off x="491614" y="344130"/>
            <a:ext cx="11533238" cy="908647"/>
          </a:xfrm>
          <a:prstGeom prst="rect">
            <a:avLst/>
          </a:prstGeom>
          <a:noFill/>
        </p:spPr>
        <p:txBody>
          <a:bodyPr wrap="square" rtlCol="0">
            <a:spAutoFit/>
          </a:bodyPr>
          <a:lstStyle/>
          <a:p>
            <a:pPr marL="457200" algn="ctr">
              <a:lnSpc>
                <a:spcPct val="150000"/>
              </a:lnSpc>
            </a:pPr>
            <a:r>
              <a:rPr lang="en-AE" sz="4000" kern="100" dirty="0">
                <a:effectLst/>
                <a:latin typeface="Algerian" panose="04020705040A02060702" pitchFamily="82" charset="0"/>
                <a:ea typeface="Calibri" panose="020F0502020204030204" pitchFamily="34" charset="0"/>
                <a:cs typeface="Times New Roman" panose="02020603050405020304" pitchFamily="18" charset="0"/>
              </a:rPr>
              <a:t>Loan and Insurance Analysis</a:t>
            </a:r>
            <a:endParaRPr lang="en-IN" sz="4000" kern="100" dirty="0">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0072D66-6CEF-21E0-4CC1-BCD0618AE6F3}"/>
              </a:ext>
            </a:extLst>
          </p:cNvPr>
          <p:cNvSpPr txBox="1"/>
          <p:nvPr/>
        </p:nvSpPr>
        <p:spPr>
          <a:xfrm>
            <a:off x="648930" y="1592826"/>
            <a:ext cx="7146636" cy="369332"/>
          </a:xfrm>
          <a:prstGeom prst="rect">
            <a:avLst/>
          </a:prstGeom>
          <a:noFill/>
        </p:spPr>
        <p:txBody>
          <a:bodyPr wrap="none" rtlCol="0">
            <a:spAutoFit/>
          </a:bodyPr>
          <a:lstStyle/>
          <a:p>
            <a:r>
              <a:rPr lang="en-US" dirty="0">
                <a:solidFill>
                  <a:schemeClr val="accent3">
                    <a:lumMod val="20000"/>
                    <a:lumOff val="80000"/>
                  </a:schemeClr>
                </a:solidFill>
              </a:rPr>
              <a:t>Percentage of customers with a loan who have taken out insurance: 4.16%</a:t>
            </a:r>
            <a:endParaRPr lang="en-IN" dirty="0">
              <a:solidFill>
                <a:schemeClr val="accent3">
                  <a:lumMod val="20000"/>
                  <a:lumOff val="80000"/>
                </a:schemeClr>
              </a:solidFill>
            </a:endParaRPr>
          </a:p>
        </p:txBody>
      </p:sp>
      <p:pic>
        <p:nvPicPr>
          <p:cNvPr id="5" name="Picture 4">
            <a:extLst>
              <a:ext uri="{FF2B5EF4-FFF2-40B4-BE49-F238E27FC236}">
                <a16:creationId xmlns:a16="http://schemas.microsoft.com/office/drawing/2014/main" id="{12B613CB-276D-FB04-ECF4-A56ABF9B4EAF}"/>
              </a:ext>
            </a:extLst>
          </p:cNvPr>
          <p:cNvPicPr>
            <a:picLocks noChangeAspect="1"/>
          </p:cNvPicPr>
          <p:nvPr/>
        </p:nvPicPr>
        <p:blipFill>
          <a:blip r:embed="rId2"/>
          <a:stretch>
            <a:fillRect/>
          </a:stretch>
        </p:blipFill>
        <p:spPr>
          <a:xfrm>
            <a:off x="368592" y="2142148"/>
            <a:ext cx="5555461" cy="4107536"/>
          </a:xfrm>
          <a:prstGeom prst="rect">
            <a:avLst/>
          </a:prstGeom>
        </p:spPr>
      </p:pic>
      <p:sp>
        <p:nvSpPr>
          <p:cNvPr id="6" name="TextBox 5">
            <a:extLst>
              <a:ext uri="{FF2B5EF4-FFF2-40B4-BE49-F238E27FC236}">
                <a16:creationId xmlns:a16="http://schemas.microsoft.com/office/drawing/2014/main" id="{AF973F9C-F19D-7EDD-550B-90CE5C7E077D}"/>
              </a:ext>
            </a:extLst>
          </p:cNvPr>
          <p:cNvSpPr txBox="1"/>
          <p:nvPr/>
        </p:nvSpPr>
        <p:spPr>
          <a:xfrm>
            <a:off x="6486229" y="2263148"/>
            <a:ext cx="5129666" cy="3416320"/>
          </a:xfrm>
          <a:prstGeom prst="rect">
            <a:avLst/>
          </a:prstGeom>
          <a:solidFill>
            <a:schemeClr val="accent5">
              <a:lumMod val="75000"/>
            </a:schemeClr>
          </a:solidFill>
        </p:spPr>
        <p:txBody>
          <a:bodyPr wrap="square" rtlCol="0">
            <a:spAutoFit/>
          </a:bodyPr>
          <a:lstStyle/>
          <a:p>
            <a:pPr algn="l"/>
            <a:r>
              <a:rPr lang="en-US" b="1" i="0" dirty="0">
                <a:effectLst/>
                <a:latin typeface="Times New Roman" panose="02020603050405020304" pitchFamily="18" charset="0"/>
                <a:cs typeface="Times New Roman" panose="02020603050405020304" pitchFamily="18" charset="0"/>
              </a:rPr>
              <a:t>Discussion of Potential Implications:</a:t>
            </a:r>
          </a:p>
          <a:p>
            <a:pPr algn="l"/>
            <a:r>
              <a:rPr lang="en-US" i="0" dirty="0">
                <a:effectLst/>
                <a:latin typeface="Times New Roman" panose="02020603050405020304" pitchFamily="18" charset="0"/>
                <a:cs typeface="Times New Roman" panose="02020603050405020304" pitchFamily="18" charset="0"/>
              </a:rPr>
              <a:t>If many customers with loans also have insurance, it could mean they’re more aware of managing financial risks because they have extra liabilities. On the other hand, if few loan customers have insurance, the bank might see this as a chance to better promote insurance to them, as they might not be fully covered. Understanding this link helps the bank profile customers better and predict which groups might be more likely to buy insurance, allowing for more targeted marketing efforts.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53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814933-727B-DE60-B3DC-EEBDCD799832}"/>
              </a:ext>
            </a:extLst>
          </p:cNvPr>
          <p:cNvPicPr>
            <a:picLocks noChangeAspect="1"/>
          </p:cNvPicPr>
          <p:nvPr/>
        </p:nvPicPr>
        <p:blipFill>
          <a:blip r:embed="rId2"/>
          <a:stretch>
            <a:fillRect/>
          </a:stretch>
        </p:blipFill>
        <p:spPr>
          <a:xfrm>
            <a:off x="822723" y="2028717"/>
            <a:ext cx="5932040" cy="2550594"/>
          </a:xfrm>
          <a:prstGeom prst="rect">
            <a:avLst/>
          </a:prstGeom>
        </p:spPr>
      </p:pic>
      <p:sp>
        <p:nvSpPr>
          <p:cNvPr id="4" name="TextBox 3">
            <a:extLst>
              <a:ext uri="{FF2B5EF4-FFF2-40B4-BE49-F238E27FC236}">
                <a16:creationId xmlns:a16="http://schemas.microsoft.com/office/drawing/2014/main" id="{CC58EAB9-AB35-CFA0-1E0B-2C0863F413C9}"/>
              </a:ext>
            </a:extLst>
          </p:cNvPr>
          <p:cNvSpPr txBox="1"/>
          <p:nvPr/>
        </p:nvSpPr>
        <p:spPr>
          <a:xfrm>
            <a:off x="1856075" y="462116"/>
            <a:ext cx="8218917" cy="646331"/>
          </a:xfrm>
          <a:prstGeom prst="rect">
            <a:avLst/>
          </a:prstGeom>
          <a:noFill/>
        </p:spPr>
        <p:txBody>
          <a:bodyPr wrap="none" rtlCol="0">
            <a:spAutoFit/>
          </a:bodyPr>
          <a:lstStyle/>
          <a:p>
            <a:r>
              <a:rPr lang="en-IN" sz="3600" b="1" i="0" dirty="0">
                <a:effectLst/>
                <a:latin typeface="Algerian" panose="04020705040A02060702" pitchFamily="82" charset="0"/>
              </a:rPr>
              <a:t>Communication Strategy Insights</a:t>
            </a:r>
          </a:p>
        </p:txBody>
      </p:sp>
      <p:sp>
        <p:nvSpPr>
          <p:cNvPr id="6" name="TextBox 5">
            <a:extLst>
              <a:ext uri="{FF2B5EF4-FFF2-40B4-BE49-F238E27FC236}">
                <a16:creationId xmlns:a16="http://schemas.microsoft.com/office/drawing/2014/main" id="{91AC0420-8842-1A1E-4F26-DF16A14B55BB}"/>
              </a:ext>
            </a:extLst>
          </p:cNvPr>
          <p:cNvSpPr txBox="1"/>
          <p:nvPr/>
        </p:nvSpPr>
        <p:spPr>
          <a:xfrm>
            <a:off x="7413523" y="2191954"/>
            <a:ext cx="4463844" cy="2031325"/>
          </a:xfrm>
          <a:prstGeom prst="rect">
            <a:avLst/>
          </a:prstGeom>
          <a:noFill/>
        </p:spPr>
        <p:txBody>
          <a:bodyPr wrap="square">
            <a:spAutoFit/>
          </a:bodyPr>
          <a:lstStyle/>
          <a:p>
            <a:pPr marL="285750" indent="-285750">
              <a:buFont typeface="Arial" panose="020B0604020202020204" pitchFamily="34" charset="0"/>
              <a:buChar char="•"/>
            </a:pPr>
            <a:r>
              <a:rPr lang="en-IN" b="1" dirty="0"/>
              <a:t>Cellular</a:t>
            </a:r>
            <a:r>
              <a:rPr lang="en-IN" dirty="0"/>
              <a:t>: The most effective contact method, with 29,311 contacts leading to 4,368 successful subscriptions (14.9% success rate).</a:t>
            </a:r>
          </a:p>
          <a:p>
            <a:pPr marL="285750" indent="-285750">
              <a:buFont typeface="Arial" panose="020B0604020202020204" pitchFamily="34" charset="0"/>
              <a:buChar char="•"/>
            </a:pPr>
            <a:r>
              <a:rPr lang="en-IN" b="1" dirty="0"/>
              <a:t>Telephone</a:t>
            </a:r>
            <a:r>
              <a:rPr lang="en-IN" dirty="0"/>
              <a:t>: Moderate effectiveness, with 2,870 contacts resulting in 389 successful subscriptions (13.6% success rate).</a:t>
            </a:r>
          </a:p>
        </p:txBody>
      </p:sp>
    </p:spTree>
    <p:extLst>
      <p:ext uri="{BB962C8B-B14F-4D97-AF65-F5344CB8AC3E}">
        <p14:creationId xmlns:p14="http://schemas.microsoft.com/office/powerpoint/2010/main" val="265912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CE301-1997-8612-7E0E-E05A662889D0}"/>
              </a:ext>
            </a:extLst>
          </p:cNvPr>
          <p:cNvSpPr txBox="1"/>
          <p:nvPr/>
        </p:nvSpPr>
        <p:spPr>
          <a:xfrm>
            <a:off x="2772697" y="452284"/>
            <a:ext cx="6094938" cy="769441"/>
          </a:xfrm>
          <a:prstGeom prst="rect">
            <a:avLst/>
          </a:prstGeom>
          <a:solidFill>
            <a:schemeClr val="accent5">
              <a:lumMod val="75000"/>
              <a:alpha val="0"/>
            </a:schemeClr>
          </a:solidFill>
        </p:spPr>
        <p:txBody>
          <a:bodyPr wrap="none" rtlCol="0">
            <a:spAutoFit/>
          </a:bodyPr>
          <a:lstStyle/>
          <a:p>
            <a:r>
              <a:rPr lang="en-IN" sz="4400" i="0" dirty="0">
                <a:effectLst/>
                <a:latin typeface="Algerian" panose="04020705040A02060702" pitchFamily="82" charset="0"/>
              </a:rPr>
              <a:t>Age and Home Loans</a:t>
            </a:r>
          </a:p>
        </p:txBody>
      </p:sp>
      <p:pic>
        <p:nvPicPr>
          <p:cNvPr id="4" name="Picture 3">
            <a:extLst>
              <a:ext uri="{FF2B5EF4-FFF2-40B4-BE49-F238E27FC236}">
                <a16:creationId xmlns:a16="http://schemas.microsoft.com/office/drawing/2014/main" id="{5D861154-6042-4C18-85D0-95FE0C1F300E}"/>
              </a:ext>
            </a:extLst>
          </p:cNvPr>
          <p:cNvPicPr>
            <a:picLocks noChangeAspect="1"/>
          </p:cNvPicPr>
          <p:nvPr/>
        </p:nvPicPr>
        <p:blipFill>
          <a:blip r:embed="rId2"/>
          <a:stretch>
            <a:fillRect/>
          </a:stretch>
        </p:blipFill>
        <p:spPr>
          <a:xfrm>
            <a:off x="2012900" y="1221725"/>
            <a:ext cx="7811177" cy="4922947"/>
          </a:xfrm>
          <a:prstGeom prst="rect">
            <a:avLst/>
          </a:prstGeom>
        </p:spPr>
      </p:pic>
    </p:spTree>
    <p:extLst>
      <p:ext uri="{BB962C8B-B14F-4D97-AF65-F5344CB8AC3E}">
        <p14:creationId xmlns:p14="http://schemas.microsoft.com/office/powerpoint/2010/main" val="460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6D5CC-28C8-5EB8-A238-210E98C74B4B}"/>
              </a:ext>
            </a:extLst>
          </p:cNvPr>
          <p:cNvSpPr txBox="1"/>
          <p:nvPr/>
        </p:nvSpPr>
        <p:spPr>
          <a:xfrm>
            <a:off x="2684206" y="403123"/>
            <a:ext cx="7106433" cy="646331"/>
          </a:xfrm>
          <a:prstGeom prst="rect">
            <a:avLst/>
          </a:prstGeom>
          <a:noFill/>
        </p:spPr>
        <p:txBody>
          <a:bodyPr wrap="none" rtlCol="0">
            <a:spAutoFit/>
          </a:bodyPr>
          <a:lstStyle/>
          <a:p>
            <a:r>
              <a:rPr lang="en-IN" sz="3600" i="0" dirty="0">
                <a:effectLst/>
                <a:latin typeface="Algerian" panose="04020705040A02060702" pitchFamily="82" charset="0"/>
                <a:cs typeface="Times New Roman" panose="02020603050405020304" pitchFamily="18" charset="0"/>
              </a:rPr>
              <a:t>Income and Age Relationship</a:t>
            </a:r>
          </a:p>
        </p:txBody>
      </p:sp>
      <p:pic>
        <p:nvPicPr>
          <p:cNvPr id="4" name="Picture 3">
            <a:extLst>
              <a:ext uri="{FF2B5EF4-FFF2-40B4-BE49-F238E27FC236}">
                <a16:creationId xmlns:a16="http://schemas.microsoft.com/office/drawing/2014/main" id="{FBDD210D-5ADC-085E-820A-7BB43DE5A307}"/>
              </a:ext>
            </a:extLst>
          </p:cNvPr>
          <p:cNvPicPr>
            <a:picLocks noChangeAspect="1"/>
          </p:cNvPicPr>
          <p:nvPr/>
        </p:nvPicPr>
        <p:blipFill>
          <a:blip r:embed="rId2"/>
          <a:stretch>
            <a:fillRect/>
          </a:stretch>
        </p:blipFill>
        <p:spPr>
          <a:xfrm>
            <a:off x="2684206" y="1695250"/>
            <a:ext cx="6626942" cy="3894296"/>
          </a:xfrm>
          <a:prstGeom prst="rect">
            <a:avLst/>
          </a:prstGeom>
        </p:spPr>
      </p:pic>
    </p:spTree>
    <p:extLst>
      <p:ext uri="{BB962C8B-B14F-4D97-AF65-F5344CB8AC3E}">
        <p14:creationId xmlns:p14="http://schemas.microsoft.com/office/powerpoint/2010/main" val="410081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F167A-227A-7915-F27E-A158F9642E94}"/>
              </a:ext>
            </a:extLst>
          </p:cNvPr>
          <p:cNvSpPr txBox="1"/>
          <p:nvPr/>
        </p:nvSpPr>
        <p:spPr>
          <a:xfrm>
            <a:off x="785116" y="1022555"/>
            <a:ext cx="414799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Mean Annual Income by Age Group</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3439135-EF8E-81F9-ABE0-13CCDB65CBF2}"/>
              </a:ext>
            </a:extLst>
          </p:cNvPr>
          <p:cNvSpPr txBox="1"/>
          <p:nvPr/>
        </p:nvSpPr>
        <p:spPr>
          <a:xfrm>
            <a:off x="7258891" y="1022555"/>
            <a:ext cx="4361194"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Median Annual Income by Age Group</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802562-B24D-ABEA-E120-A03685963120}"/>
              </a:ext>
            </a:extLst>
          </p:cNvPr>
          <p:cNvPicPr>
            <a:picLocks noChangeAspect="1"/>
          </p:cNvPicPr>
          <p:nvPr/>
        </p:nvPicPr>
        <p:blipFill>
          <a:blip r:embed="rId2"/>
          <a:stretch>
            <a:fillRect/>
          </a:stretch>
        </p:blipFill>
        <p:spPr>
          <a:xfrm>
            <a:off x="280873" y="2094506"/>
            <a:ext cx="5493022" cy="3588540"/>
          </a:xfrm>
          <a:prstGeom prst="rect">
            <a:avLst/>
          </a:prstGeom>
        </p:spPr>
      </p:pic>
      <p:pic>
        <p:nvPicPr>
          <p:cNvPr id="7" name="Picture 6">
            <a:extLst>
              <a:ext uri="{FF2B5EF4-FFF2-40B4-BE49-F238E27FC236}">
                <a16:creationId xmlns:a16="http://schemas.microsoft.com/office/drawing/2014/main" id="{AE49B874-45B1-2F3F-2DF6-1F469B01EE6F}"/>
              </a:ext>
            </a:extLst>
          </p:cNvPr>
          <p:cNvPicPr>
            <a:picLocks noChangeAspect="1"/>
          </p:cNvPicPr>
          <p:nvPr/>
        </p:nvPicPr>
        <p:blipFill>
          <a:blip r:embed="rId3"/>
          <a:stretch>
            <a:fillRect/>
          </a:stretch>
        </p:blipFill>
        <p:spPr>
          <a:xfrm>
            <a:off x="6418107" y="2094506"/>
            <a:ext cx="5294470" cy="3477994"/>
          </a:xfrm>
          <a:prstGeom prst="rect">
            <a:avLst/>
          </a:prstGeom>
        </p:spPr>
      </p:pic>
    </p:spTree>
    <p:extLst>
      <p:ext uri="{BB962C8B-B14F-4D97-AF65-F5344CB8AC3E}">
        <p14:creationId xmlns:p14="http://schemas.microsoft.com/office/powerpoint/2010/main" val="3724805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58178-6711-1F5F-4D21-BC75129515F1}"/>
              </a:ext>
            </a:extLst>
          </p:cNvPr>
          <p:cNvSpPr txBox="1"/>
          <p:nvPr/>
        </p:nvSpPr>
        <p:spPr>
          <a:xfrm>
            <a:off x="3765755" y="159465"/>
            <a:ext cx="5211096" cy="1015663"/>
          </a:xfrm>
          <a:prstGeom prst="rect">
            <a:avLst/>
          </a:prstGeom>
          <a:noFill/>
        </p:spPr>
        <p:txBody>
          <a:bodyPr wrap="square">
            <a:spAutoFit/>
          </a:bodyPr>
          <a:lstStyle/>
          <a:p>
            <a:r>
              <a:rPr lang="en-AE" sz="6000" dirty="0">
                <a:effectLst/>
                <a:latin typeface="Algerian" panose="04020705040A02060702" pitchFamily="82" charset="0"/>
                <a:ea typeface="Calibri" panose="020F0502020204030204" pitchFamily="34" charset="0"/>
                <a:cs typeface="Times New Roman" panose="02020603050405020304" pitchFamily="18" charset="0"/>
              </a:rPr>
              <a:t>Modelling</a:t>
            </a:r>
            <a:endParaRPr lang="en-IN" sz="6000" dirty="0">
              <a:latin typeface="Algerian" panose="04020705040A02060702" pitchFamily="82" charset="0"/>
            </a:endParaRPr>
          </a:p>
        </p:txBody>
      </p:sp>
      <p:sp>
        <p:nvSpPr>
          <p:cNvPr id="5" name="TextBox 4">
            <a:extLst>
              <a:ext uri="{FF2B5EF4-FFF2-40B4-BE49-F238E27FC236}">
                <a16:creationId xmlns:a16="http://schemas.microsoft.com/office/drawing/2014/main" id="{C4DD2308-7E6D-41B0-4D42-2ADF6F44C374}"/>
              </a:ext>
            </a:extLst>
          </p:cNvPr>
          <p:cNvSpPr txBox="1"/>
          <p:nvPr/>
        </p:nvSpPr>
        <p:spPr>
          <a:xfrm>
            <a:off x="2743200" y="1175127"/>
            <a:ext cx="6705600" cy="461665"/>
          </a:xfrm>
          <a:prstGeom prst="rect">
            <a:avLst/>
          </a:prstGeom>
          <a:noFill/>
        </p:spPr>
        <p:txBody>
          <a:bodyPr wrap="square">
            <a:spAutoFit/>
          </a:bodyPr>
          <a:lstStyle/>
          <a:p>
            <a:r>
              <a:rPr lang="en-AE" sz="2400" dirty="0">
                <a:effectLst/>
                <a:latin typeface="Algerian" panose="04020705040A02060702" pitchFamily="82" charset="0"/>
                <a:ea typeface="Calibri" panose="020F0502020204030204" pitchFamily="34" charset="0"/>
                <a:cs typeface="Times New Roman" panose="02020603050405020304" pitchFamily="18" charset="0"/>
              </a:rPr>
              <a:t>Term Deposit and Related Variables</a:t>
            </a:r>
            <a:endParaRPr lang="en-IN" sz="2400" dirty="0">
              <a:latin typeface="Algerian" panose="04020705040A02060702" pitchFamily="82" charset="0"/>
            </a:endParaRPr>
          </a:p>
        </p:txBody>
      </p:sp>
      <p:pic>
        <p:nvPicPr>
          <p:cNvPr id="7" name="Picture 6">
            <a:extLst>
              <a:ext uri="{FF2B5EF4-FFF2-40B4-BE49-F238E27FC236}">
                <a16:creationId xmlns:a16="http://schemas.microsoft.com/office/drawing/2014/main" id="{B8956CA7-B94B-957D-A481-D580E1AF73EF}"/>
              </a:ext>
            </a:extLst>
          </p:cNvPr>
          <p:cNvPicPr>
            <a:picLocks noChangeAspect="1"/>
          </p:cNvPicPr>
          <p:nvPr/>
        </p:nvPicPr>
        <p:blipFill>
          <a:blip r:embed="rId2"/>
          <a:stretch>
            <a:fillRect/>
          </a:stretch>
        </p:blipFill>
        <p:spPr>
          <a:xfrm>
            <a:off x="433708" y="1636792"/>
            <a:ext cx="6281724" cy="4987231"/>
          </a:xfrm>
          <a:prstGeom prst="rect">
            <a:avLst/>
          </a:prstGeom>
        </p:spPr>
      </p:pic>
      <p:sp>
        <p:nvSpPr>
          <p:cNvPr id="9" name="TextBox 8">
            <a:extLst>
              <a:ext uri="{FF2B5EF4-FFF2-40B4-BE49-F238E27FC236}">
                <a16:creationId xmlns:a16="http://schemas.microsoft.com/office/drawing/2014/main" id="{941626C8-C8EB-E1D6-483F-EA397AF9CA16}"/>
              </a:ext>
            </a:extLst>
          </p:cNvPr>
          <p:cNvSpPr txBox="1"/>
          <p:nvPr/>
        </p:nvSpPr>
        <p:spPr>
          <a:xfrm>
            <a:off x="6833419" y="1883834"/>
            <a:ext cx="5211097" cy="4524315"/>
          </a:xfrm>
          <a:prstGeom prst="rect">
            <a:avLst/>
          </a:prstGeom>
          <a:noFill/>
        </p:spPr>
        <p:txBody>
          <a:bodyPr wrap="square">
            <a:spAutoFit/>
          </a:bodyPr>
          <a:lstStyle/>
          <a:p>
            <a:r>
              <a:rPr lang="en-IN" b="1" dirty="0"/>
              <a:t>Positive Correlations:</a:t>
            </a:r>
          </a:p>
          <a:p>
            <a:r>
              <a:rPr lang="en-IN" dirty="0"/>
              <a:t>Duration has the highest positive correlation, indicating a strong relationship with the target variable.</a:t>
            </a:r>
          </a:p>
          <a:p>
            <a:r>
              <a:rPr lang="en-IN" dirty="0"/>
              <a:t>Other positively correlated features include success, housing, and cellular.</a:t>
            </a:r>
          </a:p>
          <a:p>
            <a:endParaRPr lang="en-IN" dirty="0"/>
          </a:p>
          <a:p>
            <a:r>
              <a:rPr lang="en-IN" b="1" dirty="0"/>
              <a:t>Weak Correlations:</a:t>
            </a:r>
          </a:p>
          <a:p>
            <a:r>
              <a:rPr lang="en-IN" dirty="0"/>
              <a:t>Several features show weak or negligible correlation, such as Annual Income, pending, Mobile, and technician.</a:t>
            </a:r>
          </a:p>
          <a:p>
            <a:endParaRPr lang="en-IN" dirty="0"/>
          </a:p>
          <a:p>
            <a:r>
              <a:rPr lang="en-IN" b="1" dirty="0"/>
              <a:t>Negative Correlations:</a:t>
            </a:r>
          </a:p>
          <a:p>
            <a:r>
              <a:rPr lang="en-IN" dirty="0"/>
              <a:t>unknown has the strongest negative correlation.</a:t>
            </a:r>
          </a:p>
          <a:p>
            <a:r>
              <a:rPr lang="en-IN" dirty="0"/>
              <a:t>Other features with negative correlations include campaign, married, and blue-collar.</a:t>
            </a:r>
          </a:p>
        </p:txBody>
      </p:sp>
    </p:spTree>
    <p:extLst>
      <p:ext uri="{BB962C8B-B14F-4D97-AF65-F5344CB8AC3E}">
        <p14:creationId xmlns:p14="http://schemas.microsoft.com/office/powerpoint/2010/main" val="117950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554E85-22D5-73D7-79CC-0246DA121CDF}"/>
              </a:ext>
            </a:extLst>
          </p:cNvPr>
          <p:cNvSpPr txBox="1"/>
          <p:nvPr/>
        </p:nvSpPr>
        <p:spPr>
          <a:xfrm>
            <a:off x="2841522" y="434767"/>
            <a:ext cx="5987845" cy="523220"/>
          </a:xfrm>
          <a:prstGeom prst="rect">
            <a:avLst/>
          </a:prstGeom>
          <a:noFill/>
        </p:spPr>
        <p:txBody>
          <a:bodyPr wrap="square">
            <a:spAutoFit/>
          </a:bodyPr>
          <a:lstStyle/>
          <a:p>
            <a:pPr algn="ctr"/>
            <a:r>
              <a:rPr lang="en-AE" sz="2800" b="1" dirty="0">
                <a:effectLst/>
                <a:latin typeface="Algerian" panose="04020705040A02060702" pitchFamily="82" charset="0"/>
                <a:ea typeface="Calibri" panose="020F0502020204030204" pitchFamily="34" charset="0"/>
                <a:cs typeface="Times New Roman" panose="02020603050405020304" pitchFamily="18" charset="0"/>
              </a:rPr>
              <a:t>Predictive Model Building</a:t>
            </a:r>
            <a:endParaRPr lang="en-IN" sz="2800" dirty="0">
              <a:latin typeface="Algerian" panose="04020705040A02060702" pitchFamily="82" charset="0"/>
            </a:endParaRPr>
          </a:p>
        </p:txBody>
      </p:sp>
      <p:sp>
        <p:nvSpPr>
          <p:cNvPr id="12" name="TextBox 11">
            <a:extLst>
              <a:ext uri="{FF2B5EF4-FFF2-40B4-BE49-F238E27FC236}">
                <a16:creationId xmlns:a16="http://schemas.microsoft.com/office/drawing/2014/main" id="{94CE0D03-EE0C-A8B6-7C8C-8559465A9DF9}"/>
              </a:ext>
            </a:extLst>
          </p:cNvPr>
          <p:cNvSpPr txBox="1"/>
          <p:nvPr/>
        </p:nvSpPr>
        <p:spPr>
          <a:xfrm>
            <a:off x="3185652" y="1415846"/>
            <a:ext cx="5289754"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K-Nearest Neighbour (KNN)</a:t>
            </a:r>
          </a:p>
        </p:txBody>
      </p:sp>
      <p:pic>
        <p:nvPicPr>
          <p:cNvPr id="14" name="Picture 13">
            <a:extLst>
              <a:ext uri="{FF2B5EF4-FFF2-40B4-BE49-F238E27FC236}">
                <a16:creationId xmlns:a16="http://schemas.microsoft.com/office/drawing/2014/main" id="{A5EF4979-E497-F4CE-B296-BE77C71B22DF}"/>
              </a:ext>
            </a:extLst>
          </p:cNvPr>
          <p:cNvPicPr>
            <a:picLocks noChangeAspect="1"/>
          </p:cNvPicPr>
          <p:nvPr/>
        </p:nvPicPr>
        <p:blipFill>
          <a:blip r:embed="rId2"/>
          <a:stretch>
            <a:fillRect/>
          </a:stretch>
        </p:blipFill>
        <p:spPr>
          <a:xfrm>
            <a:off x="2438400" y="1995410"/>
            <a:ext cx="7698658" cy="4287403"/>
          </a:xfrm>
          <a:prstGeom prst="rect">
            <a:avLst/>
          </a:prstGeom>
        </p:spPr>
      </p:pic>
    </p:spTree>
    <p:extLst>
      <p:ext uri="{BB962C8B-B14F-4D97-AF65-F5344CB8AC3E}">
        <p14:creationId xmlns:p14="http://schemas.microsoft.com/office/powerpoint/2010/main" val="1034458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B44FF-5822-5F9B-B3E1-840B7D2A74E7}"/>
              </a:ext>
            </a:extLst>
          </p:cNvPr>
          <p:cNvPicPr>
            <a:picLocks noChangeAspect="1"/>
          </p:cNvPicPr>
          <p:nvPr/>
        </p:nvPicPr>
        <p:blipFill>
          <a:blip r:embed="rId2"/>
          <a:stretch>
            <a:fillRect/>
          </a:stretch>
        </p:blipFill>
        <p:spPr>
          <a:xfrm>
            <a:off x="2217936" y="458834"/>
            <a:ext cx="6965393" cy="4839119"/>
          </a:xfrm>
          <a:prstGeom prst="rect">
            <a:avLst/>
          </a:prstGeom>
        </p:spPr>
      </p:pic>
      <p:sp>
        <p:nvSpPr>
          <p:cNvPr id="4" name="TextBox 3">
            <a:extLst>
              <a:ext uri="{FF2B5EF4-FFF2-40B4-BE49-F238E27FC236}">
                <a16:creationId xmlns:a16="http://schemas.microsoft.com/office/drawing/2014/main" id="{4FD884C9-C51A-E6A4-A5F9-960B4F3BB32E}"/>
              </a:ext>
            </a:extLst>
          </p:cNvPr>
          <p:cNvSpPr txBox="1"/>
          <p:nvPr/>
        </p:nvSpPr>
        <p:spPr>
          <a:xfrm>
            <a:off x="3628103" y="5526242"/>
            <a:ext cx="4305602" cy="369332"/>
          </a:xfrm>
          <a:prstGeom prst="rect">
            <a:avLst/>
          </a:prstGeom>
          <a:noFill/>
        </p:spPr>
        <p:txBody>
          <a:bodyPr wrap="none" rtlCol="0">
            <a:spAutoFit/>
          </a:bodyPr>
          <a:lstStyle/>
          <a:p>
            <a:r>
              <a:rPr lang="en-IN" dirty="0"/>
              <a:t>Analysing the K value with the accuracy rate</a:t>
            </a:r>
          </a:p>
        </p:txBody>
      </p:sp>
    </p:spTree>
    <p:extLst>
      <p:ext uri="{BB962C8B-B14F-4D97-AF65-F5344CB8AC3E}">
        <p14:creationId xmlns:p14="http://schemas.microsoft.com/office/powerpoint/2010/main" val="74665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6E7E9C-2836-FD2C-6BBE-EFBA4DF602ED}"/>
              </a:ext>
            </a:extLst>
          </p:cNvPr>
          <p:cNvSpPr txBox="1"/>
          <p:nvPr/>
        </p:nvSpPr>
        <p:spPr>
          <a:xfrm>
            <a:off x="4798141" y="405269"/>
            <a:ext cx="2349910" cy="461665"/>
          </a:xfrm>
          <a:prstGeom prst="rect">
            <a:avLst/>
          </a:prstGeom>
          <a:noFill/>
        </p:spPr>
        <p:txBody>
          <a:bodyPr wrap="square">
            <a:spAutoFit/>
          </a:bodyPr>
          <a:lstStyle/>
          <a:p>
            <a:pPr algn="ctr"/>
            <a:r>
              <a:rPr lang="en-IN" sz="2400" dirty="0">
                <a:latin typeface="Times New Roman" panose="02020603050405020304" pitchFamily="18" charset="0"/>
                <a:cs typeface="Times New Roman" panose="02020603050405020304" pitchFamily="18" charset="0"/>
              </a:rPr>
              <a:t>XGBOOST</a:t>
            </a:r>
          </a:p>
        </p:txBody>
      </p:sp>
      <p:pic>
        <p:nvPicPr>
          <p:cNvPr id="5" name="Picture 4">
            <a:extLst>
              <a:ext uri="{FF2B5EF4-FFF2-40B4-BE49-F238E27FC236}">
                <a16:creationId xmlns:a16="http://schemas.microsoft.com/office/drawing/2014/main" id="{2F60997D-528B-0036-F3CD-473C1D725FE4}"/>
              </a:ext>
            </a:extLst>
          </p:cNvPr>
          <p:cNvPicPr>
            <a:picLocks noChangeAspect="1"/>
          </p:cNvPicPr>
          <p:nvPr/>
        </p:nvPicPr>
        <p:blipFill>
          <a:blip r:embed="rId2"/>
          <a:stretch>
            <a:fillRect/>
          </a:stretch>
        </p:blipFill>
        <p:spPr>
          <a:xfrm>
            <a:off x="1179871" y="1196146"/>
            <a:ext cx="9822426" cy="4732706"/>
          </a:xfrm>
          <a:prstGeom prst="rect">
            <a:avLst/>
          </a:prstGeom>
        </p:spPr>
      </p:pic>
    </p:spTree>
    <p:extLst>
      <p:ext uri="{BB962C8B-B14F-4D97-AF65-F5344CB8AC3E}">
        <p14:creationId xmlns:p14="http://schemas.microsoft.com/office/powerpoint/2010/main" val="164531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A889BE-4124-9E8E-722B-316DB20E4152}"/>
              </a:ext>
            </a:extLst>
          </p:cNvPr>
          <p:cNvSpPr txBox="1"/>
          <p:nvPr/>
        </p:nvSpPr>
        <p:spPr>
          <a:xfrm>
            <a:off x="4640825" y="582250"/>
            <a:ext cx="3470787"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Comparison of Results</a:t>
            </a:r>
          </a:p>
        </p:txBody>
      </p:sp>
      <p:graphicFrame>
        <p:nvGraphicFramePr>
          <p:cNvPr id="4" name="Table 3">
            <a:extLst>
              <a:ext uri="{FF2B5EF4-FFF2-40B4-BE49-F238E27FC236}">
                <a16:creationId xmlns:a16="http://schemas.microsoft.com/office/drawing/2014/main" id="{F7CC72FA-A745-7EC8-3F26-26331FA60B80}"/>
              </a:ext>
            </a:extLst>
          </p:cNvPr>
          <p:cNvGraphicFramePr>
            <a:graphicFrameLocks noGrp="1"/>
          </p:cNvGraphicFramePr>
          <p:nvPr>
            <p:extLst>
              <p:ext uri="{D42A27DB-BD31-4B8C-83A1-F6EECF244321}">
                <p14:modId xmlns:p14="http://schemas.microsoft.com/office/powerpoint/2010/main" val="1494074089"/>
              </p:ext>
            </p:extLst>
          </p:nvPr>
        </p:nvGraphicFramePr>
        <p:xfrm>
          <a:off x="2844800" y="2056853"/>
          <a:ext cx="6502400" cy="2406993"/>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024293197"/>
                    </a:ext>
                  </a:extLst>
                </a:gridCol>
                <a:gridCol w="1661652">
                  <a:extLst>
                    <a:ext uri="{9D8B030D-6E8A-4147-A177-3AD203B41FA5}">
                      <a16:colId xmlns:a16="http://schemas.microsoft.com/office/drawing/2014/main" val="802827402"/>
                    </a:ext>
                  </a:extLst>
                </a:gridCol>
                <a:gridCol w="1589548">
                  <a:extLst>
                    <a:ext uri="{9D8B030D-6E8A-4147-A177-3AD203B41FA5}">
                      <a16:colId xmlns:a16="http://schemas.microsoft.com/office/drawing/2014/main" val="2553380147"/>
                    </a:ext>
                  </a:extLst>
                </a:gridCol>
                <a:gridCol w="1625600">
                  <a:extLst>
                    <a:ext uri="{9D8B030D-6E8A-4147-A177-3AD203B41FA5}">
                      <a16:colId xmlns:a16="http://schemas.microsoft.com/office/drawing/2014/main" val="4028602444"/>
                    </a:ext>
                  </a:extLst>
                </a:gridCol>
              </a:tblGrid>
              <a:tr h="802331">
                <a:tc>
                  <a:txBody>
                    <a:bodyPr/>
                    <a:lstStyle/>
                    <a:p>
                      <a:r>
                        <a:rPr lang="en-IN" dirty="0"/>
                        <a:t>SNO</a:t>
                      </a:r>
                    </a:p>
                  </a:txBody>
                  <a:tcPr/>
                </a:tc>
                <a:tc>
                  <a:txBody>
                    <a:bodyPr/>
                    <a:lstStyle/>
                    <a:p>
                      <a:r>
                        <a:rPr lang="en-IN" dirty="0"/>
                        <a:t>ALGORITHM</a:t>
                      </a:r>
                    </a:p>
                  </a:txBody>
                  <a:tcPr/>
                </a:tc>
                <a:tc>
                  <a:txBody>
                    <a:bodyPr/>
                    <a:lstStyle/>
                    <a:p>
                      <a:r>
                        <a:rPr lang="en-IN" dirty="0"/>
                        <a:t>Accuracy</a:t>
                      </a:r>
                    </a:p>
                  </a:txBody>
                  <a:tcPr/>
                </a:tc>
                <a:tc>
                  <a:txBody>
                    <a:bodyPr/>
                    <a:lstStyle/>
                    <a:p>
                      <a:r>
                        <a:rPr lang="en-IN" dirty="0"/>
                        <a:t>AUC</a:t>
                      </a:r>
                    </a:p>
                  </a:txBody>
                  <a:tcPr/>
                </a:tc>
                <a:extLst>
                  <a:ext uri="{0D108BD9-81ED-4DB2-BD59-A6C34878D82A}">
                    <a16:rowId xmlns:a16="http://schemas.microsoft.com/office/drawing/2014/main" val="2609630542"/>
                  </a:ext>
                </a:extLst>
              </a:tr>
              <a:tr h="802331">
                <a:tc>
                  <a:txBody>
                    <a:bodyPr/>
                    <a:lstStyle/>
                    <a:p>
                      <a:r>
                        <a:rPr lang="en-IN" dirty="0"/>
                        <a:t>1</a:t>
                      </a:r>
                    </a:p>
                  </a:txBody>
                  <a:tcPr/>
                </a:tc>
                <a:tc>
                  <a:txBody>
                    <a:bodyPr/>
                    <a:lstStyle/>
                    <a:p>
                      <a:r>
                        <a:rPr lang="en-IN" dirty="0"/>
                        <a:t>KNN</a:t>
                      </a:r>
                    </a:p>
                  </a:txBody>
                  <a:tcPr/>
                </a:tc>
                <a:tc>
                  <a:txBody>
                    <a:bodyPr/>
                    <a:lstStyle/>
                    <a:p>
                      <a:r>
                        <a:rPr lang="en-IN" dirty="0"/>
                        <a:t>0.89523</a:t>
                      </a:r>
                    </a:p>
                  </a:txBody>
                  <a:tcPr/>
                </a:tc>
                <a:tc>
                  <a:txBody>
                    <a:bodyPr/>
                    <a:lstStyle/>
                    <a:p>
                      <a:r>
                        <a:rPr lang="en-IN" dirty="0"/>
                        <a:t>0.871</a:t>
                      </a:r>
                    </a:p>
                  </a:txBody>
                  <a:tcPr/>
                </a:tc>
                <a:extLst>
                  <a:ext uri="{0D108BD9-81ED-4DB2-BD59-A6C34878D82A}">
                    <a16:rowId xmlns:a16="http://schemas.microsoft.com/office/drawing/2014/main" val="2740174662"/>
                  </a:ext>
                </a:extLst>
              </a:tr>
              <a:tr h="802331">
                <a:tc>
                  <a:txBody>
                    <a:bodyPr/>
                    <a:lstStyle/>
                    <a:p>
                      <a:r>
                        <a:rPr lang="en-IN" dirty="0"/>
                        <a:t>2</a:t>
                      </a:r>
                    </a:p>
                  </a:txBody>
                  <a:tcPr/>
                </a:tc>
                <a:tc>
                  <a:txBody>
                    <a:bodyPr/>
                    <a:lstStyle/>
                    <a:p>
                      <a:r>
                        <a:rPr lang="en-IN" dirty="0"/>
                        <a:t>XGBOOST</a:t>
                      </a:r>
                    </a:p>
                  </a:txBody>
                  <a:tcPr/>
                </a:tc>
                <a:tc>
                  <a:txBody>
                    <a:bodyPr/>
                    <a:lstStyle/>
                    <a:p>
                      <a:r>
                        <a:rPr lang="en-IN" dirty="0"/>
                        <a:t>0.914</a:t>
                      </a:r>
                    </a:p>
                  </a:txBody>
                  <a:tcPr/>
                </a:tc>
                <a:tc>
                  <a:txBody>
                    <a:bodyPr/>
                    <a:lstStyle/>
                    <a:p>
                      <a:r>
                        <a:rPr lang="en-IN" dirty="0"/>
                        <a:t>0.946</a:t>
                      </a:r>
                    </a:p>
                  </a:txBody>
                  <a:tcPr/>
                </a:tc>
                <a:extLst>
                  <a:ext uri="{0D108BD9-81ED-4DB2-BD59-A6C34878D82A}">
                    <a16:rowId xmlns:a16="http://schemas.microsoft.com/office/drawing/2014/main" val="969599721"/>
                  </a:ext>
                </a:extLst>
              </a:tr>
            </a:tbl>
          </a:graphicData>
        </a:graphic>
      </p:graphicFrame>
    </p:spTree>
    <p:extLst>
      <p:ext uri="{BB962C8B-B14F-4D97-AF65-F5344CB8AC3E}">
        <p14:creationId xmlns:p14="http://schemas.microsoft.com/office/powerpoint/2010/main" val="405601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AD83-982B-AE43-D1FE-E59E37976EE2}"/>
              </a:ext>
            </a:extLst>
          </p:cNvPr>
          <p:cNvSpPr>
            <a:spLocks noGrp="1"/>
          </p:cNvSpPr>
          <p:nvPr>
            <p:ph type="ctrTitle"/>
          </p:nvPr>
        </p:nvSpPr>
        <p:spPr>
          <a:xfrm>
            <a:off x="1523999" y="255643"/>
            <a:ext cx="9143999" cy="934060"/>
          </a:xfrm>
        </p:spPr>
        <p:txBody>
          <a:bodyPr>
            <a:normAutofit/>
          </a:bodyPr>
          <a:lstStyle/>
          <a:p>
            <a:r>
              <a:rPr lang="en-IN" dirty="0">
                <a:latin typeface="Algerian" panose="04020705040A02060702" pitchFamily="82" charset="0"/>
              </a:rPr>
              <a:t>Methodology</a:t>
            </a:r>
          </a:p>
        </p:txBody>
      </p:sp>
      <p:sp>
        <p:nvSpPr>
          <p:cNvPr id="3" name="Subtitle 2">
            <a:extLst>
              <a:ext uri="{FF2B5EF4-FFF2-40B4-BE49-F238E27FC236}">
                <a16:creationId xmlns:a16="http://schemas.microsoft.com/office/drawing/2014/main" id="{90740695-5532-955C-A4F0-557FE32D4C80}"/>
              </a:ext>
            </a:extLst>
          </p:cNvPr>
          <p:cNvSpPr>
            <a:spLocks noGrp="1"/>
          </p:cNvSpPr>
          <p:nvPr>
            <p:ph type="subTitle" idx="1"/>
          </p:nvPr>
        </p:nvSpPr>
        <p:spPr>
          <a:xfrm>
            <a:off x="1524000" y="1317522"/>
            <a:ext cx="9596284" cy="4699819"/>
          </a:xfrm>
        </p:spPr>
        <p:txBody>
          <a:bodyPr/>
          <a:lstStyle/>
          <a:p>
            <a:pPr algn="l"/>
            <a:r>
              <a:rPr lang="en-IN" dirty="0"/>
              <a:t>TOOLS USED</a:t>
            </a:r>
          </a:p>
        </p:txBody>
      </p:sp>
      <p:graphicFrame>
        <p:nvGraphicFramePr>
          <p:cNvPr id="4" name="Table 3">
            <a:extLst>
              <a:ext uri="{FF2B5EF4-FFF2-40B4-BE49-F238E27FC236}">
                <a16:creationId xmlns:a16="http://schemas.microsoft.com/office/drawing/2014/main" id="{5AF6E7CD-3E5A-21F2-4223-21B83C86C7DE}"/>
              </a:ext>
            </a:extLst>
          </p:cNvPr>
          <p:cNvGraphicFramePr>
            <a:graphicFrameLocks noGrp="1"/>
          </p:cNvGraphicFramePr>
          <p:nvPr>
            <p:extLst>
              <p:ext uri="{D42A27DB-BD31-4B8C-83A1-F6EECF244321}">
                <p14:modId xmlns:p14="http://schemas.microsoft.com/office/powerpoint/2010/main" val="3482083594"/>
              </p:ext>
            </p:extLst>
          </p:nvPr>
        </p:nvGraphicFramePr>
        <p:xfrm>
          <a:off x="2536721" y="2163097"/>
          <a:ext cx="7787149" cy="3377380"/>
        </p:xfrm>
        <a:graphic>
          <a:graphicData uri="http://schemas.openxmlformats.org/drawingml/2006/table">
            <a:tbl>
              <a:tblPr firstRow="1" bandRow="1">
                <a:tableStyleId>{5C22544A-7EE6-4342-B048-85BDC9FD1C3A}</a:tableStyleId>
              </a:tblPr>
              <a:tblGrid>
                <a:gridCol w="2172931">
                  <a:extLst>
                    <a:ext uri="{9D8B030D-6E8A-4147-A177-3AD203B41FA5}">
                      <a16:colId xmlns:a16="http://schemas.microsoft.com/office/drawing/2014/main" val="605997935"/>
                    </a:ext>
                  </a:extLst>
                </a:gridCol>
                <a:gridCol w="2989910">
                  <a:extLst>
                    <a:ext uri="{9D8B030D-6E8A-4147-A177-3AD203B41FA5}">
                      <a16:colId xmlns:a16="http://schemas.microsoft.com/office/drawing/2014/main" val="2215630002"/>
                    </a:ext>
                  </a:extLst>
                </a:gridCol>
                <a:gridCol w="2624308">
                  <a:extLst>
                    <a:ext uri="{9D8B030D-6E8A-4147-A177-3AD203B41FA5}">
                      <a16:colId xmlns:a16="http://schemas.microsoft.com/office/drawing/2014/main" val="2804051300"/>
                    </a:ext>
                  </a:extLst>
                </a:gridCol>
              </a:tblGrid>
              <a:tr h="830943">
                <a:tc>
                  <a:txBody>
                    <a:bodyPr/>
                    <a:lstStyle/>
                    <a:p>
                      <a:pPr algn="ctr"/>
                      <a:r>
                        <a:rPr lang="en-IN" dirty="0"/>
                        <a:t>SNO</a:t>
                      </a:r>
                    </a:p>
                  </a:txBody>
                  <a:tcPr/>
                </a:tc>
                <a:tc>
                  <a:txBody>
                    <a:bodyPr/>
                    <a:lstStyle/>
                    <a:p>
                      <a:pPr algn="ctr"/>
                      <a:r>
                        <a:rPr lang="en-IN" dirty="0"/>
                        <a:t>TOOL</a:t>
                      </a:r>
                    </a:p>
                  </a:txBody>
                  <a:tcPr/>
                </a:tc>
                <a:tc>
                  <a:txBody>
                    <a:bodyPr/>
                    <a:lstStyle/>
                    <a:p>
                      <a:pPr algn="ctr"/>
                      <a:r>
                        <a:rPr lang="en-IN" dirty="0"/>
                        <a:t>Description</a:t>
                      </a:r>
                    </a:p>
                  </a:txBody>
                  <a:tcPr/>
                </a:tc>
                <a:extLst>
                  <a:ext uri="{0D108BD9-81ED-4DB2-BD59-A6C34878D82A}">
                    <a16:rowId xmlns:a16="http://schemas.microsoft.com/office/drawing/2014/main" val="913293647"/>
                  </a:ext>
                </a:extLst>
              </a:tr>
              <a:tr h="884551">
                <a:tc>
                  <a:txBody>
                    <a:bodyPr/>
                    <a:lstStyle/>
                    <a:p>
                      <a:pPr algn="ctr"/>
                      <a:r>
                        <a:rPr lang="en-IN" dirty="0"/>
                        <a:t>1</a:t>
                      </a:r>
                    </a:p>
                  </a:txBody>
                  <a:tcPr/>
                </a:tc>
                <a:tc>
                  <a:txBody>
                    <a:bodyPr/>
                    <a:lstStyle/>
                    <a:p>
                      <a:pPr algn="l"/>
                      <a:r>
                        <a:rPr lang="en-IN" dirty="0"/>
                        <a:t>Programming Language</a:t>
                      </a:r>
                    </a:p>
                  </a:txBody>
                  <a:tcPr/>
                </a:tc>
                <a:tc>
                  <a:txBody>
                    <a:bodyPr/>
                    <a:lstStyle/>
                    <a:p>
                      <a:pPr algn="l"/>
                      <a:r>
                        <a:rPr lang="en-IN" dirty="0"/>
                        <a:t>Python</a:t>
                      </a:r>
                    </a:p>
                  </a:txBody>
                  <a:tcPr/>
                </a:tc>
                <a:extLst>
                  <a:ext uri="{0D108BD9-81ED-4DB2-BD59-A6C34878D82A}">
                    <a16:rowId xmlns:a16="http://schemas.microsoft.com/office/drawing/2014/main" val="3612626002"/>
                  </a:ext>
                </a:extLst>
              </a:tr>
              <a:tr h="830943">
                <a:tc>
                  <a:txBody>
                    <a:bodyPr/>
                    <a:lstStyle/>
                    <a:p>
                      <a:pPr algn="ctr"/>
                      <a:r>
                        <a:rPr lang="en-IN" dirty="0"/>
                        <a:t>2</a:t>
                      </a:r>
                    </a:p>
                  </a:txBody>
                  <a:tcPr/>
                </a:tc>
                <a:tc>
                  <a:txBody>
                    <a:bodyPr/>
                    <a:lstStyle/>
                    <a:p>
                      <a:pPr algn="l"/>
                      <a:r>
                        <a:rPr lang="en-IN" dirty="0"/>
                        <a:t>Distribution Platform</a:t>
                      </a:r>
                    </a:p>
                  </a:txBody>
                  <a:tcPr/>
                </a:tc>
                <a:tc>
                  <a:txBody>
                    <a:bodyPr/>
                    <a:lstStyle/>
                    <a:p>
                      <a:pPr algn="l"/>
                      <a:r>
                        <a:rPr lang="en-IN" dirty="0"/>
                        <a:t>Anaconda</a:t>
                      </a:r>
                    </a:p>
                  </a:txBody>
                  <a:tcPr/>
                </a:tc>
                <a:extLst>
                  <a:ext uri="{0D108BD9-81ED-4DB2-BD59-A6C34878D82A}">
                    <a16:rowId xmlns:a16="http://schemas.microsoft.com/office/drawing/2014/main" val="3584739450"/>
                  </a:ext>
                </a:extLst>
              </a:tr>
              <a:tr h="830943">
                <a:tc>
                  <a:txBody>
                    <a:bodyPr/>
                    <a:lstStyle/>
                    <a:p>
                      <a:pPr algn="ctr"/>
                      <a:r>
                        <a:rPr lang="en-IN" dirty="0"/>
                        <a:t>3</a:t>
                      </a:r>
                    </a:p>
                  </a:txBody>
                  <a:tcPr/>
                </a:tc>
                <a:tc>
                  <a:txBody>
                    <a:bodyPr/>
                    <a:lstStyle/>
                    <a:p>
                      <a:pPr algn="l"/>
                      <a:r>
                        <a:rPr lang="en-IN" dirty="0"/>
                        <a:t>Environment</a:t>
                      </a:r>
                    </a:p>
                  </a:txBody>
                  <a:tcPr/>
                </a:tc>
                <a:tc>
                  <a:txBody>
                    <a:bodyPr/>
                    <a:lstStyle/>
                    <a:p>
                      <a:pPr algn="l"/>
                      <a:r>
                        <a:rPr lang="en-IN" dirty="0" err="1"/>
                        <a:t>Jupyter</a:t>
                      </a:r>
                      <a:r>
                        <a:rPr lang="en-IN" dirty="0"/>
                        <a:t> Notebook</a:t>
                      </a:r>
                    </a:p>
                  </a:txBody>
                  <a:tcPr/>
                </a:tc>
                <a:extLst>
                  <a:ext uri="{0D108BD9-81ED-4DB2-BD59-A6C34878D82A}">
                    <a16:rowId xmlns:a16="http://schemas.microsoft.com/office/drawing/2014/main" val="256041410"/>
                  </a:ext>
                </a:extLst>
              </a:tr>
            </a:tbl>
          </a:graphicData>
        </a:graphic>
      </p:graphicFrame>
    </p:spTree>
    <p:extLst>
      <p:ext uri="{BB962C8B-B14F-4D97-AF65-F5344CB8AC3E}">
        <p14:creationId xmlns:p14="http://schemas.microsoft.com/office/powerpoint/2010/main" val="3927889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28A4B-DF50-8CF4-B348-50762E4D6AE8}"/>
              </a:ext>
            </a:extLst>
          </p:cNvPr>
          <p:cNvSpPr txBox="1"/>
          <p:nvPr/>
        </p:nvSpPr>
        <p:spPr>
          <a:xfrm>
            <a:off x="3401960" y="326612"/>
            <a:ext cx="5820698" cy="584775"/>
          </a:xfrm>
          <a:prstGeom prst="rect">
            <a:avLst/>
          </a:prstGeom>
          <a:noFill/>
        </p:spPr>
        <p:txBody>
          <a:bodyPr wrap="square">
            <a:spAutoFit/>
          </a:bodyPr>
          <a:lstStyle/>
          <a:p>
            <a:r>
              <a:rPr lang="en-AE" sz="3200" b="1" dirty="0">
                <a:effectLst/>
                <a:latin typeface="Calibri" panose="020F0502020204030204" pitchFamily="34" charset="0"/>
                <a:ea typeface="Calibri" panose="020F0502020204030204" pitchFamily="34" charset="0"/>
                <a:cs typeface="Times New Roman" panose="02020603050405020304" pitchFamily="18" charset="0"/>
              </a:rPr>
              <a:t>Model Improvement Strategies</a:t>
            </a:r>
            <a:endParaRPr lang="en-IN" sz="3200" dirty="0"/>
          </a:p>
        </p:txBody>
      </p:sp>
      <p:sp>
        <p:nvSpPr>
          <p:cNvPr id="5" name="TextBox 4">
            <a:extLst>
              <a:ext uri="{FF2B5EF4-FFF2-40B4-BE49-F238E27FC236}">
                <a16:creationId xmlns:a16="http://schemas.microsoft.com/office/drawing/2014/main" id="{792A2CDD-0EAF-AF6B-0F57-98F72389B972}"/>
              </a:ext>
            </a:extLst>
          </p:cNvPr>
          <p:cNvSpPr txBox="1"/>
          <p:nvPr/>
        </p:nvSpPr>
        <p:spPr>
          <a:xfrm>
            <a:off x="1573159" y="1166842"/>
            <a:ext cx="9193163" cy="4801314"/>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To boost your model's performance, you can try several strategies:</a:t>
            </a:r>
          </a:p>
          <a:p>
            <a:pPr algn="l"/>
            <a:endParaRPr lang="en-US" b="1"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Feature Engineering</a:t>
            </a:r>
            <a:r>
              <a:rPr lang="en-US" i="0" dirty="0">
                <a:effectLst/>
                <a:latin typeface="Times New Roman" panose="02020603050405020304" pitchFamily="18" charset="0"/>
                <a:cs typeface="Times New Roman" panose="02020603050405020304" pitchFamily="18" charset="0"/>
              </a:rPr>
              <a:t>: Create new features from your existing data to gain more insights. For example, combining age and income into an "income-to-age ratio" might help understand customer behavior better. Use effective methods to handle categorical variables, like one-hot encoding or target encoding.</a:t>
            </a: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Algorithm Selection</a:t>
            </a:r>
            <a:r>
              <a:rPr lang="en-US" i="0" dirty="0">
                <a:effectLst/>
                <a:latin typeface="Times New Roman" panose="02020603050405020304" pitchFamily="18" charset="0"/>
                <a:cs typeface="Times New Roman" panose="02020603050405020304" pitchFamily="18" charset="0"/>
              </a:rPr>
              <a:t>: Test different machine learning algorithms to find the best one for your data. If you're using a basic model like logistic regression, try more advanced ones like Random Forests, Gradient Boosting Machines, or Neural Networks.</a:t>
            </a: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Cross-Validation</a:t>
            </a:r>
            <a:r>
              <a:rPr lang="en-US" i="0" dirty="0">
                <a:effectLst/>
                <a:latin typeface="Times New Roman" panose="02020603050405020304" pitchFamily="18" charset="0"/>
                <a:cs typeface="Times New Roman" panose="02020603050405020304" pitchFamily="18" charset="0"/>
              </a:rPr>
              <a:t>: Use cross-validation to ensure your model performs well across different data subsets, which helps in preventing overfitting and assessing how well it generalizes.</a:t>
            </a: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Feature Selection</a:t>
            </a:r>
            <a:r>
              <a:rPr lang="en-US" i="0" dirty="0">
                <a:effectLst/>
                <a:latin typeface="Times New Roman" panose="02020603050405020304" pitchFamily="18" charset="0"/>
                <a:cs typeface="Times New Roman" panose="02020603050405020304" pitchFamily="18" charset="0"/>
              </a:rPr>
              <a:t>: Identify and keep the most important features using methods like Recursive Feature Elimination (RFE) or feature importance scores. This can simplify your model and improve its performance.</a:t>
            </a: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Data Preprocessing</a:t>
            </a:r>
            <a:r>
              <a:rPr lang="en-US" i="0" dirty="0">
                <a:effectLst/>
                <a:latin typeface="Times New Roman" panose="02020603050405020304" pitchFamily="18" charset="0"/>
                <a:cs typeface="Times New Roman" panose="02020603050405020304" pitchFamily="18" charset="0"/>
              </a:rPr>
              <a:t>: Make sure your data is clean and well-prepared. Handle missing values, normalize or standardize features if necessary, and address any class imbalances in your dataset.</a:t>
            </a:r>
          </a:p>
        </p:txBody>
      </p:sp>
    </p:spTree>
    <p:extLst>
      <p:ext uri="{BB962C8B-B14F-4D97-AF65-F5344CB8AC3E}">
        <p14:creationId xmlns:p14="http://schemas.microsoft.com/office/powerpoint/2010/main" val="357727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768F-1BC8-418A-C7F9-B8C7CA0F5FE5}"/>
              </a:ext>
            </a:extLst>
          </p:cNvPr>
          <p:cNvSpPr>
            <a:spLocks noGrp="1"/>
          </p:cNvSpPr>
          <p:nvPr>
            <p:ph type="ctrTitle"/>
          </p:nvPr>
        </p:nvSpPr>
        <p:spPr>
          <a:xfrm>
            <a:off x="1524000" y="255639"/>
            <a:ext cx="9144000" cy="1042219"/>
          </a:xfrm>
        </p:spPr>
        <p:txBody>
          <a:bodyPr>
            <a:normAutofit fontScale="90000"/>
          </a:bodyPr>
          <a:lstStyle/>
          <a:p>
            <a:r>
              <a:rPr lang="en-AE" sz="3600" dirty="0">
                <a:effectLst/>
                <a:latin typeface="Algerian" panose="04020705040A02060702" pitchFamily="82" charset="0"/>
                <a:ea typeface="Calibri" panose="020F0502020204030204" pitchFamily="34" charset="0"/>
                <a:cs typeface="Times New Roman" panose="02020603050405020304" pitchFamily="18" charset="0"/>
              </a:rPr>
              <a:t>NO ANNUAL INCOME DISTRIBUTION Based on Education</a:t>
            </a:r>
            <a:endParaRPr lang="en-IN" sz="3600" dirty="0"/>
          </a:p>
        </p:txBody>
      </p:sp>
      <p:sp>
        <p:nvSpPr>
          <p:cNvPr id="3" name="Subtitle 2">
            <a:extLst>
              <a:ext uri="{FF2B5EF4-FFF2-40B4-BE49-F238E27FC236}">
                <a16:creationId xmlns:a16="http://schemas.microsoft.com/office/drawing/2014/main" id="{01209B81-8C77-6F48-A587-8AD821E74296}"/>
              </a:ext>
            </a:extLst>
          </p:cNvPr>
          <p:cNvSpPr>
            <a:spLocks noGrp="1"/>
          </p:cNvSpPr>
          <p:nvPr>
            <p:ph type="subTitle" idx="1"/>
          </p:nvPr>
        </p:nvSpPr>
        <p:spPr>
          <a:xfrm>
            <a:off x="1524000" y="1445342"/>
            <a:ext cx="9144000" cy="5023308"/>
          </a:xfrm>
        </p:spPr>
        <p:txBody>
          <a:bodyPr/>
          <a:lstStyle/>
          <a:p>
            <a:r>
              <a:rPr lang="en-US" dirty="0">
                <a:latin typeface="Times New Roman" panose="02020603050405020304" pitchFamily="18" charset="0"/>
                <a:cs typeface="Times New Roman" panose="02020603050405020304" pitchFamily="18" charset="0"/>
              </a:rPr>
              <a:t>Number of Customers with no Annual income: 17</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08B806-85FE-EBBC-9845-BAE44A66F1D9}"/>
              </a:ext>
            </a:extLst>
          </p:cNvPr>
          <p:cNvPicPr>
            <a:picLocks noChangeAspect="1"/>
          </p:cNvPicPr>
          <p:nvPr/>
        </p:nvPicPr>
        <p:blipFill>
          <a:blip r:embed="rId2"/>
          <a:stretch>
            <a:fillRect/>
          </a:stretch>
        </p:blipFill>
        <p:spPr>
          <a:xfrm>
            <a:off x="1385388" y="1977984"/>
            <a:ext cx="5259298" cy="4098352"/>
          </a:xfrm>
          <a:prstGeom prst="rect">
            <a:avLst/>
          </a:prstGeom>
        </p:spPr>
      </p:pic>
      <p:sp>
        <p:nvSpPr>
          <p:cNvPr id="11" name="TextBox 10">
            <a:extLst>
              <a:ext uri="{FF2B5EF4-FFF2-40B4-BE49-F238E27FC236}">
                <a16:creationId xmlns:a16="http://schemas.microsoft.com/office/drawing/2014/main" id="{CC4ABBFD-57B3-4974-0344-64CA1D0FD881}"/>
              </a:ext>
            </a:extLst>
          </p:cNvPr>
          <p:cNvSpPr txBox="1"/>
          <p:nvPr/>
        </p:nvSpPr>
        <p:spPr>
          <a:xfrm>
            <a:off x="7103269" y="2273337"/>
            <a:ext cx="3703343" cy="3139321"/>
          </a:xfrm>
          <a:prstGeom prst="rect">
            <a:avLst/>
          </a:prstGeom>
          <a:noFill/>
        </p:spPr>
        <p:txBody>
          <a:bodyPr wrap="square" rtlCol="0">
            <a:spAutoFit/>
          </a:bodyPr>
          <a:lstStyle/>
          <a:p>
            <a:r>
              <a:rPr lang="en-US" dirty="0"/>
              <a:t>The chart shows that out of 17 customers with no annual income:</a:t>
            </a:r>
          </a:p>
          <a:p>
            <a:endParaRPr lang="en-US" dirty="0"/>
          </a:p>
          <a:p>
            <a:pPr marL="285750" indent="-285750">
              <a:buFont typeface="Arial" panose="020B0604020202020204" pitchFamily="34" charset="0"/>
              <a:buChar char="•"/>
            </a:pPr>
            <a:r>
              <a:rPr lang="en-US" dirty="0"/>
              <a:t>The majority (</a:t>
            </a:r>
            <a:r>
              <a:rPr lang="en-US" b="1" dirty="0"/>
              <a:t>9 customers</a:t>
            </a:r>
            <a:r>
              <a:rPr lang="en-US" dirty="0"/>
              <a:t>) have a </a:t>
            </a:r>
            <a:r>
              <a:rPr lang="en-US" b="1" dirty="0"/>
              <a:t>secondary </a:t>
            </a:r>
            <a:r>
              <a:rPr lang="en-US" dirty="0"/>
              <a:t>education.</a:t>
            </a:r>
          </a:p>
          <a:p>
            <a:pPr marL="285750" indent="-285750">
              <a:buFont typeface="Arial" panose="020B0604020202020204" pitchFamily="34" charset="0"/>
              <a:buChar char="•"/>
            </a:pPr>
            <a:r>
              <a:rPr lang="en-US" dirty="0"/>
              <a:t>5 </a:t>
            </a:r>
            <a:r>
              <a:rPr lang="en-US" b="1" dirty="0"/>
              <a:t>customers</a:t>
            </a:r>
            <a:r>
              <a:rPr lang="en-US" dirty="0"/>
              <a:t> have a </a:t>
            </a:r>
            <a:r>
              <a:rPr lang="en-US" b="1" dirty="0"/>
              <a:t>primary</a:t>
            </a:r>
            <a:r>
              <a:rPr lang="en-US" dirty="0"/>
              <a:t> education.</a:t>
            </a:r>
          </a:p>
          <a:p>
            <a:pPr marL="285750" indent="-285750">
              <a:buFont typeface="Arial" panose="020B0604020202020204" pitchFamily="34" charset="0"/>
              <a:buChar char="•"/>
            </a:pPr>
            <a:r>
              <a:rPr lang="en-US" b="1" dirty="0"/>
              <a:t>2 customers </a:t>
            </a:r>
            <a:r>
              <a:rPr lang="en-US" dirty="0"/>
              <a:t>have a </a:t>
            </a:r>
            <a:r>
              <a:rPr lang="en-US" b="1" dirty="0"/>
              <a:t>tertiary</a:t>
            </a:r>
            <a:r>
              <a:rPr lang="en-US" dirty="0"/>
              <a:t> education.</a:t>
            </a:r>
          </a:p>
          <a:p>
            <a:pPr marL="285750" indent="-285750">
              <a:buFont typeface="Arial" panose="020B0604020202020204" pitchFamily="34" charset="0"/>
              <a:buChar char="•"/>
            </a:pPr>
            <a:r>
              <a:rPr lang="en-US" dirty="0"/>
              <a:t>Only </a:t>
            </a:r>
            <a:r>
              <a:rPr lang="en-US" b="1" dirty="0"/>
              <a:t>1 customer </a:t>
            </a:r>
            <a:r>
              <a:rPr lang="en-US" dirty="0"/>
              <a:t>has an </a:t>
            </a:r>
            <a:r>
              <a:rPr lang="en-US" b="1" dirty="0"/>
              <a:t>unknown</a:t>
            </a:r>
            <a:r>
              <a:rPr lang="en-US" dirty="0"/>
              <a:t> education level.</a:t>
            </a:r>
            <a:endParaRPr lang="en-IN" dirty="0"/>
          </a:p>
        </p:txBody>
      </p:sp>
    </p:spTree>
    <p:extLst>
      <p:ext uri="{BB962C8B-B14F-4D97-AF65-F5344CB8AC3E}">
        <p14:creationId xmlns:p14="http://schemas.microsoft.com/office/powerpoint/2010/main" val="260515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6B15-3E6F-5D7F-DB32-6E90885CA1BA}"/>
              </a:ext>
            </a:extLst>
          </p:cNvPr>
          <p:cNvSpPr>
            <a:spLocks noGrp="1"/>
          </p:cNvSpPr>
          <p:nvPr>
            <p:ph type="ctrTitle"/>
          </p:nvPr>
        </p:nvSpPr>
        <p:spPr>
          <a:xfrm>
            <a:off x="1002890" y="265472"/>
            <a:ext cx="9665110" cy="865238"/>
          </a:xfrm>
        </p:spPr>
        <p:txBody>
          <a:bodyPr>
            <a:normAutofit fontScale="90000"/>
          </a:bodyPr>
          <a:lstStyle/>
          <a:p>
            <a:r>
              <a:rPr lang="en-AE" sz="3600" dirty="0">
                <a:effectLst/>
                <a:latin typeface="Algerian" panose="04020705040A02060702" pitchFamily="82" charset="0"/>
                <a:ea typeface="Calibri" panose="020F0502020204030204" pitchFamily="34" charset="0"/>
                <a:cs typeface="Times New Roman" panose="02020603050405020304" pitchFamily="18" charset="0"/>
              </a:rPr>
              <a:t>NO ANNUAL INCOME DISTRIBUTION Based on JOB</a:t>
            </a:r>
            <a:endParaRPr lang="en-IN" sz="3600" dirty="0"/>
          </a:p>
        </p:txBody>
      </p:sp>
      <p:pic>
        <p:nvPicPr>
          <p:cNvPr id="5" name="Picture 4">
            <a:extLst>
              <a:ext uri="{FF2B5EF4-FFF2-40B4-BE49-F238E27FC236}">
                <a16:creationId xmlns:a16="http://schemas.microsoft.com/office/drawing/2014/main" id="{99EB2CCA-1590-A19C-CD5E-430AED975A85}"/>
              </a:ext>
            </a:extLst>
          </p:cNvPr>
          <p:cNvPicPr>
            <a:picLocks noChangeAspect="1"/>
          </p:cNvPicPr>
          <p:nvPr/>
        </p:nvPicPr>
        <p:blipFill>
          <a:blip r:embed="rId2"/>
          <a:stretch>
            <a:fillRect/>
          </a:stretch>
        </p:blipFill>
        <p:spPr>
          <a:xfrm>
            <a:off x="855405" y="1916267"/>
            <a:ext cx="5791201" cy="3599630"/>
          </a:xfrm>
          <a:prstGeom prst="rect">
            <a:avLst/>
          </a:prstGeom>
        </p:spPr>
      </p:pic>
      <p:sp>
        <p:nvSpPr>
          <p:cNvPr id="14" name="TextBox 13">
            <a:extLst>
              <a:ext uri="{FF2B5EF4-FFF2-40B4-BE49-F238E27FC236}">
                <a16:creationId xmlns:a16="http://schemas.microsoft.com/office/drawing/2014/main" id="{6268A8E1-C05F-DBB8-FA83-119421DEA949}"/>
              </a:ext>
            </a:extLst>
          </p:cNvPr>
          <p:cNvSpPr txBox="1"/>
          <p:nvPr/>
        </p:nvSpPr>
        <p:spPr>
          <a:xfrm>
            <a:off x="6882581" y="1916267"/>
            <a:ext cx="463099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largest group of customers with no annual income works in the </a:t>
            </a:r>
            <a:r>
              <a:rPr lang="en-US" b="1" dirty="0"/>
              <a:t>blue-collar job category</a:t>
            </a:r>
            <a:r>
              <a:rPr lang="en-US" dirty="0"/>
              <a:t>, with </a:t>
            </a:r>
            <a:r>
              <a:rPr lang="en-US" b="1" dirty="0"/>
              <a:t>7 individuals</a:t>
            </a:r>
            <a:r>
              <a:rPr lang="en-US" dirty="0"/>
              <a:t>.</a:t>
            </a:r>
          </a:p>
          <a:p>
            <a:pPr marL="285750" indent="-285750">
              <a:buFont typeface="Arial" panose="020B0604020202020204" pitchFamily="34" charset="0"/>
              <a:buChar char="•"/>
            </a:pPr>
            <a:r>
              <a:rPr lang="en-US" dirty="0"/>
              <a:t>The </a:t>
            </a:r>
            <a:r>
              <a:rPr lang="en-US" b="1" dirty="0"/>
              <a:t>admin</a:t>
            </a:r>
            <a:r>
              <a:rPr lang="en-US" dirty="0"/>
              <a:t> job category has </a:t>
            </a:r>
            <a:r>
              <a:rPr lang="en-US" b="1" dirty="0"/>
              <a:t>4 customers </a:t>
            </a:r>
            <a:r>
              <a:rPr lang="en-US" dirty="0"/>
              <a:t>without an annual income.</a:t>
            </a:r>
          </a:p>
          <a:p>
            <a:pPr marL="285750" indent="-285750">
              <a:buFont typeface="Arial" panose="020B0604020202020204" pitchFamily="34" charset="0"/>
              <a:buChar char="•"/>
            </a:pPr>
            <a:r>
              <a:rPr lang="en-US" b="1" dirty="0"/>
              <a:t>Retired</a:t>
            </a:r>
            <a:r>
              <a:rPr lang="en-US" dirty="0"/>
              <a:t> individuals and those in the management sector each have </a:t>
            </a:r>
            <a:r>
              <a:rPr lang="en-US" b="1" dirty="0"/>
              <a:t>2 customers </a:t>
            </a:r>
            <a:r>
              <a:rPr lang="en-US" dirty="0"/>
              <a:t>with no annual income.</a:t>
            </a:r>
          </a:p>
          <a:p>
            <a:pPr marL="285750" indent="-285750">
              <a:buFont typeface="Arial" panose="020B0604020202020204" pitchFamily="34" charset="0"/>
              <a:buChar char="•"/>
            </a:pPr>
            <a:r>
              <a:rPr lang="en-US" b="1" dirty="0"/>
              <a:t>Entrepreneur</a:t>
            </a:r>
            <a:r>
              <a:rPr lang="en-US" dirty="0"/>
              <a:t>, services, and blue-collar jobs each have </a:t>
            </a:r>
            <a:r>
              <a:rPr lang="en-US" b="1" dirty="0"/>
              <a:t>1 customer </a:t>
            </a:r>
            <a:r>
              <a:rPr lang="en-US" dirty="0"/>
              <a:t>without an annual income.</a:t>
            </a:r>
            <a:endParaRPr lang="en-IN" dirty="0"/>
          </a:p>
        </p:txBody>
      </p:sp>
    </p:spTree>
    <p:extLst>
      <p:ext uri="{BB962C8B-B14F-4D97-AF65-F5344CB8AC3E}">
        <p14:creationId xmlns:p14="http://schemas.microsoft.com/office/powerpoint/2010/main" val="130343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4539-7F47-49BC-7075-B33188317E42}"/>
              </a:ext>
            </a:extLst>
          </p:cNvPr>
          <p:cNvSpPr>
            <a:spLocks noGrp="1"/>
          </p:cNvSpPr>
          <p:nvPr>
            <p:ph type="ctrTitle"/>
          </p:nvPr>
        </p:nvSpPr>
        <p:spPr>
          <a:xfrm>
            <a:off x="1524000" y="226143"/>
            <a:ext cx="9144000" cy="1238864"/>
          </a:xfrm>
        </p:spPr>
        <p:txBody>
          <a:bodyPr>
            <a:noAutofit/>
          </a:bodyPr>
          <a:lstStyle/>
          <a:p>
            <a:r>
              <a:rPr lang="en-US" sz="4000" dirty="0">
                <a:latin typeface="Algerian" panose="04020705040A02060702" pitchFamily="82" charset="0"/>
              </a:rPr>
              <a:t>Analyze </a:t>
            </a:r>
            <a:r>
              <a:rPr lang="en-US" sz="3600" dirty="0">
                <a:latin typeface="Algerian" panose="04020705040A02060702" pitchFamily="82" charset="0"/>
              </a:rPr>
              <a:t>customers</a:t>
            </a:r>
            <a:r>
              <a:rPr lang="en-US" sz="4000" dirty="0">
                <a:latin typeface="Algerian" panose="04020705040A02060702" pitchFamily="82" charset="0"/>
              </a:rPr>
              <a:t> without any loans</a:t>
            </a:r>
            <a:endParaRPr lang="en-IN" sz="4000" dirty="0">
              <a:latin typeface="Algerian" panose="04020705040A02060702" pitchFamily="82" charset="0"/>
            </a:endParaRPr>
          </a:p>
        </p:txBody>
      </p:sp>
      <p:pic>
        <p:nvPicPr>
          <p:cNvPr id="5" name="Picture 4">
            <a:extLst>
              <a:ext uri="{FF2B5EF4-FFF2-40B4-BE49-F238E27FC236}">
                <a16:creationId xmlns:a16="http://schemas.microsoft.com/office/drawing/2014/main" id="{A988F0FC-FB53-C923-AD7B-8B9977C41836}"/>
              </a:ext>
            </a:extLst>
          </p:cNvPr>
          <p:cNvPicPr>
            <a:picLocks noChangeAspect="1"/>
          </p:cNvPicPr>
          <p:nvPr/>
        </p:nvPicPr>
        <p:blipFill>
          <a:blip r:embed="rId2"/>
          <a:stretch>
            <a:fillRect/>
          </a:stretch>
        </p:blipFill>
        <p:spPr>
          <a:xfrm>
            <a:off x="4630995" y="1927122"/>
            <a:ext cx="7258867" cy="4423687"/>
          </a:xfrm>
          <a:prstGeom prst="rect">
            <a:avLst/>
          </a:prstGeom>
        </p:spPr>
      </p:pic>
      <p:sp>
        <p:nvSpPr>
          <p:cNvPr id="6" name="TextBox 5">
            <a:extLst>
              <a:ext uri="{FF2B5EF4-FFF2-40B4-BE49-F238E27FC236}">
                <a16:creationId xmlns:a16="http://schemas.microsoft.com/office/drawing/2014/main" id="{2FD20ECE-0DF2-4C67-927D-F187BD32C3D2}"/>
              </a:ext>
            </a:extLst>
          </p:cNvPr>
          <p:cNvSpPr txBox="1"/>
          <p:nvPr/>
        </p:nvSpPr>
        <p:spPr>
          <a:xfrm>
            <a:off x="22041" y="2782218"/>
            <a:ext cx="4608954" cy="369332"/>
          </a:xfrm>
          <a:prstGeom prst="rect">
            <a:avLst/>
          </a:prstGeom>
          <a:noFill/>
        </p:spPr>
        <p:txBody>
          <a:bodyPr wrap="none" rtlCol="0">
            <a:spAutoFit/>
          </a:bodyPr>
          <a:lstStyle/>
          <a:p>
            <a:r>
              <a:rPr lang="en-US" b="1" dirty="0">
                <a:solidFill>
                  <a:schemeClr val="accent5">
                    <a:lumMod val="20000"/>
                    <a:lumOff val="80000"/>
                  </a:schemeClr>
                </a:solidFill>
                <a:latin typeface="Times New Roman" panose="02020603050405020304" pitchFamily="18" charset="0"/>
                <a:cs typeface="Times New Roman" panose="02020603050405020304" pitchFamily="18" charset="0"/>
              </a:rPr>
              <a:t>Income Distribution Of Loan-less Customers</a:t>
            </a:r>
            <a:endParaRPr lang="en-IN" b="1" dirty="0">
              <a:solidFill>
                <a:schemeClr val="accent5">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76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603AFD-EADF-2FA2-334F-B62A7877C4D6}"/>
              </a:ext>
            </a:extLst>
          </p:cNvPr>
          <p:cNvPicPr>
            <a:picLocks noChangeAspect="1"/>
          </p:cNvPicPr>
          <p:nvPr/>
        </p:nvPicPr>
        <p:blipFill>
          <a:blip r:embed="rId2"/>
          <a:stretch>
            <a:fillRect/>
          </a:stretch>
        </p:blipFill>
        <p:spPr>
          <a:xfrm>
            <a:off x="1814178" y="1130012"/>
            <a:ext cx="8342389" cy="4755292"/>
          </a:xfrm>
          <a:prstGeom prst="rect">
            <a:avLst/>
          </a:prstGeom>
        </p:spPr>
      </p:pic>
      <p:sp>
        <p:nvSpPr>
          <p:cNvPr id="6" name="TextBox 5">
            <a:extLst>
              <a:ext uri="{FF2B5EF4-FFF2-40B4-BE49-F238E27FC236}">
                <a16:creationId xmlns:a16="http://schemas.microsoft.com/office/drawing/2014/main" id="{4BB1DA82-A0B2-8B80-2D66-8528A1FE3D81}"/>
              </a:ext>
            </a:extLst>
          </p:cNvPr>
          <p:cNvSpPr txBox="1"/>
          <p:nvPr/>
        </p:nvSpPr>
        <p:spPr>
          <a:xfrm>
            <a:off x="3117440" y="485377"/>
            <a:ext cx="5735866" cy="461665"/>
          </a:xfrm>
          <a:prstGeom prst="rect">
            <a:avLst/>
          </a:prstGeom>
          <a:noFill/>
        </p:spPr>
        <p:txBody>
          <a:bodyPr wrap="none" rtlCol="0">
            <a:spAutoFit/>
          </a:bodyPr>
          <a:lstStyle/>
          <a:p>
            <a:pPr algn="ctr"/>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Balance Distribution of Loan-less Customers</a:t>
            </a:r>
            <a:endParaRPr lang="en-IN" sz="2400"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75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2765-DE8F-E2DE-5C3D-380FD9E0C941}"/>
              </a:ext>
            </a:extLst>
          </p:cNvPr>
          <p:cNvSpPr>
            <a:spLocks noGrp="1"/>
          </p:cNvSpPr>
          <p:nvPr>
            <p:ph type="ctrTitle"/>
          </p:nvPr>
        </p:nvSpPr>
        <p:spPr>
          <a:xfrm>
            <a:off x="1356851" y="314633"/>
            <a:ext cx="9144000" cy="658762"/>
          </a:xfrm>
        </p:spPr>
        <p:txBody>
          <a:bodyPr>
            <a:normAutofit/>
          </a:bodyPr>
          <a:lstStyle/>
          <a:p>
            <a:r>
              <a:rPr lang="en-US" sz="2800" dirty="0">
                <a:solidFill>
                  <a:schemeClr val="accent3">
                    <a:lumMod val="20000"/>
                    <a:lumOff val="80000"/>
                  </a:schemeClr>
                </a:solidFill>
                <a:latin typeface="Times New Roman" panose="02020603050405020304" pitchFamily="18" charset="0"/>
                <a:cs typeface="Times New Roman" panose="02020603050405020304" pitchFamily="18" charset="0"/>
              </a:rPr>
              <a:t>Profession Distribution of Loan-less Customers</a:t>
            </a:r>
            <a:endParaRPr lang="en-IN" sz="2800"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85C799-AF0B-EFA9-BBA1-11F3D256E33E}"/>
              </a:ext>
            </a:extLst>
          </p:cNvPr>
          <p:cNvPicPr>
            <a:picLocks noChangeAspect="1"/>
          </p:cNvPicPr>
          <p:nvPr/>
        </p:nvPicPr>
        <p:blipFill>
          <a:blip r:embed="rId2"/>
          <a:stretch>
            <a:fillRect/>
          </a:stretch>
        </p:blipFill>
        <p:spPr>
          <a:xfrm>
            <a:off x="1653181" y="1388849"/>
            <a:ext cx="8276037" cy="4709568"/>
          </a:xfrm>
          <a:prstGeom prst="rect">
            <a:avLst/>
          </a:prstGeom>
        </p:spPr>
      </p:pic>
    </p:spTree>
    <p:extLst>
      <p:ext uri="{BB962C8B-B14F-4D97-AF65-F5344CB8AC3E}">
        <p14:creationId xmlns:p14="http://schemas.microsoft.com/office/powerpoint/2010/main" val="91605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8BCE07-4D4A-D9FB-0339-82EA2A2EAAB3}"/>
              </a:ext>
            </a:extLst>
          </p:cNvPr>
          <p:cNvPicPr>
            <a:picLocks noChangeAspect="1"/>
          </p:cNvPicPr>
          <p:nvPr/>
        </p:nvPicPr>
        <p:blipFill>
          <a:blip r:embed="rId2"/>
          <a:stretch>
            <a:fillRect/>
          </a:stretch>
        </p:blipFill>
        <p:spPr>
          <a:xfrm>
            <a:off x="324466" y="1042501"/>
            <a:ext cx="5889522" cy="4846740"/>
          </a:xfrm>
          <a:prstGeom prst="rect">
            <a:avLst/>
          </a:prstGeom>
        </p:spPr>
      </p:pic>
      <p:pic>
        <p:nvPicPr>
          <p:cNvPr id="5" name="Picture 4">
            <a:extLst>
              <a:ext uri="{FF2B5EF4-FFF2-40B4-BE49-F238E27FC236}">
                <a16:creationId xmlns:a16="http://schemas.microsoft.com/office/drawing/2014/main" id="{94CCFFBF-F02F-5E74-E617-149CF4E975CD}"/>
              </a:ext>
            </a:extLst>
          </p:cNvPr>
          <p:cNvPicPr>
            <a:picLocks noChangeAspect="1"/>
          </p:cNvPicPr>
          <p:nvPr/>
        </p:nvPicPr>
        <p:blipFill>
          <a:blip r:embed="rId3"/>
          <a:stretch>
            <a:fillRect/>
          </a:stretch>
        </p:blipFill>
        <p:spPr>
          <a:xfrm>
            <a:off x="6302479" y="1042501"/>
            <a:ext cx="5889522" cy="4778154"/>
          </a:xfrm>
          <a:prstGeom prst="rect">
            <a:avLst/>
          </a:prstGeom>
        </p:spPr>
      </p:pic>
      <p:sp>
        <p:nvSpPr>
          <p:cNvPr id="6" name="TextBox 5">
            <a:extLst>
              <a:ext uri="{FF2B5EF4-FFF2-40B4-BE49-F238E27FC236}">
                <a16:creationId xmlns:a16="http://schemas.microsoft.com/office/drawing/2014/main" id="{02FF1770-58F8-DB00-9739-9820536361C6}"/>
              </a:ext>
            </a:extLst>
          </p:cNvPr>
          <p:cNvSpPr txBox="1"/>
          <p:nvPr/>
        </p:nvSpPr>
        <p:spPr>
          <a:xfrm>
            <a:off x="983226" y="642391"/>
            <a:ext cx="5184817" cy="400110"/>
          </a:xfrm>
          <a:prstGeom prst="rect">
            <a:avLst/>
          </a:prstGeom>
          <a:noFill/>
        </p:spPr>
        <p:txBody>
          <a:bodyPr wrap="none" rtlCol="0">
            <a:spAutoFit/>
          </a:bodyPr>
          <a:lstStyle/>
          <a:p>
            <a:r>
              <a:rPr lang="en-US" sz="2000" b="1" dirty="0">
                <a:solidFill>
                  <a:schemeClr val="accent3">
                    <a:lumMod val="20000"/>
                    <a:lumOff val="80000"/>
                  </a:schemeClr>
                </a:solidFill>
                <a:latin typeface="Times New Roman" panose="02020603050405020304" pitchFamily="18" charset="0"/>
                <a:cs typeface="Times New Roman" panose="02020603050405020304" pitchFamily="18" charset="0"/>
              </a:rPr>
              <a:t>Income Distribution: Loan-less vs. With Loan</a:t>
            </a:r>
            <a:endParaRPr lang="en-IN" sz="20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75C8D03-FDC6-ABBB-ED47-9CA3FE3AA3F3}"/>
              </a:ext>
            </a:extLst>
          </p:cNvPr>
          <p:cNvSpPr txBox="1"/>
          <p:nvPr/>
        </p:nvSpPr>
        <p:spPr>
          <a:xfrm>
            <a:off x="6895629" y="620865"/>
            <a:ext cx="5296371" cy="400110"/>
          </a:xfrm>
          <a:prstGeom prst="rect">
            <a:avLst/>
          </a:prstGeom>
          <a:noFill/>
        </p:spPr>
        <p:txBody>
          <a:bodyPr wrap="square" rtlCol="0">
            <a:spAutoFit/>
          </a:bodyPr>
          <a:lstStyle/>
          <a:p>
            <a:r>
              <a:rPr lang="en-US" sz="2000" b="1" dirty="0">
                <a:solidFill>
                  <a:schemeClr val="accent3">
                    <a:lumMod val="20000"/>
                    <a:lumOff val="80000"/>
                  </a:schemeClr>
                </a:solidFill>
                <a:latin typeface="Times New Roman" panose="02020603050405020304" pitchFamily="18" charset="0"/>
                <a:cs typeface="Times New Roman" panose="02020603050405020304" pitchFamily="18" charset="0"/>
              </a:rPr>
              <a:t>Balance Distribution: Loan-less vs. With Loan</a:t>
            </a:r>
            <a:endParaRPr lang="en-IN" sz="20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93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E46CE3-01E1-7F7C-B29D-5F5D613BAE48}"/>
              </a:ext>
            </a:extLst>
          </p:cNvPr>
          <p:cNvPicPr>
            <a:picLocks noChangeAspect="1"/>
          </p:cNvPicPr>
          <p:nvPr/>
        </p:nvPicPr>
        <p:blipFill>
          <a:blip r:embed="rId2"/>
          <a:stretch>
            <a:fillRect/>
          </a:stretch>
        </p:blipFill>
        <p:spPr>
          <a:xfrm>
            <a:off x="1985506" y="1028492"/>
            <a:ext cx="8397968" cy="4801016"/>
          </a:xfrm>
          <a:prstGeom prst="rect">
            <a:avLst/>
          </a:prstGeom>
        </p:spPr>
      </p:pic>
      <p:sp>
        <p:nvSpPr>
          <p:cNvPr id="4" name="TextBox 3">
            <a:extLst>
              <a:ext uri="{FF2B5EF4-FFF2-40B4-BE49-F238E27FC236}">
                <a16:creationId xmlns:a16="http://schemas.microsoft.com/office/drawing/2014/main" id="{9AC9DBFE-81BF-02AA-7F5D-88C54270D335}"/>
              </a:ext>
            </a:extLst>
          </p:cNvPr>
          <p:cNvSpPr txBox="1"/>
          <p:nvPr/>
        </p:nvSpPr>
        <p:spPr>
          <a:xfrm>
            <a:off x="3539613" y="530942"/>
            <a:ext cx="5507213" cy="400110"/>
          </a:xfrm>
          <a:prstGeom prst="rect">
            <a:avLst/>
          </a:prstGeom>
          <a:noFill/>
        </p:spPr>
        <p:txBody>
          <a:bodyPr wrap="none" rtlCol="0">
            <a:spAutoFit/>
          </a:bodyPr>
          <a:lstStyle/>
          <a:p>
            <a:pPr algn="ctr"/>
            <a:r>
              <a:rPr lang="en-US" sz="2000" b="1" dirty="0">
                <a:solidFill>
                  <a:schemeClr val="accent3">
                    <a:lumMod val="20000"/>
                    <a:lumOff val="80000"/>
                  </a:schemeClr>
                </a:solidFill>
                <a:latin typeface="Times New Roman" panose="02020603050405020304" pitchFamily="18" charset="0"/>
                <a:cs typeface="Times New Roman" panose="02020603050405020304" pitchFamily="18" charset="0"/>
              </a:rPr>
              <a:t>Profession Distribution: Loan-less vs. With Loan</a:t>
            </a:r>
            <a:endParaRPr lang="en-IN" sz="20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032684"/>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175</TotalTime>
  <Words>735</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Calibri Light</vt:lpstr>
      <vt:lpstr>Times New Roman</vt:lpstr>
      <vt:lpstr>Office Theme</vt:lpstr>
      <vt:lpstr>Problem Definition</vt:lpstr>
      <vt:lpstr>Methodology</vt:lpstr>
      <vt:lpstr>NO ANNUAL INCOME DISTRIBUTION Based on Education</vt:lpstr>
      <vt:lpstr>NO ANNUAL INCOME DISTRIBUTION Based on JOB</vt:lpstr>
      <vt:lpstr>Analyze customers without any loans</vt:lpstr>
      <vt:lpstr>PowerPoint Presentation</vt:lpstr>
      <vt:lpstr>Profession Distribution of Loan-less Customers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Saicharan Yarram</dc:creator>
  <cp:lastModifiedBy>Saicharan Yarram</cp:lastModifiedBy>
  <cp:revision>1</cp:revision>
  <dcterms:created xsi:type="dcterms:W3CDTF">2024-08-18T03:13:36Z</dcterms:created>
  <dcterms:modified xsi:type="dcterms:W3CDTF">2024-08-18T06:09:23Z</dcterms:modified>
</cp:coreProperties>
</file>