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9F50-A25A-7CEF-A7FB-F1F27BEFE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6FC33-B877-52AC-6009-83F6152310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EBA7B-DEDE-79E1-10B0-65A37B9F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EFF51-7EAC-A973-4462-39BD03DDE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B9C31-91DF-57A7-DF74-B8A072E2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86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A039F-92E6-F2DB-A049-0CC7764A3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CA7B-5E95-971F-BA8D-AAB5B0E7DD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16D7-666D-0C1A-4DE8-C77D0323F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867B91-62B2-43FE-18A8-0C41A6EFC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4CE24-6583-6F86-911C-7395CE7A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56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EA2746-969E-A01C-3C42-56B2812A9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824ED3-EABF-F9D7-8924-1B80F27636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417E-97AF-2B33-3365-620A99B0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E5A7B-EC19-9D52-FDDF-7A65F394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A1E78-D490-A3B0-8125-AE80EC56E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68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FDE7-88C3-717A-CAB3-57FB8513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ABA24-616D-87DD-F5A1-64F834F6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815B-DB56-DD9A-D616-50AAFCD2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13887-C0F2-C4C0-54EB-480D820B7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2228-6749-4C49-15CD-689F6E23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03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4D5C-9525-9F9C-412F-DED7F0CE0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FEC0-88DB-5C57-1389-CF2C2190A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C6FB-9E25-22EA-E8AB-F78F9D347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E1213-5CE9-3EA7-D610-1113DF65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F281A-4D72-4718-82A8-F987C32C1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782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68640-CBE2-133B-248C-CBE47630C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7CF3-B9EB-17DA-372C-0EA6C58BC1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601B14-B356-F31C-834F-24BD65FB8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C68F0-4F24-3295-EE7E-A9FD1A6A9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256583-8974-512D-AB94-83D924578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4AEC1-C715-48C7-81EC-6F5491D67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01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25133-E3D6-4135-8E65-EABF1D28D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FA3C7-CA55-55BA-E88E-B326F2EF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BAA6F-B3B7-9A91-285C-EFF92731C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6C065C-830E-25B0-CD85-943F90F585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F27937-B564-1700-F952-F1782AB2F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8A1ECB-2B92-96AB-8318-E08EA65B4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C56A06-AE32-B949-9D69-B3DF6BC5D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7492E-B5D6-D1DC-0857-E3EC7A811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918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D5C18-1C5C-B73A-A1C3-B31F48B4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8D51A-7ADF-5D7C-C06B-0FB0B8D8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717860-94CB-B4C3-074F-7CE874A8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081DAA-AD91-ACED-1CC7-E6E6C60E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423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87B965-A9C1-8083-3556-843101CA6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BE1665-A996-7594-C3D9-B9CFF59DF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3F0E-F94A-359E-1F4B-C1211472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34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EE18A-9312-678A-8CE2-ED88DBB7B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9595-F509-E835-0C35-0A814C708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7CD4D-6664-B740-F266-DD248A45AC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A5BCA-CE3A-BDA6-77A8-1A9391DA0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43505-F17D-1E0C-5A07-FE13CD00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A3A26-9024-FCBD-9D80-142B9FC9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7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D663-BFB7-E77C-EA3B-FAB795EE2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14C923-D345-F4D3-B34F-C9B1BE8D75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1940FB-A903-0C75-9B50-DA43615C0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3A9C8-3A1C-35D6-76CE-6281683F9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A6E88-6D02-012E-BFA4-E88BFF2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19CF5-9256-F6A4-4DB9-44AF7744F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26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C8B0D-6FC8-E0BD-D5A7-6B0F94996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24688-7946-EF1A-01ED-046C12E10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A0B0D-C937-771A-9250-DD908F5832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1D96FC-CD6B-4099-8409-A2AF2970785C}" type="datetimeFigureOut">
              <a:rPr lang="en-IN" smtClean="0"/>
              <a:t>10-11-2024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19A0C-7FD7-33E2-6D2C-BEA39E7FF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7279D9-E953-B02C-3650-D9F90D64F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C8F7AD-425E-4C2A-94AF-6BBD3B8311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178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B51A07C-84B2-A3F9-BFF4-2916E6FFC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9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F7B29F-72FA-BB38-F4CF-C92DD9878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128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5793D-1A18-92C9-C199-2E361352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82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44EC0A-11DB-4848-D13B-3580705AC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57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6171C6-ACF5-8D1A-A80E-55CD7E4CD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852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5E7EFF-31F0-185F-D709-21834C88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4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579D0E-3940-FFAF-57E1-1FAB37F1D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50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Charan Batchu</dc:creator>
  <cp:lastModifiedBy>Sai Charan Batchu</cp:lastModifiedBy>
  <cp:revision>1</cp:revision>
  <dcterms:created xsi:type="dcterms:W3CDTF">2024-11-10T12:32:13Z</dcterms:created>
  <dcterms:modified xsi:type="dcterms:W3CDTF">2024-11-10T12:39:06Z</dcterms:modified>
</cp:coreProperties>
</file>