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59" r:id="rId5"/>
    <p:sldId id="260" r:id="rId6"/>
    <p:sldId id="261" r:id="rId7"/>
    <p:sldId id="262" r:id="rId8"/>
    <p:sldId id="263" r:id="rId9"/>
    <p:sldId id="264" r:id="rId10"/>
    <p:sldId id="271" r:id="rId11"/>
    <p:sldId id="267" r:id="rId12"/>
    <p:sldId id="272" r:id="rId13"/>
    <p:sldId id="273" r:id="rId14"/>
    <p:sldId id="274"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79367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7384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6490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420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7292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0760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05406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3283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3289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1/8/2021</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662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7005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527155150"/>
      </p:ext>
    </p:extLst>
  </p:cSld>
  <p:clrMap bg1="dk1" tx1="lt1" bg2="dk2" tx2="lt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3EEDA5-06BB-4566-8DBC-4B57BF057891}"/>
              </a:ext>
            </a:extLst>
          </p:cNvPr>
          <p:cNvPicPr>
            <a:picLocks noChangeAspect="1"/>
          </p:cNvPicPr>
          <p:nvPr/>
        </p:nvPicPr>
        <p:blipFill rotWithShape="1">
          <a:blip r:embed="rId2"/>
          <a:srcRect/>
          <a:stretch/>
        </p:blipFill>
        <p:spPr>
          <a:xfrm>
            <a:off x="19" y="55669"/>
            <a:ext cx="12191981" cy="6857990"/>
          </a:xfrm>
          <a:prstGeom prst="rect">
            <a:avLst/>
          </a:prstGeom>
        </p:spPr>
      </p:pic>
      <p:sp>
        <p:nvSpPr>
          <p:cNvPr id="2" name="Title 1">
            <a:extLst>
              <a:ext uri="{FF2B5EF4-FFF2-40B4-BE49-F238E27FC236}">
                <a16:creationId xmlns:a16="http://schemas.microsoft.com/office/drawing/2014/main" id="{7257F27E-7FCD-4151-B65A-D6A621ED4C87}"/>
              </a:ext>
            </a:extLst>
          </p:cNvPr>
          <p:cNvSpPr>
            <a:spLocks noGrp="1"/>
          </p:cNvSpPr>
          <p:nvPr>
            <p:ph type="ctrTitle"/>
          </p:nvPr>
        </p:nvSpPr>
        <p:spPr>
          <a:xfrm>
            <a:off x="-1351419" y="1627505"/>
            <a:ext cx="6481439" cy="1560671"/>
          </a:xfrm>
        </p:spPr>
        <p:txBody>
          <a:bodyPr>
            <a:normAutofit/>
          </a:bodyPr>
          <a:lstStyle/>
          <a:p>
            <a:r>
              <a:rPr lang="tr-TR" sz="7200" b="1" dirty="0" err="1">
                <a:latin typeface="Bahnschrift SemiBold Condensed" panose="020B0502040204020203" pitchFamily="34" charset="0"/>
              </a:rPr>
              <a:t>WaveSafe</a:t>
            </a:r>
            <a:endParaRPr lang="en-US" sz="7200" b="1" dirty="0">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97746470-CF85-44C7-8D57-875641438C40}"/>
              </a:ext>
            </a:extLst>
          </p:cNvPr>
          <p:cNvSpPr>
            <a:spLocks noGrp="1"/>
          </p:cNvSpPr>
          <p:nvPr>
            <p:ph type="subTitle" idx="1"/>
          </p:nvPr>
        </p:nvSpPr>
        <p:spPr>
          <a:xfrm>
            <a:off x="-723568" y="2891689"/>
            <a:ext cx="5992492" cy="592975"/>
          </a:xfrm>
        </p:spPr>
        <p:txBody>
          <a:bodyPr anchor="ctr">
            <a:normAutofit/>
          </a:bodyPr>
          <a:lstStyle/>
          <a:p>
            <a:r>
              <a:rPr lang="tr-TR" sz="1800" dirty="0" err="1">
                <a:latin typeface="Bahnschrift SemiBold" panose="020B0502040204020203" pitchFamily="34" charset="0"/>
              </a:rPr>
              <a:t>Firearm</a:t>
            </a:r>
            <a:r>
              <a:rPr lang="tr-TR" sz="1800" dirty="0">
                <a:latin typeface="Bahnschrift SemiBold" panose="020B0502040204020203" pitchFamily="34" charset="0"/>
              </a:rPr>
              <a:t> </a:t>
            </a:r>
            <a:r>
              <a:rPr lang="tr-TR" sz="1800" dirty="0" err="1">
                <a:latin typeface="Bahnschrift SemiBold" panose="020B0502040204020203" pitchFamily="34" charset="0"/>
              </a:rPr>
              <a:t>safety</a:t>
            </a:r>
            <a:r>
              <a:rPr lang="tr-TR" sz="1800" dirty="0">
                <a:latin typeface="Bahnschrift SemiBold" panose="020B0502040204020203" pitchFamily="34" charset="0"/>
              </a:rPr>
              <a:t> </a:t>
            </a:r>
            <a:r>
              <a:rPr lang="tr-TR" sz="1800" dirty="0" err="1">
                <a:latin typeface="Bahnschrift SemiBold" panose="020B0502040204020203" pitchFamily="34" charset="0"/>
              </a:rPr>
              <a:t>improvement</a:t>
            </a:r>
            <a:r>
              <a:rPr lang="tr-TR" sz="1800" dirty="0">
                <a:latin typeface="Bahnschrift SemiBold" panose="020B0502040204020203" pitchFamily="34" charset="0"/>
              </a:rPr>
              <a:t> </a:t>
            </a:r>
            <a:r>
              <a:rPr lang="tr-TR" sz="1800" dirty="0" err="1">
                <a:latin typeface="Bahnschrift SemiBold" panose="020B0502040204020203" pitchFamily="34" charset="0"/>
              </a:rPr>
              <a:t>system</a:t>
            </a:r>
            <a:endParaRPr lang="en-US" sz="1800" dirty="0">
              <a:latin typeface="Bahnschrift SemiBold" panose="020B0502040204020203" pitchFamily="34" charset="0"/>
            </a:endParaRPr>
          </a:p>
        </p:txBody>
      </p:sp>
    </p:spTree>
    <p:extLst>
      <p:ext uri="{BB962C8B-B14F-4D97-AF65-F5344CB8AC3E}">
        <p14:creationId xmlns:p14="http://schemas.microsoft.com/office/powerpoint/2010/main" val="3933153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 schematic&#10;&#10;Description automatically generated">
            <a:extLst>
              <a:ext uri="{FF2B5EF4-FFF2-40B4-BE49-F238E27FC236}">
                <a16:creationId xmlns:a16="http://schemas.microsoft.com/office/drawing/2014/main" id="{BCEE02F6-02D4-495C-973F-8084FFDBD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8875" y="227681"/>
            <a:ext cx="6877762" cy="6181219"/>
          </a:xfrm>
        </p:spPr>
      </p:pic>
    </p:spTree>
    <p:extLst>
      <p:ext uri="{BB962C8B-B14F-4D97-AF65-F5344CB8AC3E}">
        <p14:creationId xmlns:p14="http://schemas.microsoft.com/office/powerpoint/2010/main" val="142576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549376E4-BAF2-4691-B48A-5E4B526E3761}"/>
              </a:ext>
            </a:extLst>
          </p:cNvPr>
          <p:cNvSpPr txBox="1"/>
          <p:nvPr/>
        </p:nvSpPr>
        <p:spPr>
          <a:xfrm>
            <a:off x="4428984" y="3106333"/>
            <a:ext cx="3809493"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USER INTERFACE</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420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7B49E7C-A6D2-4609-9BAB-FAACF4926796}"/>
              </a:ext>
            </a:extLst>
          </p:cNvPr>
          <p:cNvPicPr>
            <a:picLocks noChangeAspect="1"/>
          </p:cNvPicPr>
          <p:nvPr/>
        </p:nvPicPr>
        <p:blipFill>
          <a:blip r:embed="rId2"/>
          <a:stretch>
            <a:fillRect/>
          </a:stretch>
        </p:blipFill>
        <p:spPr>
          <a:xfrm>
            <a:off x="4915599" y="2164702"/>
            <a:ext cx="6710687" cy="2382294"/>
          </a:xfrm>
          <a:prstGeom prst="rect">
            <a:avLst/>
          </a:prstGeom>
        </p:spPr>
      </p:pic>
      <p:cxnSp>
        <p:nvCxnSpPr>
          <p:cNvPr id="21" name="Straight Connector 20">
            <a:extLst>
              <a:ext uri="{FF2B5EF4-FFF2-40B4-BE49-F238E27FC236}">
                <a16:creationId xmlns:a16="http://schemas.microsoft.com/office/drawing/2014/main" id="{D4BDCD00-BA97-40D8-93CD-0A9CA931BE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2080" y="3429000"/>
            <a:ext cx="2636520" cy="0"/>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57FD591-ACB7-4C03-BAC0-2725D414C080}"/>
              </a:ext>
            </a:extLst>
          </p:cNvPr>
          <p:cNvPicPr>
            <a:picLocks noChangeAspect="1"/>
          </p:cNvPicPr>
          <p:nvPr/>
        </p:nvPicPr>
        <p:blipFill>
          <a:blip r:embed="rId3"/>
          <a:stretch>
            <a:fillRect/>
          </a:stretch>
        </p:blipFill>
        <p:spPr>
          <a:xfrm>
            <a:off x="1129115" y="3855836"/>
            <a:ext cx="3279025" cy="1687970"/>
          </a:xfrm>
          <a:prstGeom prst="rect">
            <a:avLst/>
          </a:prstGeom>
        </p:spPr>
      </p:pic>
      <p:cxnSp>
        <p:nvCxnSpPr>
          <p:cNvPr id="23" name="Straight Connector 22">
            <a:extLst>
              <a:ext uri="{FF2B5EF4-FFF2-40B4-BE49-F238E27FC236}">
                <a16:creationId xmlns:a16="http://schemas.microsoft.com/office/drawing/2014/main" id="{2D631E40-F51C-4828-B23B-DF9035132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CC4BDA5-0EE1-4BF2-98F9-CC4AA48E8EC2}"/>
              </a:ext>
            </a:extLst>
          </p:cNvPr>
          <p:cNvPicPr>
            <a:picLocks noChangeAspect="1"/>
          </p:cNvPicPr>
          <p:nvPr/>
        </p:nvPicPr>
        <p:blipFill>
          <a:blip r:embed="rId4"/>
          <a:stretch>
            <a:fillRect/>
          </a:stretch>
        </p:blipFill>
        <p:spPr>
          <a:xfrm>
            <a:off x="1144260" y="1428779"/>
            <a:ext cx="3248734" cy="1786804"/>
          </a:xfrm>
          <a:prstGeom prst="rect">
            <a:avLst/>
          </a:prstGeom>
        </p:spPr>
      </p:pic>
    </p:spTree>
    <p:extLst>
      <p:ext uri="{BB962C8B-B14F-4D97-AF65-F5344CB8AC3E}">
        <p14:creationId xmlns:p14="http://schemas.microsoft.com/office/powerpoint/2010/main" val="119811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1B7F1D-4309-4CB7-B7C3-345FBD0854C9}"/>
              </a:ext>
            </a:extLst>
          </p:cNvPr>
          <p:cNvPicPr>
            <a:picLocks noChangeAspect="1"/>
          </p:cNvPicPr>
          <p:nvPr/>
        </p:nvPicPr>
        <p:blipFill>
          <a:blip r:embed="rId2"/>
          <a:stretch>
            <a:fillRect/>
          </a:stretch>
        </p:blipFill>
        <p:spPr>
          <a:xfrm>
            <a:off x="2677916" y="1193774"/>
            <a:ext cx="6406960" cy="4470451"/>
          </a:xfrm>
          <a:prstGeom prst="rect">
            <a:avLst/>
          </a:prstGeom>
        </p:spPr>
      </p:pic>
    </p:spTree>
    <p:extLst>
      <p:ext uri="{BB962C8B-B14F-4D97-AF65-F5344CB8AC3E}">
        <p14:creationId xmlns:p14="http://schemas.microsoft.com/office/powerpoint/2010/main" val="249862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038F70-55D9-48D7-9172-AB83B42926D3}"/>
              </a:ext>
            </a:extLst>
          </p:cNvPr>
          <p:cNvPicPr>
            <a:picLocks noChangeAspect="1"/>
          </p:cNvPicPr>
          <p:nvPr/>
        </p:nvPicPr>
        <p:blipFill>
          <a:blip r:embed="rId2"/>
          <a:stretch>
            <a:fillRect/>
          </a:stretch>
        </p:blipFill>
        <p:spPr>
          <a:xfrm>
            <a:off x="2643277" y="1009040"/>
            <a:ext cx="7275163" cy="4839919"/>
          </a:xfrm>
          <a:prstGeom prst="rect">
            <a:avLst/>
          </a:prstGeom>
        </p:spPr>
      </p:pic>
    </p:spTree>
    <p:extLst>
      <p:ext uri="{BB962C8B-B14F-4D97-AF65-F5344CB8AC3E}">
        <p14:creationId xmlns:p14="http://schemas.microsoft.com/office/powerpoint/2010/main" val="44344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0" name="Picture 1">
            <a:extLst>
              <a:ext uri="{FF2B5EF4-FFF2-40B4-BE49-F238E27FC236}">
                <a16:creationId xmlns:a16="http://schemas.microsoft.com/office/drawing/2014/main" id="{D533F78E-FFB3-4A27-8245-F765E5F9CAE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8" t="4029" r="22757" b="7294"/>
          <a:stretch/>
        </p:blipFill>
        <p:spPr bwMode="auto">
          <a:xfrm>
            <a:off x="422196" y="2509299"/>
            <a:ext cx="1562470" cy="4062681"/>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3">
            <a:extLst>
              <a:ext uri="{FF2B5EF4-FFF2-40B4-BE49-F238E27FC236}">
                <a16:creationId xmlns:a16="http://schemas.microsoft.com/office/drawing/2014/main" id="{F184FA9E-F531-4C68-A7C3-F71598133D9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71" t="2860" r="21835" b="5355"/>
          <a:stretch/>
        </p:blipFill>
        <p:spPr bwMode="auto">
          <a:xfrm>
            <a:off x="6284242" y="2438044"/>
            <a:ext cx="1562470" cy="420519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D7B9AF96-3449-4F1D-9617-B99BDB5835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4">
            <a:extLst>
              <a:ext uri="{FF2B5EF4-FFF2-40B4-BE49-F238E27FC236}">
                <a16:creationId xmlns:a16="http://schemas.microsoft.com/office/drawing/2014/main" id="{CC2B9B4A-CDCB-4A36-B37F-96457D903A9D}"/>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5">
            <a:extLst>
              <a:ext uri="{FF2B5EF4-FFF2-40B4-BE49-F238E27FC236}">
                <a16:creationId xmlns:a16="http://schemas.microsoft.com/office/drawing/2014/main" id="{DBD41254-3BEA-4F2F-A9B3-67988A87C7C5}"/>
              </a:ext>
            </a:extLst>
          </p:cNvPr>
          <p:cNvSpPr>
            <a:spLocks noChangeArrowheads="1"/>
          </p:cNvSpPr>
          <p:nvPr/>
        </p:nvSpPr>
        <p:spPr bwMode="auto">
          <a:xfrm>
            <a:off x="8000764" y="2878120"/>
            <a:ext cx="396192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tr-TR" altLang="en-US" sz="14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Safety is off and ready to fire, 14 bullets left, nothing wrong with the firearm</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29" name="TextBox 28">
            <a:extLst>
              <a:ext uri="{FF2B5EF4-FFF2-40B4-BE49-F238E27FC236}">
                <a16:creationId xmlns:a16="http://schemas.microsoft.com/office/drawing/2014/main" id="{4E62A8B0-D4C6-4468-9E8D-721BBB492438}"/>
              </a:ext>
            </a:extLst>
          </p:cNvPr>
          <p:cNvSpPr txBox="1"/>
          <p:nvPr/>
        </p:nvSpPr>
        <p:spPr>
          <a:xfrm>
            <a:off x="2187988" y="3717301"/>
            <a:ext cx="253100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Safety is on, 14 bullets left, nothing wrong with the firearm</a:t>
            </a:r>
            <a:endParaRPr kumimoji="0" lang="en-US" altLang="en-US" sz="1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914419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83" name="Picture 5">
            <a:extLst>
              <a:ext uri="{FF2B5EF4-FFF2-40B4-BE49-F238E27FC236}">
                <a16:creationId xmlns:a16="http://schemas.microsoft.com/office/drawing/2014/main" id="{3D2B0915-B949-42FD-8485-5719FF0109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47" t="4422" r="22759" b="7605"/>
          <a:stretch/>
        </p:blipFill>
        <p:spPr bwMode="auto">
          <a:xfrm>
            <a:off x="594804" y="1571347"/>
            <a:ext cx="1562470" cy="40304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4">
            <a:extLst>
              <a:ext uri="{FF2B5EF4-FFF2-40B4-BE49-F238E27FC236}">
                <a16:creationId xmlns:a16="http://schemas.microsoft.com/office/drawing/2014/main" id="{CD883CCF-9D10-435A-B297-39B6FD393F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890" t="5689" r="23985" b="5876"/>
          <a:stretch/>
        </p:blipFill>
        <p:spPr bwMode="auto">
          <a:xfrm>
            <a:off x="6281700" y="1550156"/>
            <a:ext cx="1492394" cy="4051654"/>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12">
            <a:extLst>
              <a:ext uri="{FF2B5EF4-FFF2-40B4-BE49-F238E27FC236}">
                <a16:creationId xmlns:a16="http://schemas.microsoft.com/office/drawing/2014/main" id="{D5E423FC-C3A7-4392-BDFD-2E4C4C638FC9}"/>
              </a:ext>
            </a:extLst>
          </p:cNvPr>
          <p:cNvSpPr>
            <a:spLocks noChangeArrowheads="1"/>
          </p:cNvSpPr>
          <p:nvPr/>
        </p:nvSpPr>
        <p:spPr bwMode="auto">
          <a:xfrm>
            <a:off x="778599" y="81774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5" name="Rectangle 13">
            <a:extLst>
              <a:ext uri="{FF2B5EF4-FFF2-40B4-BE49-F238E27FC236}">
                <a16:creationId xmlns:a16="http://schemas.microsoft.com/office/drawing/2014/main" id="{DB0FB6C7-1F7D-4080-83FF-9202FFA30890}"/>
              </a:ext>
            </a:extLst>
          </p:cNvPr>
          <p:cNvSpPr>
            <a:spLocks noChangeArrowheads="1"/>
          </p:cNvSpPr>
          <p:nvPr/>
        </p:nvSpPr>
        <p:spPr bwMode="auto">
          <a:xfrm>
            <a:off x="2250315" y="2847914"/>
            <a:ext cx="298247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Safety is off and ready to fire, zero bullets left, need a reload as written in the error message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14">
            <a:extLst>
              <a:ext uri="{FF2B5EF4-FFF2-40B4-BE49-F238E27FC236}">
                <a16:creationId xmlns:a16="http://schemas.microsoft.com/office/drawing/2014/main" id="{5361E16E-46B9-4E4B-B888-6F84606121D1}"/>
              </a:ext>
            </a:extLst>
          </p:cNvPr>
          <p:cNvSpPr>
            <a:spLocks noChangeArrowheads="1"/>
          </p:cNvSpPr>
          <p:nvPr/>
        </p:nvSpPr>
        <p:spPr bwMode="auto">
          <a:xfrm>
            <a:off x="7867135" y="2645630"/>
            <a:ext cx="40176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-&gt; Safety is off, will not fire because there is a jam as written in the error message. After clearing the jam by pulling the slide, the flawed bullet will be discharged and the screen will be shoe 13/17 in the middle section, without an error message.</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440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F9148A2-54C1-455D-A122-829BFFA408E3}"/>
              </a:ext>
            </a:extLst>
          </p:cNvPr>
          <p:cNvSpPr>
            <a:spLocks noGrp="1"/>
          </p:cNvSpPr>
          <p:nvPr>
            <p:ph type="title"/>
          </p:nvPr>
        </p:nvSpPr>
        <p:spPr>
          <a:xfrm>
            <a:off x="132861" y="139716"/>
            <a:ext cx="6419232" cy="1049229"/>
          </a:xfrm>
        </p:spPr>
        <p:txBody>
          <a:bodyPr vert="horz" lIns="91440" tIns="45720" rIns="91440" bIns="45720" rtlCol="0" anchor="b">
            <a:normAutofit/>
          </a:bodyPr>
          <a:lstStyle/>
          <a:p>
            <a:pPr algn="ctr"/>
            <a:r>
              <a:rPr lang="tr-TR" sz="5200" dirty="0" err="1">
                <a:solidFill>
                  <a:schemeClr val="tx2"/>
                </a:solidFill>
                <a:latin typeface="Bahnschrift SemiBold" panose="020B0502040204020203" pitchFamily="34" charset="0"/>
              </a:rPr>
              <a:t>What</a:t>
            </a:r>
            <a:r>
              <a:rPr lang="tr-TR" sz="5200" dirty="0">
                <a:solidFill>
                  <a:schemeClr val="tx2"/>
                </a:solidFill>
                <a:latin typeface="Bahnschrift SemiBold" panose="020B0502040204020203" pitchFamily="34" charset="0"/>
              </a:rPr>
              <a:t> is </a:t>
            </a:r>
            <a:r>
              <a:rPr lang="tr-TR" sz="5200" dirty="0" err="1">
                <a:solidFill>
                  <a:schemeClr val="tx2"/>
                </a:solidFill>
                <a:latin typeface="Bahnschrift SemiBold" panose="020B0502040204020203" pitchFamily="34" charset="0"/>
              </a:rPr>
              <a:t>WaveSafe</a:t>
            </a:r>
            <a:r>
              <a:rPr lang="tr-TR" sz="5200" dirty="0">
                <a:solidFill>
                  <a:schemeClr val="tx2"/>
                </a:solidFill>
                <a:latin typeface="Bahnschrift SemiBold" panose="020B0502040204020203" pitchFamily="34" charset="0"/>
              </a:rPr>
              <a:t>?</a:t>
            </a:r>
            <a:endParaRPr lang="en-US" sz="5200" kern="1200" dirty="0">
              <a:solidFill>
                <a:schemeClr val="tx2"/>
              </a:solidFill>
              <a:latin typeface="Bahnschrift SemiBold" panose="020B0502040204020203" pitchFamily="34" charset="0"/>
            </a:endParaRPr>
          </a:p>
        </p:txBody>
      </p:sp>
      <p:grpSp>
        <p:nvGrpSpPr>
          <p:cNvPr id="30" name="Group 2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1" name="Freeform: Shape 3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7" name="Freeform: Shape 3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EB6616C-33A0-4871-AA89-4CCCDE3C305E}"/>
              </a:ext>
            </a:extLst>
          </p:cNvPr>
          <p:cNvSpPr txBox="1"/>
          <p:nvPr/>
        </p:nvSpPr>
        <p:spPr>
          <a:xfrm>
            <a:off x="2971760" y="2700610"/>
            <a:ext cx="8214103" cy="2645724"/>
          </a:xfrm>
          <a:prstGeom prst="rect">
            <a:avLst/>
          </a:prstGeom>
          <a:noFill/>
        </p:spPr>
        <p:txBody>
          <a:bodyPr wrap="square" rtlCol="0">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WaveSafe</a:t>
            </a:r>
            <a:r>
              <a:rPr lang="en-US" sz="2800" dirty="0">
                <a:effectLst/>
                <a:latin typeface="Calibri" panose="020F0502020204030204" pitchFamily="34" charset="0"/>
                <a:ea typeface="Calibri" panose="020F0502020204030204" pitchFamily="34" charset="0"/>
                <a:cs typeface="Times New Roman" panose="02020603050405020304" pitchFamily="18" charset="0"/>
              </a:rPr>
              <a:t>” is a good example of the technology based firearm safety solutions. It is a non-complex, reliable, rugged piece of technology which sits inside a firearm</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makes</a:t>
            </a:r>
            <a:r>
              <a:rPr lang="tr-TR" sz="2800" dirty="0">
                <a:effectLst/>
                <a:latin typeface="Calibri" panose="020F0502020204030204" pitchFamily="34" charset="0"/>
                <a:ea typeface="Calibri" panose="020F0502020204030204" pitchFamily="34" charset="0"/>
                <a:cs typeface="Times New Roman" panose="02020603050405020304" pitchFamily="18" charset="0"/>
              </a:rPr>
              <a:t> a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firearm</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more</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user</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friendly</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and not allowing trigger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pu</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lls</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if</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the</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owner</a:t>
            </a:r>
            <a:r>
              <a:rPr lang="tr-TR" sz="2800" dirty="0">
                <a:effectLst/>
                <a:latin typeface="Calibri" panose="020F0502020204030204" pitchFamily="34" charset="0"/>
                <a:ea typeface="Calibri" panose="020F0502020204030204" pitchFamily="34" charset="0"/>
                <a:cs typeface="Times New Roman" panose="02020603050405020304" pitchFamily="18" charset="0"/>
              </a:rPr>
              <a:t> is not holding it.</a:t>
            </a:r>
            <a:endParaRPr lang="en-US" sz="2800" dirty="0"/>
          </a:p>
        </p:txBody>
      </p:sp>
    </p:spTree>
    <p:extLst>
      <p:ext uri="{BB962C8B-B14F-4D97-AF65-F5344CB8AC3E}">
        <p14:creationId xmlns:p14="http://schemas.microsoft.com/office/powerpoint/2010/main" val="227737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87DA92F-DC9C-41B8-BDDE-6BD6DE99D112}"/>
              </a:ext>
            </a:extLst>
          </p:cNvPr>
          <p:cNvSpPr>
            <a:spLocks noGrp="1"/>
          </p:cNvSpPr>
          <p:nvPr>
            <p:ph type="title"/>
          </p:nvPr>
        </p:nvSpPr>
        <p:spPr>
          <a:xfrm>
            <a:off x="3466706" y="4205519"/>
            <a:ext cx="7577094" cy="1991979"/>
          </a:xfrm>
        </p:spPr>
        <p:txBody>
          <a:bodyPr vert="horz" lIns="91440" tIns="45720" rIns="91440" bIns="45720" rtlCol="0" anchor="b">
            <a:noAutofit/>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traditional safety measures are just safe to the point which weapons still in officers' hands or holstered on them, when the weapon is held by the bad guy, it is no longer your weapon.</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en-US" sz="2800" dirty="0">
                <a:effectLst/>
                <a:latin typeface="Calibri" panose="020F0502020204030204" pitchFamily="34" charset="0"/>
                <a:ea typeface="Calibri" panose="020F0502020204030204" pitchFamily="34" charset="0"/>
                <a:cs typeface="Times New Roman" panose="02020603050405020304" pitchFamily="18" charset="0"/>
              </a:rPr>
              <a:t>So we think of a system that connects a firearm to a single user. A system to keep the firearm functioning only in the operator's hand and not let it fire under the control of unauthorized</a:t>
            </a:r>
            <a:r>
              <a:rPr lang="tr-TR" sz="2800" dirty="0">
                <a:effectLst/>
                <a:latin typeface="Calibri" panose="020F0502020204030204" pitchFamily="34" charset="0"/>
                <a:ea typeface="Calibri" panose="020F0502020204030204" pitchFamily="34" charset="0"/>
                <a:cs typeface="Times New Roman" panose="02020603050405020304" pitchFamily="18" charset="0"/>
              </a:rPr>
              <a:t> </a:t>
            </a:r>
            <a:r>
              <a:rPr lang="tr-TR" sz="2800" dirty="0" err="1">
                <a:effectLst/>
                <a:latin typeface="Calibri" panose="020F0502020204030204" pitchFamily="34" charset="0"/>
                <a:ea typeface="Calibri" panose="020F0502020204030204" pitchFamily="34" charset="0"/>
                <a:cs typeface="Times New Roman" panose="02020603050405020304" pitchFamily="18" charset="0"/>
              </a:rPr>
              <a:t>others</a:t>
            </a:r>
            <a:r>
              <a:rPr lang="tr-TR" sz="2800" dirty="0">
                <a:effectLst/>
                <a:latin typeface="Calibri" panose="020F0502020204030204" pitchFamily="34" charset="0"/>
                <a:ea typeface="Calibri" panose="020F0502020204030204" pitchFamily="34" charset="0"/>
                <a:cs typeface="Times New Roman" panose="02020603050405020304" pitchFamily="18" charset="0"/>
              </a:rPr>
              <a:t>.</a:t>
            </a:r>
            <a:endParaRPr lang="en-US" sz="28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325C3AA1-1FC5-4FD3-8FE3-B6FDD753BBF4}"/>
              </a:ext>
            </a:extLst>
          </p:cNvPr>
          <p:cNvSpPr txBox="1"/>
          <p:nvPr/>
        </p:nvSpPr>
        <p:spPr>
          <a:xfrm>
            <a:off x="133165" y="404273"/>
            <a:ext cx="10022889" cy="892552"/>
          </a:xfrm>
          <a:prstGeom prst="rect">
            <a:avLst/>
          </a:prstGeom>
          <a:noFill/>
        </p:spPr>
        <p:txBody>
          <a:bodyPr wrap="square">
            <a:spAutoFit/>
          </a:bodyPr>
          <a:lstStyle/>
          <a:p>
            <a:r>
              <a:rPr kumimoji="0" lang="tr-TR" sz="5200" b="0" i="0" u="none" strike="noStrike" kern="1200" cap="none" spc="0" normalizeH="0" baseline="0" noProof="0" dirty="0" err="1">
                <a:ln>
                  <a:noFill/>
                </a:ln>
                <a:solidFill>
                  <a:srgbClr val="E7E6E6"/>
                </a:solidFill>
                <a:effectLst/>
                <a:uLnTx/>
                <a:uFillTx/>
                <a:latin typeface="Bahnschrift SemiBold" panose="020B0502040204020203" pitchFamily="34" charset="0"/>
                <a:ea typeface="+mj-ea"/>
                <a:cs typeface="+mj-cs"/>
              </a:rPr>
              <a:t>Why</a:t>
            </a:r>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 </a:t>
            </a:r>
            <a:r>
              <a:rPr lang="tr-TR" sz="5200" dirty="0" err="1">
                <a:solidFill>
                  <a:srgbClr val="E7E6E6"/>
                </a:solidFill>
                <a:latin typeface="Bahnschrift SemiBold" panose="020B0502040204020203" pitchFamily="34" charset="0"/>
                <a:ea typeface="+mj-ea"/>
                <a:cs typeface="+mj-cs"/>
              </a:rPr>
              <a:t>did</a:t>
            </a:r>
            <a:r>
              <a:rPr lang="tr-TR" sz="5200" dirty="0">
                <a:solidFill>
                  <a:srgbClr val="E7E6E6"/>
                </a:solidFill>
                <a:latin typeface="Bahnschrift SemiBold" panose="020B0502040204020203" pitchFamily="34" charset="0"/>
                <a:ea typeface="+mj-ea"/>
                <a:cs typeface="+mj-cs"/>
              </a:rPr>
              <a:t> </a:t>
            </a:r>
            <a:r>
              <a:rPr lang="tr-TR" sz="5200" dirty="0" err="1">
                <a:solidFill>
                  <a:srgbClr val="E7E6E6"/>
                </a:solidFill>
                <a:latin typeface="Bahnschrift SemiBold" panose="020B0502040204020203" pitchFamily="34" charset="0"/>
                <a:ea typeface="+mj-ea"/>
                <a:cs typeface="+mj-cs"/>
              </a:rPr>
              <a:t>we</a:t>
            </a:r>
            <a:r>
              <a:rPr lang="tr-TR" sz="5200" dirty="0">
                <a:solidFill>
                  <a:srgbClr val="E7E6E6"/>
                </a:solidFill>
                <a:latin typeface="Bahnschrift SemiBold" panose="020B0502040204020203" pitchFamily="34" charset="0"/>
                <a:ea typeface="+mj-ea"/>
                <a:cs typeface="+mj-cs"/>
              </a:rPr>
              <a:t> </a:t>
            </a:r>
            <a:r>
              <a:rPr lang="tr-TR" sz="5200" dirty="0" err="1">
                <a:solidFill>
                  <a:srgbClr val="E7E6E6"/>
                </a:solidFill>
                <a:latin typeface="Bahnschrift SemiBold" panose="020B0502040204020203" pitchFamily="34" charset="0"/>
                <a:ea typeface="+mj-ea"/>
                <a:cs typeface="+mj-cs"/>
              </a:rPr>
              <a:t>created</a:t>
            </a:r>
            <a:r>
              <a:rPr lang="tr-TR" sz="5200" dirty="0">
                <a:solidFill>
                  <a:srgbClr val="E7E6E6"/>
                </a:solidFill>
                <a:latin typeface="Bahnschrift SemiBold" panose="020B0502040204020203" pitchFamily="34" charset="0"/>
                <a:ea typeface="+mj-ea"/>
                <a:cs typeface="+mj-cs"/>
              </a:rPr>
              <a:t> </a:t>
            </a:r>
            <a:r>
              <a:rPr kumimoji="0" lang="tr-TR" sz="5200" b="0" i="0" u="none" strike="noStrike" kern="1200" cap="none" spc="0" normalizeH="0" baseline="0" noProof="0" dirty="0" err="1">
                <a:ln>
                  <a:noFill/>
                </a:ln>
                <a:solidFill>
                  <a:srgbClr val="E7E6E6"/>
                </a:solidFill>
                <a:effectLst/>
                <a:uLnTx/>
                <a:uFillTx/>
                <a:latin typeface="Bahnschrift SemiBold" panose="020B0502040204020203" pitchFamily="34" charset="0"/>
                <a:ea typeface="+mj-ea"/>
                <a:cs typeface="+mj-cs"/>
              </a:rPr>
              <a:t>WaveSafe</a:t>
            </a:r>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a:t>
            </a:r>
            <a:endParaRPr lang="en-US" dirty="0"/>
          </a:p>
        </p:txBody>
      </p:sp>
    </p:spTree>
    <p:extLst>
      <p:ext uri="{BB962C8B-B14F-4D97-AF65-F5344CB8AC3E}">
        <p14:creationId xmlns:p14="http://schemas.microsoft.com/office/powerpoint/2010/main" val="1204356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3" name="Group 42">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44" name="Freeform: Shape 43">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50" name="Freeform: Shape 49">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a:extLst>
              <a:ext uri="{FF2B5EF4-FFF2-40B4-BE49-F238E27FC236}">
                <a16:creationId xmlns:a16="http://schemas.microsoft.com/office/drawing/2014/main" id="{52684CDE-5970-4103-9AB8-CABC326DF955}"/>
              </a:ext>
            </a:extLst>
          </p:cNvPr>
          <p:cNvSpPr txBox="1"/>
          <p:nvPr/>
        </p:nvSpPr>
        <p:spPr>
          <a:xfrm>
            <a:off x="169826" y="428022"/>
            <a:ext cx="9144740" cy="892552"/>
          </a:xfrm>
          <a:prstGeom prst="rect">
            <a:avLst/>
          </a:prstGeom>
          <a:noFill/>
        </p:spPr>
        <p:txBody>
          <a:bodyPr wrap="square">
            <a:spAutoFit/>
          </a:bodyPr>
          <a:lstStyle/>
          <a:p>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How </a:t>
            </a:r>
            <a:r>
              <a:rPr kumimoji="0" lang="tr-TR" sz="5200" b="0" i="0" u="none" strike="noStrike" kern="1200" cap="none" spc="0" normalizeH="0" baseline="0" noProof="0" dirty="0" err="1">
                <a:ln>
                  <a:noFill/>
                </a:ln>
                <a:solidFill>
                  <a:srgbClr val="E7E6E6"/>
                </a:solidFill>
                <a:effectLst/>
                <a:uLnTx/>
                <a:uFillTx/>
                <a:latin typeface="Bahnschrift SemiBold" panose="020B0502040204020203" pitchFamily="34" charset="0"/>
                <a:ea typeface="+mj-ea"/>
                <a:cs typeface="+mj-cs"/>
              </a:rPr>
              <a:t>we</a:t>
            </a:r>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 </a:t>
            </a:r>
            <a:r>
              <a:rPr kumimoji="0" lang="tr-TR" sz="5200" b="0" i="0" u="none" strike="noStrike" kern="1200" cap="none" spc="0" normalizeH="0" baseline="0" noProof="0" dirty="0" err="1">
                <a:ln>
                  <a:noFill/>
                </a:ln>
                <a:solidFill>
                  <a:srgbClr val="E7E6E6"/>
                </a:solidFill>
                <a:effectLst/>
                <a:uLnTx/>
                <a:uFillTx/>
                <a:latin typeface="Bahnschrift SemiBold" panose="020B0502040204020203" pitchFamily="34" charset="0"/>
                <a:ea typeface="+mj-ea"/>
                <a:cs typeface="+mj-cs"/>
              </a:rPr>
              <a:t>created</a:t>
            </a:r>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 </a:t>
            </a:r>
            <a:r>
              <a:rPr kumimoji="0" lang="tr-TR" sz="5200" b="0" i="0" u="none" strike="noStrike" kern="1200" cap="none" spc="0" normalizeH="0" baseline="0" noProof="0" dirty="0" err="1">
                <a:ln>
                  <a:noFill/>
                </a:ln>
                <a:solidFill>
                  <a:srgbClr val="E7E6E6"/>
                </a:solidFill>
                <a:effectLst/>
                <a:uLnTx/>
                <a:uFillTx/>
                <a:latin typeface="Bahnschrift SemiBold" panose="020B0502040204020203" pitchFamily="34" charset="0"/>
                <a:ea typeface="+mj-ea"/>
                <a:cs typeface="+mj-cs"/>
              </a:rPr>
              <a:t>WaveSafe</a:t>
            </a:r>
            <a:r>
              <a:rPr kumimoji="0" lang="tr-TR" sz="5200" b="0" i="0" u="none" strike="noStrike" kern="1200" cap="none" spc="0" normalizeH="0" baseline="0" noProof="0" dirty="0">
                <a:ln>
                  <a:noFill/>
                </a:ln>
                <a:solidFill>
                  <a:srgbClr val="E7E6E6"/>
                </a:solidFill>
                <a:effectLst/>
                <a:uLnTx/>
                <a:uFillTx/>
                <a:latin typeface="Bahnschrift SemiBold" panose="020B0502040204020203" pitchFamily="34" charset="0"/>
                <a:ea typeface="+mj-ea"/>
                <a:cs typeface="+mj-cs"/>
              </a:rPr>
              <a:t>?</a:t>
            </a:r>
            <a:endParaRPr lang="en-US" dirty="0"/>
          </a:p>
        </p:txBody>
      </p:sp>
      <p:sp>
        <p:nvSpPr>
          <p:cNvPr id="42" name="TextBox 41">
            <a:extLst>
              <a:ext uri="{FF2B5EF4-FFF2-40B4-BE49-F238E27FC236}">
                <a16:creationId xmlns:a16="http://schemas.microsoft.com/office/drawing/2014/main" id="{569C791B-E255-4111-9814-AB06F407A4F1}"/>
              </a:ext>
            </a:extLst>
          </p:cNvPr>
          <p:cNvSpPr txBox="1"/>
          <p:nvPr/>
        </p:nvSpPr>
        <p:spPr>
          <a:xfrm>
            <a:off x="4742196" y="3429000"/>
            <a:ext cx="6249878" cy="2246769"/>
          </a:xfrm>
          <a:prstGeom prst="rect">
            <a:avLst/>
          </a:prstGeom>
          <a:noFill/>
        </p:spPr>
        <p:txBody>
          <a:bodyPr wrap="square">
            <a:spAutoFit/>
          </a:bodyPr>
          <a:lstStyle/>
          <a:p>
            <a:r>
              <a:rPr lang="tr-TR" sz="2800" dirty="0" err="1"/>
              <a:t>We</a:t>
            </a:r>
            <a:r>
              <a:rPr lang="tr-TR" sz="2800" dirty="0"/>
              <a:t> </a:t>
            </a:r>
            <a:r>
              <a:rPr lang="tr-TR" sz="2800" dirty="0" err="1"/>
              <a:t>implemented</a:t>
            </a:r>
            <a:r>
              <a:rPr lang="tr-TR" sz="2800" dirty="0"/>
              <a:t> a </a:t>
            </a:r>
            <a:r>
              <a:rPr lang="tr-TR" sz="2800" dirty="0" err="1"/>
              <a:t>java</a:t>
            </a:r>
            <a:r>
              <a:rPr lang="tr-TR" sz="2800" dirty="0"/>
              <a:t> Project, </a:t>
            </a:r>
            <a:r>
              <a:rPr lang="tr-TR" sz="2800" dirty="0" err="1"/>
              <a:t>to</a:t>
            </a:r>
            <a:r>
              <a:rPr lang="tr-TR" sz="2800" dirty="0"/>
              <a:t> </a:t>
            </a:r>
            <a:r>
              <a:rPr lang="tr-TR" sz="2800" dirty="0" err="1"/>
              <a:t>simulate</a:t>
            </a:r>
            <a:r>
              <a:rPr lang="tr-TR" sz="2800" dirty="0"/>
              <a:t> </a:t>
            </a:r>
            <a:r>
              <a:rPr lang="tr-TR" sz="2800" dirty="0" err="1"/>
              <a:t>the</a:t>
            </a:r>
            <a:r>
              <a:rPr lang="tr-TR" sz="2800" dirty="0"/>
              <a:t> idea of </a:t>
            </a:r>
            <a:r>
              <a:rPr lang="tr-TR" sz="2800" dirty="0" err="1"/>
              <a:t>our</a:t>
            </a:r>
            <a:r>
              <a:rPr lang="tr-TR" sz="2800" dirty="0"/>
              <a:t> Project. </a:t>
            </a:r>
            <a:r>
              <a:rPr lang="tr-TR" sz="2800" dirty="0" err="1"/>
              <a:t>That</a:t>
            </a:r>
            <a:r>
              <a:rPr lang="tr-TR" sz="2800" dirty="0"/>
              <a:t> </a:t>
            </a:r>
            <a:r>
              <a:rPr lang="tr-TR" sz="2800" dirty="0" err="1"/>
              <a:t>java</a:t>
            </a:r>
            <a:r>
              <a:rPr lang="tr-TR" sz="2800" dirty="0"/>
              <a:t> Project </a:t>
            </a:r>
            <a:r>
              <a:rPr lang="tr-TR" sz="2800" dirty="0" err="1"/>
              <a:t>includes</a:t>
            </a:r>
            <a:r>
              <a:rPr lang="tr-TR" sz="2800" dirty="0"/>
              <a:t> </a:t>
            </a:r>
            <a:r>
              <a:rPr lang="tr-TR" sz="2800" dirty="0" err="1"/>
              <a:t>two</a:t>
            </a:r>
            <a:r>
              <a:rPr lang="tr-TR" sz="2800" dirty="0"/>
              <a:t> GUI </a:t>
            </a:r>
            <a:r>
              <a:rPr lang="tr-TR" sz="2800" dirty="0" err="1"/>
              <a:t>components</a:t>
            </a:r>
            <a:r>
              <a:rPr lang="tr-TR" sz="2800" dirty="0"/>
              <a:t>, </a:t>
            </a:r>
            <a:r>
              <a:rPr lang="tr-TR" sz="2800" dirty="0" err="1"/>
              <a:t>one</a:t>
            </a:r>
            <a:r>
              <a:rPr lang="tr-TR" sz="2800" dirty="0"/>
              <a:t> is </a:t>
            </a:r>
            <a:r>
              <a:rPr lang="tr-TR" sz="2800" dirty="0" err="1"/>
              <a:t>for</a:t>
            </a:r>
            <a:r>
              <a:rPr lang="tr-TR" sz="2800" dirty="0"/>
              <a:t> </a:t>
            </a:r>
            <a:r>
              <a:rPr lang="tr-TR" sz="2800" dirty="0" err="1"/>
              <a:t>simulating</a:t>
            </a:r>
            <a:r>
              <a:rPr lang="tr-TR" sz="2800" dirty="0"/>
              <a:t> a </a:t>
            </a:r>
            <a:r>
              <a:rPr lang="tr-TR" sz="2800" dirty="0" err="1"/>
              <a:t>firearm</a:t>
            </a:r>
            <a:r>
              <a:rPr lang="tr-TR" sz="2800" dirty="0"/>
              <a:t>, </a:t>
            </a:r>
            <a:r>
              <a:rPr lang="tr-TR" sz="2800" dirty="0" err="1"/>
              <a:t>the</a:t>
            </a:r>
            <a:r>
              <a:rPr lang="tr-TR" sz="2800" dirty="0"/>
              <a:t> </a:t>
            </a:r>
            <a:r>
              <a:rPr lang="tr-TR" sz="2800" dirty="0" err="1"/>
              <a:t>other</a:t>
            </a:r>
            <a:r>
              <a:rPr lang="tr-TR" sz="2800" dirty="0"/>
              <a:t> is </a:t>
            </a:r>
            <a:r>
              <a:rPr lang="tr-TR" sz="2800" dirty="0" err="1"/>
              <a:t>for</a:t>
            </a:r>
            <a:r>
              <a:rPr lang="tr-TR" sz="2800" dirty="0"/>
              <a:t> </a:t>
            </a:r>
            <a:r>
              <a:rPr lang="tr-TR" sz="2800" dirty="0" err="1"/>
              <a:t>demonstraining</a:t>
            </a:r>
            <a:r>
              <a:rPr lang="tr-TR" sz="2800" dirty="0"/>
              <a:t> </a:t>
            </a:r>
            <a:r>
              <a:rPr lang="tr-TR" sz="2800" dirty="0" err="1"/>
              <a:t>our</a:t>
            </a:r>
            <a:r>
              <a:rPr lang="tr-TR" sz="2800" dirty="0"/>
              <a:t> </a:t>
            </a:r>
            <a:r>
              <a:rPr lang="tr-TR" sz="2800" dirty="0" err="1"/>
              <a:t>projects</a:t>
            </a:r>
            <a:r>
              <a:rPr lang="tr-TR" sz="2800" dirty="0"/>
              <a:t> </a:t>
            </a:r>
            <a:r>
              <a:rPr lang="tr-TR" sz="2800" dirty="0" err="1"/>
              <a:t>display</a:t>
            </a:r>
            <a:r>
              <a:rPr lang="tr-TR" sz="2800" dirty="0"/>
              <a:t>. </a:t>
            </a:r>
            <a:endParaRPr lang="en-US" sz="2800" dirty="0"/>
          </a:p>
        </p:txBody>
      </p:sp>
    </p:spTree>
    <p:extLst>
      <p:ext uri="{BB962C8B-B14F-4D97-AF65-F5344CB8AC3E}">
        <p14:creationId xmlns:p14="http://schemas.microsoft.com/office/powerpoint/2010/main" val="96859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AE24FAA-8BBA-4C18-9EAB-EA3B12A85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1BB68F8-BB63-43FF-AECC-F55DCDA2F43E}"/>
              </a:ext>
            </a:extLst>
          </p:cNvPr>
          <p:cNvSpPr txBox="1"/>
          <p:nvPr/>
        </p:nvSpPr>
        <p:spPr>
          <a:xfrm>
            <a:off x="313492" y="279215"/>
            <a:ext cx="3948269" cy="2383844"/>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400" b="1" dirty="0">
                <a:solidFill>
                  <a:schemeClr val="tx2"/>
                </a:solidFill>
                <a:latin typeface="+mj-lt"/>
                <a:ea typeface="+mj-ea"/>
                <a:cs typeface="+mj-cs"/>
              </a:rPr>
              <a:t>How does </a:t>
            </a:r>
          </a:p>
          <a:p>
            <a:pPr defTabSz="914400">
              <a:lnSpc>
                <a:spcPct val="90000"/>
              </a:lnSpc>
              <a:spcBef>
                <a:spcPct val="0"/>
              </a:spcBef>
              <a:spcAft>
                <a:spcPts val="600"/>
              </a:spcAft>
            </a:pPr>
            <a:r>
              <a:rPr lang="en-US" sz="4400" b="1" dirty="0">
                <a:solidFill>
                  <a:schemeClr val="tx2"/>
                </a:solidFill>
                <a:latin typeface="+mj-lt"/>
                <a:ea typeface="+mj-ea"/>
                <a:cs typeface="+mj-cs"/>
              </a:rPr>
              <a:t>it work? </a:t>
            </a:r>
          </a:p>
        </p:txBody>
      </p:sp>
      <p:pic>
        <p:nvPicPr>
          <p:cNvPr id="7" name="Picture 6" descr="Diagram, schematic&#10;&#10;Description automatically generated">
            <a:extLst>
              <a:ext uri="{FF2B5EF4-FFF2-40B4-BE49-F238E27FC236}">
                <a16:creationId xmlns:a16="http://schemas.microsoft.com/office/drawing/2014/main" id="{2D3A5D8E-DFC6-4621-BCED-80DF99BA5071}"/>
              </a:ext>
            </a:extLst>
          </p:cNvPr>
          <p:cNvPicPr>
            <a:picLocks noChangeAspect="1"/>
          </p:cNvPicPr>
          <p:nvPr/>
        </p:nvPicPr>
        <p:blipFill rotWithShape="1">
          <a:blip r:embed="rId2">
            <a:extLst>
              <a:ext uri="{28A0092B-C50C-407E-A947-70E740481C1C}">
                <a14:useLocalDpi xmlns:a14="http://schemas.microsoft.com/office/drawing/2010/main" val="0"/>
              </a:ext>
            </a:extLst>
          </a:blip>
          <a:srcRect l="15913" t="25413" r="42805" b="31163"/>
          <a:stretch/>
        </p:blipFill>
        <p:spPr>
          <a:xfrm>
            <a:off x="5765657" y="313596"/>
            <a:ext cx="6089653" cy="5749237"/>
          </a:xfrm>
          <a:prstGeom prst="rect">
            <a:avLst/>
          </a:prstGeom>
        </p:spPr>
      </p:pic>
      <p:grpSp>
        <p:nvGrpSpPr>
          <p:cNvPr id="43" name="Group 42">
            <a:extLst>
              <a:ext uri="{FF2B5EF4-FFF2-40B4-BE49-F238E27FC236}">
                <a16:creationId xmlns:a16="http://schemas.microsoft.com/office/drawing/2014/main" id="{A9A3AB48-7A22-45E3-AD22-4EF24AA9F4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13906" y="0"/>
            <a:ext cx="7277789" cy="6589025"/>
            <a:chOff x="4913906" y="0"/>
            <a:chExt cx="7277789" cy="6589025"/>
          </a:xfrm>
        </p:grpSpPr>
        <p:sp>
          <p:nvSpPr>
            <p:cNvPr id="44" name="Freeform: Shape 43">
              <a:extLst>
                <a:ext uri="{FF2B5EF4-FFF2-40B4-BE49-F238E27FC236}">
                  <a16:creationId xmlns:a16="http://schemas.microsoft.com/office/drawing/2014/main" id="{5EBC0DE2-0322-4A96-831C-A0DCEA5AC8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16112" y="279215"/>
              <a:ext cx="6016465" cy="6072010"/>
            </a:xfrm>
            <a:custGeom>
              <a:avLst/>
              <a:gdLst>
                <a:gd name="connsiteX0" fmla="*/ 2766964 w 5580682"/>
                <a:gd name="connsiteY0" fmla="*/ 592033 h 5632204"/>
                <a:gd name="connsiteX1" fmla="*/ 3690929 w 5580682"/>
                <a:gd name="connsiteY1" fmla="*/ 857757 h 5632204"/>
                <a:gd name="connsiteX2" fmla="*/ 4522439 w 5580682"/>
                <a:gd name="connsiteY2" fmla="*/ 1584674 h 5632204"/>
                <a:gd name="connsiteX3" fmla="*/ 4934790 w 5580682"/>
                <a:gd name="connsiteY3" fmla="*/ 2423782 h 5632204"/>
                <a:gd name="connsiteX4" fmla="*/ 4928376 w 5580682"/>
                <a:gd name="connsiteY4" fmla="*/ 3297129 h 5632204"/>
                <a:gd name="connsiteX5" fmla="*/ 4828915 w 5580682"/>
                <a:gd name="connsiteY5" fmla="*/ 3521411 h 5632204"/>
                <a:gd name="connsiteX6" fmla="*/ 4648740 w 5580682"/>
                <a:gd name="connsiteY6" fmla="*/ 3633305 h 5632204"/>
                <a:gd name="connsiteX7" fmla="*/ 3989314 w 5580682"/>
                <a:gd name="connsiteY7" fmla="*/ 4108905 h 5632204"/>
                <a:gd name="connsiteX8" fmla="*/ 3714512 w 5580682"/>
                <a:gd name="connsiteY8" fmla="*/ 4402651 h 5632204"/>
                <a:gd name="connsiteX9" fmla="*/ 2767062 w 5580682"/>
                <a:gd name="connsiteY9" fmla="*/ 5040172 h 5632204"/>
                <a:gd name="connsiteX10" fmla="*/ 1853457 w 5580682"/>
                <a:gd name="connsiteY10" fmla="*/ 4835131 h 5632204"/>
                <a:gd name="connsiteX11" fmla="*/ 1127921 w 5580682"/>
                <a:gd name="connsiteY11" fmla="*/ 4277930 h 5632204"/>
                <a:gd name="connsiteX12" fmla="*/ 735009 w 5580682"/>
                <a:gd name="connsiteY12" fmla="*/ 3611104 h 5632204"/>
                <a:gd name="connsiteX13" fmla="*/ 592131 w 5580682"/>
                <a:gd name="connsiteY13" fmla="*/ 2816102 h 5632204"/>
                <a:gd name="connsiteX14" fmla="*/ 764216 w 5580682"/>
                <a:gd name="connsiteY14" fmla="*/ 1947196 h 5632204"/>
                <a:gd name="connsiteX15" fmla="*/ 1232809 w 5580682"/>
                <a:gd name="connsiteY15" fmla="*/ 1239815 h 5632204"/>
                <a:gd name="connsiteX16" fmla="*/ 2766964 w 5580682"/>
                <a:gd name="connsiteY16" fmla="*/ 592033 h 5632204"/>
                <a:gd name="connsiteX17" fmla="*/ 2766964 w 5580682"/>
                <a:gd name="connsiteY17" fmla="*/ 0 h 5632204"/>
                <a:gd name="connsiteX18" fmla="*/ 0 w 5580682"/>
                <a:gd name="connsiteY18" fmla="*/ 2816102 h 5632204"/>
                <a:gd name="connsiteX19" fmla="*/ 677581 w 5580682"/>
                <a:gd name="connsiteY19" fmla="*/ 4662357 h 5632204"/>
                <a:gd name="connsiteX20" fmla="*/ 2766964 w 5580682"/>
                <a:gd name="connsiteY20" fmla="*/ 5632205 h 5632204"/>
                <a:gd name="connsiteX21" fmla="*/ 4411532 w 5580682"/>
                <a:gd name="connsiteY21" fmla="*/ 4523821 h 5632204"/>
                <a:gd name="connsiteX22" fmla="*/ 5498504 w 5580682"/>
                <a:gd name="connsiteY22" fmla="*/ 3456484 h 5632204"/>
                <a:gd name="connsiteX23" fmla="*/ 2766964 w 5580682"/>
                <a:gd name="connsiteY23" fmla="*/ 0 h 5632204"/>
                <a:gd name="connsiteX24" fmla="*/ 2766964 w 5580682"/>
                <a:gd name="connsiteY24" fmla="*/ 0 h 563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580682" h="5632204">
                  <a:moveTo>
                    <a:pt x="2766964" y="592033"/>
                  </a:moveTo>
                  <a:cubicBezTo>
                    <a:pt x="3060809" y="592033"/>
                    <a:pt x="3380310" y="683897"/>
                    <a:pt x="3690929" y="857757"/>
                  </a:cubicBezTo>
                  <a:cubicBezTo>
                    <a:pt x="4009147" y="1035860"/>
                    <a:pt x="4296678" y="1287277"/>
                    <a:pt x="4522439" y="1584674"/>
                  </a:cubicBezTo>
                  <a:cubicBezTo>
                    <a:pt x="4721165" y="1846550"/>
                    <a:pt x="4863746" y="2136745"/>
                    <a:pt x="4934790" y="2423782"/>
                  </a:cubicBezTo>
                  <a:cubicBezTo>
                    <a:pt x="5008794" y="2723153"/>
                    <a:pt x="5006722" y="3016999"/>
                    <a:pt x="4928376" y="3297129"/>
                  </a:cubicBezTo>
                  <a:cubicBezTo>
                    <a:pt x="4897788" y="3406556"/>
                    <a:pt x="4862463" y="3486185"/>
                    <a:pt x="4828915" y="3521411"/>
                  </a:cubicBezTo>
                  <a:cubicBezTo>
                    <a:pt x="4798919" y="3552887"/>
                    <a:pt x="4732611" y="3588310"/>
                    <a:pt x="4648740" y="3633305"/>
                  </a:cubicBezTo>
                  <a:cubicBezTo>
                    <a:pt x="4477741" y="3724774"/>
                    <a:pt x="4243493" y="3850186"/>
                    <a:pt x="3989314" y="4108905"/>
                  </a:cubicBezTo>
                  <a:cubicBezTo>
                    <a:pt x="3892122" y="4207774"/>
                    <a:pt x="3801837" y="4306841"/>
                    <a:pt x="3714512" y="4402651"/>
                  </a:cubicBezTo>
                  <a:cubicBezTo>
                    <a:pt x="3332651" y="4821613"/>
                    <a:pt x="3117052" y="5040172"/>
                    <a:pt x="2767062" y="5040172"/>
                  </a:cubicBezTo>
                  <a:cubicBezTo>
                    <a:pt x="2447661" y="5040172"/>
                    <a:pt x="2140297" y="4971200"/>
                    <a:pt x="1853457" y="4835131"/>
                  </a:cubicBezTo>
                  <a:cubicBezTo>
                    <a:pt x="1578853" y="4704884"/>
                    <a:pt x="1327929" y="4512276"/>
                    <a:pt x="1127921" y="4277930"/>
                  </a:cubicBezTo>
                  <a:cubicBezTo>
                    <a:pt x="958698" y="4079697"/>
                    <a:pt x="826478" y="3855416"/>
                    <a:pt x="735009" y="3611104"/>
                  </a:cubicBezTo>
                  <a:cubicBezTo>
                    <a:pt x="640185" y="3357812"/>
                    <a:pt x="592131" y="3090411"/>
                    <a:pt x="592131" y="2816102"/>
                  </a:cubicBezTo>
                  <a:cubicBezTo>
                    <a:pt x="592131" y="2514363"/>
                    <a:pt x="650052" y="2221998"/>
                    <a:pt x="764216" y="1947196"/>
                  </a:cubicBezTo>
                  <a:cubicBezTo>
                    <a:pt x="874334" y="1682162"/>
                    <a:pt x="1032012" y="1444165"/>
                    <a:pt x="1232809" y="1239815"/>
                  </a:cubicBezTo>
                  <a:cubicBezTo>
                    <a:pt x="1643088" y="822037"/>
                    <a:pt x="2188054" y="592033"/>
                    <a:pt x="2766964" y="592033"/>
                  </a:cubicBezTo>
                  <a:moveTo>
                    <a:pt x="2766964" y="0"/>
                  </a:moveTo>
                  <a:cubicBezTo>
                    <a:pt x="1238828" y="0"/>
                    <a:pt x="0" y="1260832"/>
                    <a:pt x="0" y="2816102"/>
                  </a:cubicBezTo>
                  <a:cubicBezTo>
                    <a:pt x="0" y="3522397"/>
                    <a:pt x="255561" y="4168009"/>
                    <a:pt x="677581" y="4662357"/>
                  </a:cubicBezTo>
                  <a:cubicBezTo>
                    <a:pt x="1184855" y="5256560"/>
                    <a:pt x="1932789" y="5632205"/>
                    <a:pt x="2766964" y="5632205"/>
                  </a:cubicBezTo>
                  <a:cubicBezTo>
                    <a:pt x="3531081" y="5632205"/>
                    <a:pt x="3910771" y="5033462"/>
                    <a:pt x="4411532" y="4523821"/>
                  </a:cubicBezTo>
                  <a:cubicBezTo>
                    <a:pt x="4912194" y="4014179"/>
                    <a:pt x="5289517" y="4204419"/>
                    <a:pt x="5498504" y="3456484"/>
                  </a:cubicBezTo>
                  <a:cubicBezTo>
                    <a:pt x="5974202" y="1754094"/>
                    <a:pt x="4295198" y="0"/>
                    <a:pt x="2766964" y="0"/>
                  </a:cubicBezTo>
                  <a:lnTo>
                    <a:pt x="2766964" y="0"/>
                  </a:lnTo>
                  <a:close/>
                </a:path>
              </a:pathLst>
            </a:custGeom>
            <a:solidFill>
              <a:schemeClr val="bg1">
                <a:alpha val="20000"/>
              </a:schemeClr>
            </a:solidFill>
            <a:ln w="9864"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2AE6F3C9-9CB4-4FB9-A9BC-AE79EA554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16112" y="279215"/>
              <a:ext cx="6016465" cy="6072010"/>
            </a:xfrm>
            <a:custGeom>
              <a:avLst/>
              <a:gdLst>
                <a:gd name="connsiteX0" fmla="*/ 2766964 w 5580682"/>
                <a:gd name="connsiteY0" fmla="*/ 493361 h 5632204"/>
                <a:gd name="connsiteX1" fmla="*/ 3739081 w 5580682"/>
                <a:gd name="connsiteY1" fmla="*/ 771616 h 5632204"/>
                <a:gd name="connsiteX2" fmla="*/ 4600982 w 5580682"/>
                <a:gd name="connsiteY2" fmla="*/ 1524978 h 5632204"/>
                <a:gd name="connsiteX3" fmla="*/ 5030502 w 5580682"/>
                <a:gd name="connsiteY3" fmla="*/ 2400002 h 5632204"/>
                <a:gd name="connsiteX4" fmla="*/ 5023398 w 5580682"/>
                <a:gd name="connsiteY4" fmla="*/ 3323573 h 5632204"/>
                <a:gd name="connsiteX5" fmla="*/ 4900354 w 5580682"/>
                <a:gd name="connsiteY5" fmla="*/ 3589396 h 5632204"/>
                <a:gd name="connsiteX6" fmla="*/ 4695313 w 5580682"/>
                <a:gd name="connsiteY6" fmla="*/ 3720235 h 5632204"/>
                <a:gd name="connsiteX7" fmla="*/ 4059667 w 5580682"/>
                <a:gd name="connsiteY7" fmla="*/ 4177975 h 5632204"/>
                <a:gd name="connsiteX8" fmla="*/ 3787431 w 5580682"/>
                <a:gd name="connsiteY8" fmla="*/ 4469058 h 5632204"/>
                <a:gd name="connsiteX9" fmla="*/ 3264962 w 5580682"/>
                <a:gd name="connsiteY9" fmla="*/ 4973469 h 5632204"/>
                <a:gd name="connsiteX10" fmla="*/ 2767062 w 5580682"/>
                <a:gd name="connsiteY10" fmla="*/ 5138844 h 5632204"/>
                <a:gd name="connsiteX11" fmla="*/ 1811225 w 5580682"/>
                <a:gd name="connsiteY11" fmla="*/ 4924331 h 5632204"/>
                <a:gd name="connsiteX12" fmla="*/ 1052930 w 5580682"/>
                <a:gd name="connsiteY12" fmla="*/ 4342067 h 5632204"/>
                <a:gd name="connsiteX13" fmla="*/ 642651 w 5580682"/>
                <a:gd name="connsiteY13" fmla="*/ 3645738 h 5632204"/>
                <a:gd name="connsiteX14" fmla="*/ 493459 w 5580682"/>
                <a:gd name="connsiteY14" fmla="*/ 2816102 h 5632204"/>
                <a:gd name="connsiteX15" fmla="*/ 673141 w 5580682"/>
                <a:gd name="connsiteY15" fmla="*/ 1909306 h 5632204"/>
                <a:gd name="connsiteX16" fmla="*/ 1162456 w 5580682"/>
                <a:gd name="connsiteY16" fmla="*/ 1170646 h 5632204"/>
                <a:gd name="connsiteX17" fmla="*/ 2766964 w 5580682"/>
                <a:gd name="connsiteY17" fmla="*/ 493361 h 5632204"/>
                <a:gd name="connsiteX18" fmla="*/ 2766964 w 5580682"/>
                <a:gd name="connsiteY18" fmla="*/ 0 h 5632204"/>
                <a:gd name="connsiteX19" fmla="*/ 0 w 5580682"/>
                <a:gd name="connsiteY19" fmla="*/ 2816102 h 5632204"/>
                <a:gd name="connsiteX20" fmla="*/ 677581 w 5580682"/>
                <a:gd name="connsiteY20" fmla="*/ 4662357 h 5632204"/>
                <a:gd name="connsiteX21" fmla="*/ 2766964 w 5580682"/>
                <a:gd name="connsiteY21" fmla="*/ 5632205 h 5632204"/>
                <a:gd name="connsiteX22" fmla="*/ 4411532 w 5580682"/>
                <a:gd name="connsiteY22" fmla="*/ 4523821 h 5632204"/>
                <a:gd name="connsiteX23" fmla="*/ 5498504 w 5580682"/>
                <a:gd name="connsiteY23" fmla="*/ 3456484 h 5632204"/>
                <a:gd name="connsiteX24" fmla="*/ 2766964 w 5580682"/>
                <a:gd name="connsiteY24" fmla="*/ 0 h 5632204"/>
                <a:gd name="connsiteX25" fmla="*/ 2766964 w 5580682"/>
                <a:gd name="connsiteY25" fmla="*/ 0 h 5632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580682" h="5632204">
                  <a:moveTo>
                    <a:pt x="2766964" y="493361"/>
                  </a:moveTo>
                  <a:cubicBezTo>
                    <a:pt x="3077682" y="493361"/>
                    <a:pt x="3413858" y="589566"/>
                    <a:pt x="3739081" y="771616"/>
                  </a:cubicBezTo>
                  <a:cubicBezTo>
                    <a:pt x="4069041" y="956330"/>
                    <a:pt x="4367129" y="1216825"/>
                    <a:pt x="4600982" y="1524978"/>
                  </a:cubicBezTo>
                  <a:cubicBezTo>
                    <a:pt x="4807799" y="1797510"/>
                    <a:pt x="4956301" y="2100039"/>
                    <a:pt x="5030502" y="2400002"/>
                  </a:cubicBezTo>
                  <a:cubicBezTo>
                    <a:pt x="5108651" y="2716147"/>
                    <a:pt x="5106282" y="3026866"/>
                    <a:pt x="5023398" y="3323573"/>
                  </a:cubicBezTo>
                  <a:cubicBezTo>
                    <a:pt x="4987580" y="3451847"/>
                    <a:pt x="4946137" y="3541342"/>
                    <a:pt x="4900354" y="3589396"/>
                  </a:cubicBezTo>
                  <a:cubicBezTo>
                    <a:pt x="4861378" y="3630345"/>
                    <a:pt x="4800103" y="3664090"/>
                    <a:pt x="4695313" y="3720235"/>
                  </a:cubicBezTo>
                  <a:cubicBezTo>
                    <a:pt x="4529938" y="3808744"/>
                    <a:pt x="4303387" y="3929913"/>
                    <a:pt x="4059667" y="4177975"/>
                  </a:cubicBezTo>
                  <a:cubicBezTo>
                    <a:pt x="3963758" y="4275562"/>
                    <a:pt x="3874163" y="4373938"/>
                    <a:pt x="3787431" y="4469058"/>
                  </a:cubicBezTo>
                  <a:cubicBezTo>
                    <a:pt x="3608735" y="4665021"/>
                    <a:pt x="3440006" y="4850228"/>
                    <a:pt x="3264962" y="4973469"/>
                  </a:cubicBezTo>
                  <a:cubicBezTo>
                    <a:pt x="3102548" y="5087831"/>
                    <a:pt x="2949014" y="5138844"/>
                    <a:pt x="2767062" y="5138844"/>
                  </a:cubicBezTo>
                  <a:cubicBezTo>
                    <a:pt x="2432958" y="5138844"/>
                    <a:pt x="2111386" y="5066715"/>
                    <a:pt x="1811225" y="4924331"/>
                  </a:cubicBezTo>
                  <a:cubicBezTo>
                    <a:pt x="1524188" y="4788164"/>
                    <a:pt x="1261918" y="4586872"/>
                    <a:pt x="1052930" y="4342067"/>
                  </a:cubicBezTo>
                  <a:cubicBezTo>
                    <a:pt x="876208" y="4135151"/>
                    <a:pt x="738166" y="3900805"/>
                    <a:pt x="642651" y="3645738"/>
                  </a:cubicBezTo>
                  <a:cubicBezTo>
                    <a:pt x="543683" y="3381395"/>
                    <a:pt x="493459" y="3102251"/>
                    <a:pt x="493459" y="2816102"/>
                  </a:cubicBezTo>
                  <a:cubicBezTo>
                    <a:pt x="493459" y="2501240"/>
                    <a:pt x="553945" y="2196146"/>
                    <a:pt x="673141" y="1909306"/>
                  </a:cubicBezTo>
                  <a:cubicBezTo>
                    <a:pt x="788193" y="1632530"/>
                    <a:pt x="952778" y="1383975"/>
                    <a:pt x="1162456" y="1170646"/>
                  </a:cubicBezTo>
                  <a:cubicBezTo>
                    <a:pt x="1591483" y="733923"/>
                    <a:pt x="2161314" y="493361"/>
                    <a:pt x="2766964" y="493361"/>
                  </a:cubicBezTo>
                  <a:moveTo>
                    <a:pt x="2766964" y="0"/>
                  </a:moveTo>
                  <a:cubicBezTo>
                    <a:pt x="1238828" y="0"/>
                    <a:pt x="0" y="1260832"/>
                    <a:pt x="0" y="2816102"/>
                  </a:cubicBezTo>
                  <a:cubicBezTo>
                    <a:pt x="0" y="3522397"/>
                    <a:pt x="255561" y="4168009"/>
                    <a:pt x="677581" y="4662357"/>
                  </a:cubicBezTo>
                  <a:cubicBezTo>
                    <a:pt x="1184855" y="5256560"/>
                    <a:pt x="1932789" y="5632205"/>
                    <a:pt x="2766964" y="5632205"/>
                  </a:cubicBezTo>
                  <a:cubicBezTo>
                    <a:pt x="3531081" y="5632205"/>
                    <a:pt x="3910771" y="5033462"/>
                    <a:pt x="4411532" y="4523821"/>
                  </a:cubicBezTo>
                  <a:cubicBezTo>
                    <a:pt x="4912194" y="4014179"/>
                    <a:pt x="5289517" y="4204419"/>
                    <a:pt x="5498504" y="3456484"/>
                  </a:cubicBezTo>
                  <a:cubicBezTo>
                    <a:pt x="5974202" y="1754094"/>
                    <a:pt x="4295198" y="0"/>
                    <a:pt x="2766964" y="0"/>
                  </a:cubicBezTo>
                  <a:lnTo>
                    <a:pt x="2766964" y="0"/>
                  </a:lnTo>
                  <a:close/>
                </a:path>
              </a:pathLst>
            </a:custGeom>
            <a:solidFill>
              <a:schemeClr val="bg1">
                <a:alpha val="20000"/>
              </a:schemeClr>
            </a:solidFill>
            <a:ln w="986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3B6010A5-876D-4722-A982-D83B5BD95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34114" y="329188"/>
              <a:ext cx="5977556" cy="5978917"/>
            </a:xfrm>
            <a:custGeom>
              <a:avLst/>
              <a:gdLst>
                <a:gd name="connsiteX0" fmla="*/ 2754587 w 5544591"/>
                <a:gd name="connsiteY0" fmla="*/ 86 h 5545853"/>
                <a:gd name="connsiteX1" fmla="*/ 3022580 w 5544591"/>
                <a:gd name="connsiteY1" fmla="*/ 16663 h 5545853"/>
                <a:gd name="connsiteX2" fmla="*/ 3285344 w 5544591"/>
                <a:gd name="connsiteY2" fmla="*/ 66295 h 5545853"/>
                <a:gd name="connsiteX3" fmla="*/ 3786105 w 5544591"/>
                <a:gd name="connsiteY3" fmla="*/ 246668 h 5545853"/>
                <a:gd name="connsiteX4" fmla="*/ 4021636 w 5544591"/>
                <a:gd name="connsiteY4" fmla="*/ 370600 h 5545853"/>
                <a:gd name="connsiteX5" fmla="*/ 4246411 w 5544591"/>
                <a:gd name="connsiteY5" fmla="*/ 513477 h 5545853"/>
                <a:gd name="connsiteX6" fmla="*/ 4659058 w 5544591"/>
                <a:gd name="connsiteY6" fmla="*/ 851824 h 5545853"/>
                <a:gd name="connsiteX7" fmla="*/ 5014573 w 5544591"/>
                <a:gd name="connsiteY7" fmla="*/ 1254209 h 5545853"/>
                <a:gd name="connsiteX8" fmla="*/ 5299243 w 5544591"/>
                <a:gd name="connsiteY8" fmla="*/ 1715205 h 5545853"/>
                <a:gd name="connsiteX9" fmla="*/ 5409360 w 5544591"/>
                <a:gd name="connsiteY9" fmla="*/ 1965635 h 5545853"/>
                <a:gd name="connsiteX10" fmla="*/ 5433140 w 5544591"/>
                <a:gd name="connsiteY10" fmla="*/ 2030068 h 5545853"/>
                <a:gd name="connsiteX11" fmla="*/ 5454947 w 5544591"/>
                <a:gd name="connsiteY11" fmla="*/ 2095389 h 5545853"/>
                <a:gd name="connsiteX12" fmla="*/ 5474287 w 5544591"/>
                <a:gd name="connsiteY12" fmla="*/ 2161598 h 5545853"/>
                <a:gd name="connsiteX13" fmla="*/ 5491258 w 5544591"/>
                <a:gd name="connsiteY13" fmla="*/ 2228497 h 5545853"/>
                <a:gd name="connsiteX14" fmla="*/ 5543752 w 5544591"/>
                <a:gd name="connsiteY14" fmla="*/ 2778298 h 5545853"/>
                <a:gd name="connsiteX15" fmla="*/ 5514446 w 5544591"/>
                <a:gd name="connsiteY15" fmla="*/ 3053100 h 5545853"/>
                <a:gd name="connsiteX16" fmla="*/ 5446165 w 5544591"/>
                <a:gd name="connsiteY16" fmla="*/ 3319219 h 5545853"/>
                <a:gd name="connsiteX17" fmla="*/ 5355190 w 5544591"/>
                <a:gd name="connsiteY17" fmla="*/ 3576457 h 5545853"/>
                <a:gd name="connsiteX18" fmla="*/ 5297960 w 5544591"/>
                <a:gd name="connsiteY18" fmla="*/ 3704336 h 5545853"/>
                <a:gd name="connsiteX19" fmla="*/ 5224350 w 5544591"/>
                <a:gd name="connsiteY19" fmla="*/ 3828860 h 5545853"/>
                <a:gd name="connsiteX20" fmla="*/ 5130118 w 5544591"/>
                <a:gd name="connsiteY20" fmla="*/ 3943813 h 5545853"/>
                <a:gd name="connsiteX21" fmla="*/ 5075849 w 5544591"/>
                <a:gd name="connsiteY21" fmla="*/ 3994827 h 5545853"/>
                <a:gd name="connsiteX22" fmla="*/ 5018619 w 5544591"/>
                <a:gd name="connsiteY22" fmla="*/ 4040512 h 5545853"/>
                <a:gd name="connsiteX23" fmla="*/ 4790390 w 5544591"/>
                <a:gd name="connsiteY23" fmla="*/ 4184475 h 5545853"/>
                <a:gd name="connsiteX24" fmla="*/ 4589790 w 5544591"/>
                <a:gd name="connsiteY24" fmla="*/ 4315511 h 5545853"/>
                <a:gd name="connsiteX25" fmla="*/ 4499899 w 5544591"/>
                <a:gd name="connsiteY25" fmla="*/ 4388233 h 5545853"/>
                <a:gd name="connsiteX26" fmla="*/ 4415436 w 5544591"/>
                <a:gd name="connsiteY26" fmla="*/ 4467072 h 5545853"/>
                <a:gd name="connsiteX27" fmla="*/ 4374685 w 5544591"/>
                <a:gd name="connsiteY27" fmla="*/ 4509205 h 5545853"/>
                <a:gd name="connsiteX28" fmla="*/ 4332749 w 5544591"/>
                <a:gd name="connsiteY28" fmla="*/ 4554101 h 5545853"/>
                <a:gd name="connsiteX29" fmla="*/ 4248680 w 5544591"/>
                <a:gd name="connsiteY29" fmla="*/ 4645274 h 5545853"/>
                <a:gd name="connsiteX30" fmla="*/ 4074820 w 5544591"/>
                <a:gd name="connsiteY30" fmla="*/ 4828902 h 5545853"/>
                <a:gd name="connsiteX31" fmla="*/ 3984930 w 5544591"/>
                <a:gd name="connsiteY31" fmla="*/ 4921161 h 5545853"/>
                <a:gd name="connsiteX32" fmla="*/ 3891981 w 5544591"/>
                <a:gd name="connsiteY32" fmla="*/ 5012432 h 5545853"/>
                <a:gd name="connsiteX33" fmla="*/ 3693649 w 5544591"/>
                <a:gd name="connsiteY33" fmla="*/ 5187970 h 5545853"/>
                <a:gd name="connsiteX34" fmla="*/ 3473019 w 5544591"/>
                <a:gd name="connsiteY34" fmla="*/ 5343774 h 5545853"/>
                <a:gd name="connsiteX35" fmla="*/ 3226931 w 5544591"/>
                <a:gd name="connsiteY35" fmla="*/ 5463562 h 5545853"/>
                <a:gd name="connsiteX36" fmla="*/ 2961404 w 5544591"/>
                <a:gd name="connsiteY36" fmla="*/ 5531941 h 5545853"/>
                <a:gd name="connsiteX37" fmla="*/ 2825532 w 5544591"/>
                <a:gd name="connsiteY37" fmla="*/ 5544571 h 5545853"/>
                <a:gd name="connsiteX38" fmla="*/ 2791589 w 5544591"/>
                <a:gd name="connsiteY38" fmla="*/ 5545656 h 5545853"/>
                <a:gd name="connsiteX39" fmla="*/ 2757646 w 5544591"/>
                <a:gd name="connsiteY39" fmla="*/ 5545854 h 5545853"/>
                <a:gd name="connsiteX40" fmla="*/ 2691733 w 5544591"/>
                <a:gd name="connsiteY40" fmla="*/ 5544374 h 5545853"/>
                <a:gd name="connsiteX41" fmla="*/ 1666332 w 5544591"/>
                <a:gd name="connsiteY41" fmla="*/ 5316738 h 5545853"/>
                <a:gd name="connsiteX42" fmla="*/ 1427940 w 5544591"/>
                <a:gd name="connsiteY42" fmla="*/ 5199515 h 5545853"/>
                <a:gd name="connsiteX43" fmla="*/ 1202178 w 5544591"/>
                <a:gd name="connsiteY43" fmla="*/ 5058315 h 5545853"/>
                <a:gd name="connsiteX44" fmla="*/ 795847 w 5544591"/>
                <a:gd name="connsiteY44" fmla="*/ 4713061 h 5545853"/>
                <a:gd name="connsiteX45" fmla="*/ 456809 w 5544591"/>
                <a:gd name="connsiteY45" fmla="*/ 4295678 h 5545853"/>
                <a:gd name="connsiteX46" fmla="*/ 204209 w 5544591"/>
                <a:gd name="connsiteY46" fmla="*/ 3817316 h 5545853"/>
                <a:gd name="connsiteX47" fmla="*/ 48307 w 5544591"/>
                <a:gd name="connsiteY47" fmla="*/ 3296623 h 5545853"/>
                <a:gd name="connsiteX48" fmla="*/ 9726 w 5544591"/>
                <a:gd name="connsiteY48" fmla="*/ 3026557 h 5545853"/>
                <a:gd name="connsiteX49" fmla="*/ 549 w 5544591"/>
                <a:gd name="connsiteY49" fmla="*/ 2753828 h 5545853"/>
                <a:gd name="connsiteX50" fmla="*/ 19791 w 5544591"/>
                <a:gd name="connsiteY50" fmla="*/ 2481789 h 5545853"/>
                <a:gd name="connsiteX51" fmla="*/ 66068 w 5544591"/>
                <a:gd name="connsiteY51" fmla="*/ 2213302 h 5545853"/>
                <a:gd name="connsiteX52" fmla="*/ 230258 w 5544591"/>
                <a:gd name="connsiteY52" fmla="*/ 1695668 h 5545853"/>
                <a:gd name="connsiteX53" fmla="*/ 818048 w 5544591"/>
                <a:gd name="connsiteY53" fmla="*/ 790746 h 5545853"/>
                <a:gd name="connsiteX54" fmla="*/ 1011741 w 5544591"/>
                <a:gd name="connsiteY54" fmla="*/ 600703 h 5545853"/>
                <a:gd name="connsiteX55" fmla="*/ 1227833 w 5544591"/>
                <a:gd name="connsiteY55" fmla="*/ 436315 h 5545853"/>
                <a:gd name="connsiteX56" fmla="*/ 1708958 w 5544591"/>
                <a:gd name="connsiteY56" fmla="*/ 189537 h 5545853"/>
                <a:gd name="connsiteX57" fmla="*/ 2225803 w 5544591"/>
                <a:gd name="connsiteY57" fmla="*/ 48731 h 5545853"/>
                <a:gd name="connsiteX58" fmla="*/ 2754587 w 5544591"/>
                <a:gd name="connsiteY58" fmla="*/ 86 h 5545853"/>
                <a:gd name="connsiteX59" fmla="*/ 2754587 w 5544591"/>
                <a:gd name="connsiteY59" fmla="*/ 200588 h 5545853"/>
                <a:gd name="connsiteX60" fmla="*/ 2273462 w 5544591"/>
                <a:gd name="connsiteY60" fmla="*/ 263146 h 5545853"/>
                <a:gd name="connsiteX61" fmla="*/ 1827858 w 5544591"/>
                <a:gd name="connsiteY61" fmla="*/ 447663 h 5545853"/>
                <a:gd name="connsiteX62" fmla="*/ 1433663 w 5544591"/>
                <a:gd name="connsiteY62" fmla="*/ 717136 h 5545853"/>
                <a:gd name="connsiteX63" fmla="*/ 1254179 w 5544591"/>
                <a:gd name="connsiteY63" fmla="*/ 872742 h 5545853"/>
                <a:gd name="connsiteX64" fmla="*/ 1084265 w 5544591"/>
                <a:gd name="connsiteY64" fmla="*/ 1038610 h 5545853"/>
                <a:gd name="connsiteX65" fmla="*/ 581334 w 5544591"/>
                <a:gd name="connsiteY65" fmla="*/ 1839729 h 5545853"/>
                <a:gd name="connsiteX66" fmla="*/ 446153 w 5544591"/>
                <a:gd name="connsiteY66" fmla="*/ 2293522 h 5545853"/>
                <a:gd name="connsiteX67" fmla="*/ 410335 w 5544591"/>
                <a:gd name="connsiteY67" fmla="*/ 2527178 h 5545853"/>
                <a:gd name="connsiteX68" fmla="*/ 394350 w 5544591"/>
                <a:gd name="connsiteY68" fmla="*/ 2762610 h 5545853"/>
                <a:gd name="connsiteX69" fmla="*/ 397902 w 5544591"/>
                <a:gd name="connsiteY69" fmla="*/ 2998534 h 5545853"/>
                <a:gd name="connsiteX70" fmla="*/ 420498 w 5544591"/>
                <a:gd name="connsiteY70" fmla="*/ 3233473 h 5545853"/>
                <a:gd name="connsiteX71" fmla="*/ 530912 w 5544591"/>
                <a:gd name="connsiteY71" fmla="*/ 3693581 h 5545853"/>
                <a:gd name="connsiteX72" fmla="*/ 729342 w 5544591"/>
                <a:gd name="connsiteY72" fmla="*/ 4125962 h 5545853"/>
                <a:gd name="connsiteX73" fmla="*/ 859490 w 5544591"/>
                <a:gd name="connsiteY73" fmla="*/ 4326661 h 5545853"/>
                <a:gd name="connsiteX74" fmla="*/ 931718 w 5544591"/>
                <a:gd name="connsiteY74" fmla="*/ 4422373 h 5545853"/>
                <a:gd name="connsiteX75" fmla="*/ 1009077 w 5544591"/>
                <a:gd name="connsiteY75" fmla="*/ 4515125 h 5545853"/>
                <a:gd name="connsiteX76" fmla="*/ 1358080 w 5544591"/>
                <a:gd name="connsiteY76" fmla="*/ 4850215 h 5545853"/>
                <a:gd name="connsiteX77" fmla="*/ 1405640 w 5544591"/>
                <a:gd name="connsiteY77" fmla="*/ 4887908 h 5545853"/>
                <a:gd name="connsiteX78" fmla="*/ 1454088 w 5544591"/>
                <a:gd name="connsiteY78" fmla="*/ 4924615 h 5545853"/>
                <a:gd name="connsiteX79" fmla="*/ 1503227 w 5544591"/>
                <a:gd name="connsiteY79" fmla="*/ 4960432 h 5545853"/>
                <a:gd name="connsiteX80" fmla="*/ 1553254 w 5544591"/>
                <a:gd name="connsiteY80" fmla="*/ 4995066 h 5545853"/>
                <a:gd name="connsiteX81" fmla="*/ 1761156 w 5544591"/>
                <a:gd name="connsiteY81" fmla="*/ 5122057 h 5545853"/>
                <a:gd name="connsiteX82" fmla="*/ 2212186 w 5544591"/>
                <a:gd name="connsiteY82" fmla="*/ 5309534 h 5545853"/>
                <a:gd name="connsiteX83" fmla="*/ 2696272 w 5544591"/>
                <a:gd name="connsiteY83" fmla="*/ 5382354 h 5545853"/>
                <a:gd name="connsiteX84" fmla="*/ 2757547 w 5544591"/>
                <a:gd name="connsiteY84" fmla="*/ 5382749 h 5545853"/>
                <a:gd name="connsiteX85" fmla="*/ 2816849 w 5544591"/>
                <a:gd name="connsiteY85" fmla="*/ 5380479 h 5545853"/>
                <a:gd name="connsiteX86" fmla="*/ 2933874 w 5544591"/>
                <a:gd name="connsiteY86" fmla="*/ 5365383 h 5545853"/>
                <a:gd name="connsiteX87" fmla="*/ 3156281 w 5544591"/>
                <a:gd name="connsiteY87" fmla="*/ 5293155 h 5545853"/>
                <a:gd name="connsiteX88" fmla="*/ 3356684 w 5544591"/>
                <a:gd name="connsiteY88" fmla="*/ 5170407 h 5545853"/>
                <a:gd name="connsiteX89" fmla="*/ 3535577 w 5544591"/>
                <a:gd name="connsiteY89" fmla="*/ 5011545 h 5545853"/>
                <a:gd name="connsiteX90" fmla="*/ 3700261 w 5544591"/>
                <a:gd name="connsiteY90" fmla="*/ 4830481 h 5545853"/>
                <a:gd name="connsiteX91" fmla="*/ 3780086 w 5544591"/>
                <a:gd name="connsiteY91" fmla="*/ 4734967 h 5545853"/>
                <a:gd name="connsiteX92" fmla="*/ 3860109 w 5544591"/>
                <a:gd name="connsiteY92" fmla="*/ 4637774 h 5545853"/>
                <a:gd name="connsiteX93" fmla="*/ 4025385 w 5544591"/>
                <a:gd name="connsiteY93" fmla="*/ 4441910 h 5545853"/>
                <a:gd name="connsiteX94" fmla="*/ 4114388 w 5544591"/>
                <a:gd name="connsiteY94" fmla="*/ 4346593 h 5545853"/>
                <a:gd name="connsiteX95" fmla="*/ 4160665 w 5544591"/>
                <a:gd name="connsiteY95" fmla="*/ 4299822 h 5545853"/>
                <a:gd name="connsiteX96" fmla="*/ 4210297 w 5544591"/>
                <a:gd name="connsiteY96" fmla="*/ 4252361 h 5545853"/>
                <a:gd name="connsiteX97" fmla="*/ 4430138 w 5544591"/>
                <a:gd name="connsiteY97" fmla="*/ 4082941 h 5545853"/>
                <a:gd name="connsiteX98" fmla="*/ 4666754 w 5544591"/>
                <a:gd name="connsiteY98" fmla="*/ 3953878 h 5545853"/>
                <a:gd name="connsiteX99" fmla="*/ 4778550 w 5544591"/>
                <a:gd name="connsiteY99" fmla="*/ 3898720 h 5545853"/>
                <a:gd name="connsiteX100" fmla="*/ 4877913 w 5544591"/>
                <a:gd name="connsiteY100" fmla="*/ 3841589 h 5545853"/>
                <a:gd name="connsiteX101" fmla="*/ 5029176 w 5544591"/>
                <a:gd name="connsiteY101" fmla="*/ 3694370 h 5545853"/>
                <a:gd name="connsiteX102" fmla="*/ 5124987 w 5544591"/>
                <a:gd name="connsiteY102" fmla="*/ 3492586 h 5545853"/>
                <a:gd name="connsiteX103" fmla="*/ 5172153 w 5544591"/>
                <a:gd name="connsiteY103" fmla="*/ 3260410 h 5545853"/>
                <a:gd name="connsiteX104" fmla="*/ 5180441 w 5544591"/>
                <a:gd name="connsiteY104" fmla="*/ 3023696 h 5545853"/>
                <a:gd name="connsiteX105" fmla="*/ 5165048 w 5544591"/>
                <a:gd name="connsiteY105" fmla="*/ 2790040 h 5545853"/>
                <a:gd name="connsiteX106" fmla="*/ 5129723 w 5544591"/>
                <a:gd name="connsiteY106" fmla="*/ 2560036 h 5545853"/>
                <a:gd name="connsiteX107" fmla="*/ 5074467 w 5544591"/>
                <a:gd name="connsiteY107" fmla="*/ 2334076 h 5545853"/>
                <a:gd name="connsiteX108" fmla="*/ 4924091 w 5544591"/>
                <a:gd name="connsiteY108" fmla="*/ 1890348 h 5545853"/>
                <a:gd name="connsiteX109" fmla="*/ 4702572 w 5544591"/>
                <a:gd name="connsiteY109" fmla="*/ 1469610 h 5545853"/>
                <a:gd name="connsiteX110" fmla="*/ 4567490 w 5544591"/>
                <a:gd name="connsiteY110" fmla="*/ 1271082 h 5545853"/>
                <a:gd name="connsiteX111" fmla="*/ 4416818 w 5544591"/>
                <a:gd name="connsiteY111" fmla="*/ 1082717 h 5545853"/>
                <a:gd name="connsiteX112" fmla="*/ 4072846 w 5544591"/>
                <a:gd name="connsiteY112" fmla="*/ 741903 h 5545853"/>
                <a:gd name="connsiteX113" fmla="*/ 3674606 w 5544591"/>
                <a:gd name="connsiteY113" fmla="*/ 464240 h 5545853"/>
                <a:gd name="connsiteX114" fmla="*/ 3621323 w 5544591"/>
                <a:gd name="connsiteY114" fmla="*/ 435033 h 5545853"/>
                <a:gd name="connsiteX115" fmla="*/ 3567349 w 5544591"/>
                <a:gd name="connsiteY115" fmla="*/ 407207 h 5545853"/>
                <a:gd name="connsiteX116" fmla="*/ 3512488 w 5544591"/>
                <a:gd name="connsiteY116" fmla="*/ 381158 h 5545853"/>
                <a:gd name="connsiteX117" fmla="*/ 3457034 w 5544591"/>
                <a:gd name="connsiteY117" fmla="*/ 356490 h 5545853"/>
                <a:gd name="connsiteX118" fmla="*/ 3229299 w 5544591"/>
                <a:gd name="connsiteY118" fmla="*/ 274099 h 5545853"/>
                <a:gd name="connsiteX119" fmla="*/ 2993965 w 5544591"/>
                <a:gd name="connsiteY119" fmla="*/ 220816 h 5545853"/>
                <a:gd name="connsiteX120" fmla="*/ 2754587 w 5544591"/>
                <a:gd name="connsiteY120" fmla="*/ 200588 h 554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5544591" h="5545853">
                  <a:moveTo>
                    <a:pt x="2754587" y="86"/>
                  </a:moveTo>
                  <a:cubicBezTo>
                    <a:pt x="2844379" y="-802"/>
                    <a:pt x="2933973" y="5217"/>
                    <a:pt x="3022580" y="16663"/>
                  </a:cubicBezTo>
                  <a:cubicBezTo>
                    <a:pt x="3111287" y="27616"/>
                    <a:pt x="3198908" y="44883"/>
                    <a:pt x="3285344" y="66295"/>
                  </a:cubicBezTo>
                  <a:cubicBezTo>
                    <a:pt x="3458218" y="109316"/>
                    <a:pt x="3625665" y="170887"/>
                    <a:pt x="3786105" y="246668"/>
                  </a:cubicBezTo>
                  <a:cubicBezTo>
                    <a:pt x="3866227" y="284854"/>
                    <a:pt x="3944967" y="325901"/>
                    <a:pt x="4021636" y="370600"/>
                  </a:cubicBezTo>
                  <a:cubicBezTo>
                    <a:pt x="4098501" y="415002"/>
                    <a:pt x="4173591" y="462464"/>
                    <a:pt x="4246411" y="513477"/>
                  </a:cubicBezTo>
                  <a:cubicBezTo>
                    <a:pt x="4392051" y="615307"/>
                    <a:pt x="4530587" y="727892"/>
                    <a:pt x="4659058" y="851824"/>
                  </a:cubicBezTo>
                  <a:cubicBezTo>
                    <a:pt x="4787529" y="975756"/>
                    <a:pt x="4907119" y="1109851"/>
                    <a:pt x="5014573" y="1254209"/>
                  </a:cubicBezTo>
                  <a:cubicBezTo>
                    <a:pt x="5122422" y="1398270"/>
                    <a:pt x="5217641" y="1552692"/>
                    <a:pt x="5299243" y="1715205"/>
                  </a:cubicBezTo>
                  <a:cubicBezTo>
                    <a:pt x="5339698" y="1796609"/>
                    <a:pt x="5376306" y="1880283"/>
                    <a:pt x="5409360" y="1965635"/>
                  </a:cubicBezTo>
                  <a:cubicBezTo>
                    <a:pt x="5417452" y="1987047"/>
                    <a:pt x="5425838" y="2008360"/>
                    <a:pt x="5433140" y="2030068"/>
                  </a:cubicBezTo>
                  <a:lnTo>
                    <a:pt x="5454947" y="2095389"/>
                  </a:lnTo>
                  <a:lnTo>
                    <a:pt x="5474287" y="2161598"/>
                  </a:lnTo>
                  <a:cubicBezTo>
                    <a:pt x="5480601" y="2183700"/>
                    <a:pt x="5485733" y="2206197"/>
                    <a:pt x="5491258" y="2228497"/>
                  </a:cubicBezTo>
                  <a:cubicBezTo>
                    <a:pt x="5533490" y="2407883"/>
                    <a:pt x="5548488" y="2593880"/>
                    <a:pt x="5543752" y="2778298"/>
                  </a:cubicBezTo>
                  <a:cubicBezTo>
                    <a:pt x="5541285" y="2870557"/>
                    <a:pt x="5531517" y="2962618"/>
                    <a:pt x="5514446" y="3053100"/>
                  </a:cubicBezTo>
                  <a:cubicBezTo>
                    <a:pt x="5497277" y="3143582"/>
                    <a:pt x="5473497" y="3232387"/>
                    <a:pt x="5446165" y="3319219"/>
                  </a:cubicBezTo>
                  <a:cubicBezTo>
                    <a:pt x="5418931" y="3406248"/>
                    <a:pt x="5389725" y="3490908"/>
                    <a:pt x="5355190" y="3576457"/>
                  </a:cubicBezTo>
                  <a:cubicBezTo>
                    <a:pt x="5337922" y="3619182"/>
                    <a:pt x="5319174" y="3661907"/>
                    <a:pt x="5297960" y="3704336"/>
                  </a:cubicBezTo>
                  <a:cubicBezTo>
                    <a:pt x="5276351" y="3746568"/>
                    <a:pt x="5252472" y="3788602"/>
                    <a:pt x="5224350" y="3828860"/>
                  </a:cubicBezTo>
                  <a:cubicBezTo>
                    <a:pt x="5196623" y="3869316"/>
                    <a:pt x="5164949" y="3908094"/>
                    <a:pt x="5130118" y="3943813"/>
                  </a:cubicBezTo>
                  <a:cubicBezTo>
                    <a:pt x="5112653" y="3961574"/>
                    <a:pt x="5094498" y="3978645"/>
                    <a:pt x="5075849" y="3994827"/>
                  </a:cubicBezTo>
                  <a:cubicBezTo>
                    <a:pt x="5057200" y="4010910"/>
                    <a:pt x="5037958" y="4026007"/>
                    <a:pt x="5018619" y="4040512"/>
                  </a:cubicBezTo>
                  <a:cubicBezTo>
                    <a:pt x="4940865" y="4098334"/>
                    <a:pt x="4862125" y="4141651"/>
                    <a:pt x="4790390" y="4184475"/>
                  </a:cubicBezTo>
                  <a:cubicBezTo>
                    <a:pt x="4718261" y="4226904"/>
                    <a:pt x="4651756" y="4269037"/>
                    <a:pt x="4589790" y="4315511"/>
                  </a:cubicBezTo>
                  <a:cubicBezTo>
                    <a:pt x="4558609" y="4338502"/>
                    <a:pt x="4528811" y="4362874"/>
                    <a:pt x="4499899" y="4388233"/>
                  </a:cubicBezTo>
                  <a:cubicBezTo>
                    <a:pt x="4470791" y="4413295"/>
                    <a:pt x="4442768" y="4439838"/>
                    <a:pt x="4415436" y="4467072"/>
                  </a:cubicBezTo>
                  <a:cubicBezTo>
                    <a:pt x="4401622" y="4480886"/>
                    <a:pt x="4388696" y="4494404"/>
                    <a:pt x="4374685" y="4509205"/>
                  </a:cubicBezTo>
                  <a:lnTo>
                    <a:pt x="4332749" y="4554101"/>
                  </a:lnTo>
                  <a:lnTo>
                    <a:pt x="4248680" y="4645274"/>
                  </a:lnTo>
                  <a:cubicBezTo>
                    <a:pt x="4192141" y="4706352"/>
                    <a:pt x="4133826" y="4767232"/>
                    <a:pt x="4074820" y="4828902"/>
                  </a:cubicBezTo>
                  <a:cubicBezTo>
                    <a:pt x="4045317" y="4859688"/>
                    <a:pt x="4015222" y="4890375"/>
                    <a:pt x="3984930" y="4921161"/>
                  </a:cubicBezTo>
                  <a:cubicBezTo>
                    <a:pt x="3954440" y="4951749"/>
                    <a:pt x="3923457" y="4982140"/>
                    <a:pt x="3891981" y="5012432"/>
                  </a:cubicBezTo>
                  <a:cubicBezTo>
                    <a:pt x="3829126" y="5073017"/>
                    <a:pt x="3763115" y="5131924"/>
                    <a:pt x="3693649" y="5187970"/>
                  </a:cubicBezTo>
                  <a:cubicBezTo>
                    <a:pt x="3624283" y="5244016"/>
                    <a:pt x="3550772" y="5296707"/>
                    <a:pt x="3473019" y="5343774"/>
                  </a:cubicBezTo>
                  <a:cubicBezTo>
                    <a:pt x="3395265" y="5390742"/>
                    <a:pt x="3312874" y="5431591"/>
                    <a:pt x="3226931" y="5463562"/>
                  </a:cubicBezTo>
                  <a:cubicBezTo>
                    <a:pt x="3140987" y="5495630"/>
                    <a:pt x="3051689" y="5518719"/>
                    <a:pt x="2961404" y="5531941"/>
                  </a:cubicBezTo>
                  <a:cubicBezTo>
                    <a:pt x="2916212" y="5538355"/>
                    <a:pt x="2870921" y="5542894"/>
                    <a:pt x="2825532" y="5544571"/>
                  </a:cubicBezTo>
                  <a:lnTo>
                    <a:pt x="2791589" y="5545656"/>
                  </a:lnTo>
                  <a:lnTo>
                    <a:pt x="2757646" y="5545854"/>
                  </a:lnTo>
                  <a:lnTo>
                    <a:pt x="2691733" y="5544374"/>
                  </a:lnTo>
                  <a:cubicBezTo>
                    <a:pt x="2340756" y="5532829"/>
                    <a:pt x="1991654" y="5456556"/>
                    <a:pt x="1666332" y="5316738"/>
                  </a:cubicBezTo>
                  <a:cubicBezTo>
                    <a:pt x="1585125" y="5281610"/>
                    <a:pt x="1505299" y="5242733"/>
                    <a:pt x="1427940" y="5199515"/>
                  </a:cubicBezTo>
                  <a:cubicBezTo>
                    <a:pt x="1350285" y="5156592"/>
                    <a:pt x="1274999" y="5109329"/>
                    <a:pt x="1202178" y="5058315"/>
                  </a:cubicBezTo>
                  <a:cubicBezTo>
                    <a:pt x="1056736" y="4956288"/>
                    <a:pt x="920963" y="4840052"/>
                    <a:pt x="795847" y="4713061"/>
                  </a:cubicBezTo>
                  <a:cubicBezTo>
                    <a:pt x="670829" y="4586169"/>
                    <a:pt x="555975" y="4445759"/>
                    <a:pt x="456809" y="4295678"/>
                  </a:cubicBezTo>
                  <a:cubicBezTo>
                    <a:pt x="357545" y="4145302"/>
                    <a:pt x="272983" y="3984861"/>
                    <a:pt x="204209" y="3817316"/>
                  </a:cubicBezTo>
                  <a:cubicBezTo>
                    <a:pt x="135336" y="3649869"/>
                    <a:pt x="83434" y="3475022"/>
                    <a:pt x="48307" y="3296623"/>
                  </a:cubicBezTo>
                  <a:cubicBezTo>
                    <a:pt x="30546" y="3207423"/>
                    <a:pt x="18113" y="3117138"/>
                    <a:pt x="9726" y="3026557"/>
                  </a:cubicBezTo>
                  <a:cubicBezTo>
                    <a:pt x="2424" y="2935878"/>
                    <a:pt x="-1523" y="2844803"/>
                    <a:pt x="549" y="2753828"/>
                  </a:cubicBezTo>
                  <a:cubicBezTo>
                    <a:pt x="2128" y="2662852"/>
                    <a:pt x="8641" y="2571975"/>
                    <a:pt x="19791" y="2481789"/>
                  </a:cubicBezTo>
                  <a:cubicBezTo>
                    <a:pt x="30743" y="2391504"/>
                    <a:pt x="46333" y="2301909"/>
                    <a:pt x="66068" y="2213302"/>
                  </a:cubicBezTo>
                  <a:cubicBezTo>
                    <a:pt x="105339" y="2036087"/>
                    <a:pt x="160398" y="1862621"/>
                    <a:pt x="230258" y="1695668"/>
                  </a:cubicBezTo>
                  <a:cubicBezTo>
                    <a:pt x="370077" y="1361761"/>
                    <a:pt x="569690" y="1053608"/>
                    <a:pt x="818048" y="790746"/>
                  </a:cubicBezTo>
                  <a:cubicBezTo>
                    <a:pt x="880409" y="725326"/>
                    <a:pt x="944151" y="661091"/>
                    <a:pt x="1011741" y="600703"/>
                  </a:cubicBezTo>
                  <a:cubicBezTo>
                    <a:pt x="1079332" y="540415"/>
                    <a:pt x="1152645" y="486638"/>
                    <a:pt x="1227833" y="436315"/>
                  </a:cubicBezTo>
                  <a:cubicBezTo>
                    <a:pt x="1378506" y="335867"/>
                    <a:pt x="1540821" y="253476"/>
                    <a:pt x="1708958" y="189537"/>
                  </a:cubicBezTo>
                  <a:cubicBezTo>
                    <a:pt x="1877096" y="125400"/>
                    <a:pt x="2050956" y="80109"/>
                    <a:pt x="2225803" y="48731"/>
                  </a:cubicBezTo>
                  <a:cubicBezTo>
                    <a:pt x="2400848" y="17650"/>
                    <a:pt x="2577668" y="1369"/>
                    <a:pt x="2754587" y="86"/>
                  </a:cubicBezTo>
                  <a:close/>
                  <a:moveTo>
                    <a:pt x="2754587" y="200588"/>
                  </a:moveTo>
                  <a:cubicBezTo>
                    <a:pt x="2592173" y="199404"/>
                    <a:pt x="2429660" y="220520"/>
                    <a:pt x="2273462" y="263146"/>
                  </a:cubicBezTo>
                  <a:cubicBezTo>
                    <a:pt x="2117066" y="305378"/>
                    <a:pt x="1967874" y="369909"/>
                    <a:pt x="1827858" y="447663"/>
                  </a:cubicBezTo>
                  <a:cubicBezTo>
                    <a:pt x="1687744" y="525614"/>
                    <a:pt x="1556609" y="617181"/>
                    <a:pt x="1433663" y="717136"/>
                  </a:cubicBezTo>
                  <a:cubicBezTo>
                    <a:pt x="1371993" y="767064"/>
                    <a:pt x="1313283" y="820150"/>
                    <a:pt x="1254179" y="872742"/>
                  </a:cubicBezTo>
                  <a:cubicBezTo>
                    <a:pt x="1195074" y="925236"/>
                    <a:pt x="1137450" y="979801"/>
                    <a:pt x="1084265" y="1038610"/>
                  </a:cubicBezTo>
                  <a:cubicBezTo>
                    <a:pt x="870048" y="1272364"/>
                    <a:pt x="699049" y="1545785"/>
                    <a:pt x="581334" y="1839729"/>
                  </a:cubicBezTo>
                  <a:cubicBezTo>
                    <a:pt x="522426" y="1986652"/>
                    <a:pt x="476938" y="2138804"/>
                    <a:pt x="446153" y="2293522"/>
                  </a:cubicBezTo>
                  <a:cubicBezTo>
                    <a:pt x="430859" y="2370881"/>
                    <a:pt x="419018" y="2448931"/>
                    <a:pt x="410335" y="2527178"/>
                  </a:cubicBezTo>
                  <a:cubicBezTo>
                    <a:pt x="401948" y="2605425"/>
                    <a:pt x="396619" y="2684066"/>
                    <a:pt x="394350" y="2762610"/>
                  </a:cubicBezTo>
                  <a:cubicBezTo>
                    <a:pt x="392376" y="2841251"/>
                    <a:pt x="392968" y="2919991"/>
                    <a:pt x="397902" y="2998534"/>
                  </a:cubicBezTo>
                  <a:cubicBezTo>
                    <a:pt x="401849" y="3077078"/>
                    <a:pt x="409841" y="3155423"/>
                    <a:pt x="420498" y="3233473"/>
                  </a:cubicBezTo>
                  <a:cubicBezTo>
                    <a:pt x="442403" y="3389474"/>
                    <a:pt x="478912" y="3543895"/>
                    <a:pt x="530912" y="3693581"/>
                  </a:cubicBezTo>
                  <a:cubicBezTo>
                    <a:pt x="582814" y="3843168"/>
                    <a:pt x="649121" y="3988413"/>
                    <a:pt x="729342" y="4125962"/>
                  </a:cubicBezTo>
                  <a:cubicBezTo>
                    <a:pt x="769600" y="4194638"/>
                    <a:pt x="812917" y="4261834"/>
                    <a:pt x="859490" y="4326661"/>
                  </a:cubicBezTo>
                  <a:cubicBezTo>
                    <a:pt x="882678" y="4359223"/>
                    <a:pt x="906952" y="4390996"/>
                    <a:pt x="931718" y="4422373"/>
                  </a:cubicBezTo>
                  <a:cubicBezTo>
                    <a:pt x="956880" y="4453652"/>
                    <a:pt x="982534" y="4484734"/>
                    <a:pt x="1009077" y="4515125"/>
                  </a:cubicBezTo>
                  <a:cubicBezTo>
                    <a:pt x="1114952" y="4636689"/>
                    <a:pt x="1232076" y="4748781"/>
                    <a:pt x="1358080" y="4850215"/>
                  </a:cubicBezTo>
                  <a:cubicBezTo>
                    <a:pt x="1374065" y="4862648"/>
                    <a:pt x="1389557" y="4875673"/>
                    <a:pt x="1405640" y="4887908"/>
                  </a:cubicBezTo>
                  <a:lnTo>
                    <a:pt x="1454088" y="4924615"/>
                  </a:lnTo>
                  <a:lnTo>
                    <a:pt x="1503227" y="4960432"/>
                  </a:lnTo>
                  <a:lnTo>
                    <a:pt x="1553254" y="4995066"/>
                  </a:lnTo>
                  <a:cubicBezTo>
                    <a:pt x="1620548" y="5040258"/>
                    <a:pt x="1689717" y="5082983"/>
                    <a:pt x="1761156" y="5122057"/>
                  </a:cubicBezTo>
                  <a:cubicBezTo>
                    <a:pt x="1903836" y="5200107"/>
                    <a:pt x="2054706" y="5265033"/>
                    <a:pt x="2212186" y="5309534"/>
                  </a:cubicBezTo>
                  <a:cubicBezTo>
                    <a:pt x="2369568" y="5353937"/>
                    <a:pt x="2532673" y="5378605"/>
                    <a:pt x="2696272" y="5382354"/>
                  </a:cubicBezTo>
                  <a:lnTo>
                    <a:pt x="2757547" y="5382749"/>
                  </a:lnTo>
                  <a:cubicBezTo>
                    <a:pt x="2777380" y="5382453"/>
                    <a:pt x="2797115" y="5381861"/>
                    <a:pt x="2816849" y="5380479"/>
                  </a:cubicBezTo>
                  <a:cubicBezTo>
                    <a:pt x="2856219" y="5377618"/>
                    <a:pt x="2895392" y="5372882"/>
                    <a:pt x="2933874" y="5365383"/>
                  </a:cubicBezTo>
                  <a:cubicBezTo>
                    <a:pt x="3010937" y="5350681"/>
                    <a:pt x="3085632" y="5326308"/>
                    <a:pt x="3156281" y="5293155"/>
                  </a:cubicBezTo>
                  <a:cubicBezTo>
                    <a:pt x="3227128" y="5260297"/>
                    <a:pt x="3293731" y="5218164"/>
                    <a:pt x="3356684" y="5170407"/>
                  </a:cubicBezTo>
                  <a:cubicBezTo>
                    <a:pt x="3419736" y="5122847"/>
                    <a:pt x="3478840" y="5068873"/>
                    <a:pt x="3535577" y="5011545"/>
                  </a:cubicBezTo>
                  <a:cubicBezTo>
                    <a:pt x="3592412" y="4954216"/>
                    <a:pt x="3646484" y="4893039"/>
                    <a:pt x="3700261" y="4830481"/>
                  </a:cubicBezTo>
                  <a:cubicBezTo>
                    <a:pt x="3727099" y="4799103"/>
                    <a:pt x="3753544" y="4767232"/>
                    <a:pt x="3780086" y="4734967"/>
                  </a:cubicBezTo>
                  <a:lnTo>
                    <a:pt x="3860109" y="4637774"/>
                  </a:lnTo>
                  <a:cubicBezTo>
                    <a:pt x="3913886" y="4572651"/>
                    <a:pt x="3967662" y="4506245"/>
                    <a:pt x="4025385" y="4441910"/>
                  </a:cubicBezTo>
                  <a:cubicBezTo>
                    <a:pt x="4054296" y="4409743"/>
                    <a:pt x="4083898" y="4377971"/>
                    <a:pt x="4114388" y="4346593"/>
                  </a:cubicBezTo>
                  <a:lnTo>
                    <a:pt x="4160665" y="4299822"/>
                  </a:lnTo>
                  <a:cubicBezTo>
                    <a:pt x="4176255" y="4284331"/>
                    <a:pt x="4193424" y="4267853"/>
                    <a:pt x="4210297" y="4252361"/>
                  </a:cubicBezTo>
                  <a:cubicBezTo>
                    <a:pt x="4277986" y="4189507"/>
                    <a:pt x="4352385" y="4132672"/>
                    <a:pt x="4430138" y="4082941"/>
                  </a:cubicBezTo>
                  <a:cubicBezTo>
                    <a:pt x="4507793" y="4033013"/>
                    <a:pt x="4589297" y="3991472"/>
                    <a:pt x="4666754" y="3953878"/>
                  </a:cubicBezTo>
                  <a:cubicBezTo>
                    <a:pt x="4705434" y="3935130"/>
                    <a:pt x="4743126" y="3917172"/>
                    <a:pt x="4778550" y="3898720"/>
                  </a:cubicBezTo>
                  <a:cubicBezTo>
                    <a:pt x="4814071" y="3880466"/>
                    <a:pt x="4847521" y="3862014"/>
                    <a:pt x="4877913" y="3841589"/>
                  </a:cubicBezTo>
                  <a:cubicBezTo>
                    <a:pt x="4939089" y="3801331"/>
                    <a:pt x="4988622" y="3753475"/>
                    <a:pt x="5029176" y="3694370"/>
                  </a:cubicBezTo>
                  <a:cubicBezTo>
                    <a:pt x="5069435" y="3635364"/>
                    <a:pt x="5101208" y="3566491"/>
                    <a:pt x="5124987" y="3492586"/>
                  </a:cubicBezTo>
                  <a:cubicBezTo>
                    <a:pt x="5148570" y="3418779"/>
                    <a:pt x="5163667" y="3339151"/>
                    <a:pt x="5172153" y="3260410"/>
                  </a:cubicBezTo>
                  <a:cubicBezTo>
                    <a:pt x="5180342" y="3181374"/>
                    <a:pt x="5182118" y="3102140"/>
                    <a:pt x="5180441" y="3023696"/>
                  </a:cubicBezTo>
                  <a:cubicBezTo>
                    <a:pt x="5177974" y="2945153"/>
                    <a:pt x="5172646" y="2867301"/>
                    <a:pt x="5165048" y="2790040"/>
                  </a:cubicBezTo>
                  <a:cubicBezTo>
                    <a:pt x="5157450" y="2712780"/>
                    <a:pt x="5145906" y="2635914"/>
                    <a:pt x="5129723" y="2560036"/>
                  </a:cubicBezTo>
                  <a:cubicBezTo>
                    <a:pt x="5113739" y="2484058"/>
                    <a:pt x="5094695" y="2408968"/>
                    <a:pt x="5074467" y="2334076"/>
                  </a:cubicBezTo>
                  <a:cubicBezTo>
                    <a:pt x="5034012" y="2184391"/>
                    <a:pt x="4986452" y="2035100"/>
                    <a:pt x="4924091" y="1890348"/>
                  </a:cubicBezTo>
                  <a:cubicBezTo>
                    <a:pt x="4861730" y="1745596"/>
                    <a:pt x="4787529" y="1604791"/>
                    <a:pt x="4702572" y="1469610"/>
                  </a:cubicBezTo>
                  <a:cubicBezTo>
                    <a:pt x="4659847" y="1402118"/>
                    <a:pt x="4614951" y="1335811"/>
                    <a:pt x="4567490" y="1271082"/>
                  </a:cubicBezTo>
                  <a:cubicBezTo>
                    <a:pt x="4520029" y="1206353"/>
                    <a:pt x="4469410" y="1143795"/>
                    <a:pt x="4416818" y="1082717"/>
                  </a:cubicBezTo>
                  <a:cubicBezTo>
                    <a:pt x="4311929" y="960363"/>
                    <a:pt x="4196877" y="846002"/>
                    <a:pt x="4072846" y="741903"/>
                  </a:cubicBezTo>
                  <a:cubicBezTo>
                    <a:pt x="3949112" y="637409"/>
                    <a:pt x="3815806" y="543868"/>
                    <a:pt x="3674606" y="464240"/>
                  </a:cubicBezTo>
                  <a:cubicBezTo>
                    <a:pt x="3656845" y="454570"/>
                    <a:pt x="3639183" y="444505"/>
                    <a:pt x="3621323" y="435033"/>
                  </a:cubicBezTo>
                  <a:lnTo>
                    <a:pt x="3567349" y="407207"/>
                  </a:lnTo>
                  <a:lnTo>
                    <a:pt x="3512488" y="381158"/>
                  </a:lnTo>
                  <a:cubicBezTo>
                    <a:pt x="3494134" y="372573"/>
                    <a:pt x="3475486" y="364778"/>
                    <a:pt x="3457034" y="356490"/>
                  </a:cubicBezTo>
                  <a:cubicBezTo>
                    <a:pt x="3382832" y="324323"/>
                    <a:pt x="3306559" y="297188"/>
                    <a:pt x="3229299" y="274099"/>
                  </a:cubicBezTo>
                  <a:cubicBezTo>
                    <a:pt x="3152038" y="251108"/>
                    <a:pt x="3073298" y="233544"/>
                    <a:pt x="2993965" y="220816"/>
                  </a:cubicBezTo>
                  <a:cubicBezTo>
                    <a:pt x="2914535" y="208284"/>
                    <a:pt x="2834511" y="201574"/>
                    <a:pt x="2754587" y="200588"/>
                  </a:cubicBezTo>
                  <a:close/>
                </a:path>
              </a:pathLst>
            </a:custGeom>
            <a:solidFill>
              <a:schemeClr val="bg1">
                <a:alpha val="30000"/>
              </a:schemeClr>
            </a:solidFill>
            <a:ln w="9864" cap="flat">
              <a:noFill/>
              <a:prstDash val="solid"/>
              <a:miter/>
            </a:ln>
          </p:spPr>
          <p:txBody>
            <a:bodyPr rtlCol="0" anchor="ctr"/>
            <a:lstStyle/>
            <a:p>
              <a:endParaRPr lang="en-US"/>
            </a:p>
          </p:txBody>
        </p:sp>
        <p:sp useBgFill="1">
          <p:nvSpPr>
            <p:cNvPr id="47" name="Freeform: Shape 46">
              <a:extLst>
                <a:ext uri="{FF2B5EF4-FFF2-40B4-BE49-F238E27FC236}">
                  <a16:creationId xmlns:a16="http://schemas.microsoft.com/office/drawing/2014/main" id="{9138EF5A-7D48-4F87-80DD-69C1A04EA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52559" y="111079"/>
              <a:ext cx="6584749" cy="6477946"/>
            </a:xfrm>
            <a:custGeom>
              <a:avLst/>
              <a:gdLst>
                <a:gd name="connsiteX0" fmla="*/ 3053902 w 6107804"/>
                <a:gd name="connsiteY0" fmla="*/ 0 h 6008737"/>
                <a:gd name="connsiteX1" fmla="*/ 0 w 6107804"/>
                <a:gd name="connsiteY1" fmla="*/ 3004369 h 6008737"/>
                <a:gd name="connsiteX2" fmla="*/ 3053902 w 6107804"/>
                <a:gd name="connsiteY2" fmla="*/ 6008738 h 6008737"/>
                <a:gd name="connsiteX3" fmla="*/ 6107804 w 6107804"/>
                <a:gd name="connsiteY3" fmla="*/ 3004369 h 6008737"/>
                <a:gd name="connsiteX4" fmla="*/ 3053902 w 6107804"/>
                <a:gd name="connsiteY4" fmla="*/ 0 h 6008737"/>
                <a:gd name="connsiteX5" fmla="*/ 5733442 w 6107804"/>
                <a:gd name="connsiteY5" fmla="*/ 3262890 h 6008737"/>
                <a:gd name="connsiteX6" fmla="*/ 5726634 w 6107804"/>
                <a:gd name="connsiteY6" fmla="*/ 3326040 h 6008737"/>
                <a:gd name="connsiteX7" fmla="*/ 5717556 w 6107804"/>
                <a:gd name="connsiteY7" fmla="*/ 3388993 h 6008737"/>
                <a:gd name="connsiteX8" fmla="*/ 5706801 w 6107804"/>
                <a:gd name="connsiteY8" fmla="*/ 3451847 h 6008737"/>
                <a:gd name="connsiteX9" fmla="*/ 5644342 w 6107804"/>
                <a:gd name="connsiteY9" fmla="*/ 3698034 h 6008737"/>
                <a:gd name="connsiteX10" fmla="*/ 5539453 w 6107804"/>
                <a:gd name="connsiteY10" fmla="*/ 3919651 h 6008737"/>
                <a:gd name="connsiteX11" fmla="*/ 5370625 w 6107804"/>
                <a:gd name="connsiteY11" fmla="*/ 4093906 h 6008737"/>
                <a:gd name="connsiteX12" fmla="*/ 5145949 w 6107804"/>
                <a:gd name="connsiteY12" fmla="*/ 4231751 h 6008737"/>
                <a:gd name="connsiteX13" fmla="*/ 4699161 w 6107804"/>
                <a:gd name="connsiteY13" fmla="*/ 4557961 h 6008737"/>
                <a:gd name="connsiteX14" fmla="*/ 4603646 w 6107804"/>
                <a:gd name="connsiteY14" fmla="*/ 4655745 h 6008737"/>
                <a:gd name="connsiteX15" fmla="*/ 4510994 w 6107804"/>
                <a:gd name="connsiteY15" fmla="*/ 4754615 h 6008737"/>
                <a:gd name="connsiteX16" fmla="*/ 4327463 w 6107804"/>
                <a:gd name="connsiteY16" fmla="*/ 4952058 h 6008737"/>
                <a:gd name="connsiteX17" fmla="*/ 4235008 w 6107804"/>
                <a:gd name="connsiteY17" fmla="*/ 5049250 h 6008737"/>
                <a:gd name="connsiteX18" fmla="*/ 4140479 w 6107804"/>
                <a:gd name="connsiteY18" fmla="*/ 5143778 h 6008737"/>
                <a:gd name="connsiteX19" fmla="*/ 3942444 w 6107804"/>
                <a:gd name="connsiteY19" fmla="*/ 5320795 h 6008737"/>
                <a:gd name="connsiteX20" fmla="*/ 3726550 w 6107804"/>
                <a:gd name="connsiteY20" fmla="*/ 5470383 h 6008737"/>
                <a:gd name="connsiteX21" fmla="*/ 3490921 w 6107804"/>
                <a:gd name="connsiteY21" fmla="*/ 5578330 h 6008737"/>
                <a:gd name="connsiteX22" fmla="*/ 3429349 w 6107804"/>
                <a:gd name="connsiteY22" fmla="*/ 5597374 h 6008737"/>
                <a:gd name="connsiteX23" fmla="*/ 3366989 w 6107804"/>
                <a:gd name="connsiteY23" fmla="*/ 5613062 h 6008737"/>
                <a:gd name="connsiteX24" fmla="*/ 3303838 w 6107804"/>
                <a:gd name="connsiteY24" fmla="*/ 5625002 h 6008737"/>
                <a:gd name="connsiteX25" fmla="*/ 3240195 w 6107804"/>
                <a:gd name="connsiteY25" fmla="*/ 5633487 h 6008737"/>
                <a:gd name="connsiteX26" fmla="*/ 3176157 w 6107804"/>
                <a:gd name="connsiteY26" fmla="*/ 5638717 h 6008737"/>
                <a:gd name="connsiteX27" fmla="*/ 3111921 w 6107804"/>
                <a:gd name="connsiteY27" fmla="*/ 5640789 h 6008737"/>
                <a:gd name="connsiteX28" fmla="*/ 3047488 w 6107804"/>
                <a:gd name="connsiteY28" fmla="*/ 5639803 h 6008737"/>
                <a:gd name="connsiteX29" fmla="*/ 2981576 w 6107804"/>
                <a:gd name="connsiteY29" fmla="*/ 5635560 h 6008737"/>
                <a:gd name="connsiteX30" fmla="*/ 2463547 w 6107804"/>
                <a:gd name="connsiteY30" fmla="*/ 5552280 h 6008737"/>
                <a:gd name="connsiteX31" fmla="*/ 2338135 w 6107804"/>
                <a:gd name="connsiteY31" fmla="*/ 5515673 h 6008737"/>
                <a:gd name="connsiteX32" fmla="*/ 2214992 w 6107804"/>
                <a:gd name="connsiteY32" fmla="*/ 5472948 h 6008737"/>
                <a:gd name="connsiteX33" fmla="*/ 2154407 w 6107804"/>
                <a:gd name="connsiteY33" fmla="*/ 5449464 h 6008737"/>
                <a:gd name="connsiteX34" fmla="*/ 2094217 w 6107804"/>
                <a:gd name="connsiteY34" fmla="*/ 5424894 h 6008737"/>
                <a:gd name="connsiteX35" fmla="*/ 2064122 w 6107804"/>
                <a:gd name="connsiteY35" fmla="*/ 5412659 h 6008737"/>
                <a:gd name="connsiteX36" fmla="*/ 2034718 w 6107804"/>
                <a:gd name="connsiteY36" fmla="*/ 5398845 h 6008737"/>
                <a:gd name="connsiteX37" fmla="*/ 1976008 w 6107804"/>
                <a:gd name="connsiteY37" fmla="*/ 5371316 h 6008737"/>
                <a:gd name="connsiteX38" fmla="*/ 1151208 w 6107804"/>
                <a:gd name="connsiteY38" fmla="*/ 4764384 h 6008737"/>
                <a:gd name="connsiteX39" fmla="*/ 619661 w 6107804"/>
                <a:gd name="connsiteY39" fmla="*/ 3903173 h 6008737"/>
                <a:gd name="connsiteX40" fmla="*/ 485467 w 6107804"/>
                <a:gd name="connsiteY40" fmla="*/ 3416325 h 6008737"/>
                <a:gd name="connsiteX41" fmla="*/ 443531 w 6107804"/>
                <a:gd name="connsiteY41" fmla="*/ 2913393 h 6008737"/>
                <a:gd name="connsiteX42" fmla="*/ 492177 w 6107804"/>
                <a:gd name="connsiteY42" fmla="*/ 2410461 h 6008737"/>
                <a:gd name="connsiteX43" fmla="*/ 633968 w 6107804"/>
                <a:gd name="connsiteY43" fmla="*/ 1923909 h 6008737"/>
                <a:gd name="connsiteX44" fmla="*/ 1169067 w 6107804"/>
                <a:gd name="connsiteY44" fmla="*/ 1051845 h 6008737"/>
                <a:gd name="connsiteX45" fmla="*/ 2008274 w 6107804"/>
                <a:gd name="connsiteY45" fmla="*/ 423007 h 6008737"/>
                <a:gd name="connsiteX46" fmla="*/ 2069352 w 6107804"/>
                <a:gd name="connsiteY46" fmla="*/ 395873 h 6008737"/>
                <a:gd name="connsiteX47" fmla="*/ 2130923 w 6107804"/>
                <a:gd name="connsiteY47" fmla="*/ 369626 h 6008737"/>
                <a:gd name="connsiteX48" fmla="*/ 2193580 w 6107804"/>
                <a:gd name="connsiteY48" fmla="*/ 345846 h 6008737"/>
                <a:gd name="connsiteX49" fmla="*/ 2256730 w 6107804"/>
                <a:gd name="connsiteY49" fmla="*/ 323053 h 6008737"/>
                <a:gd name="connsiteX50" fmla="*/ 2320670 w 6107804"/>
                <a:gd name="connsiteY50" fmla="*/ 302529 h 6008737"/>
                <a:gd name="connsiteX51" fmla="*/ 2385004 w 6107804"/>
                <a:gd name="connsiteY51" fmla="*/ 283090 h 6008737"/>
                <a:gd name="connsiteX52" fmla="*/ 2450127 w 6107804"/>
                <a:gd name="connsiteY52" fmla="*/ 266119 h 6008737"/>
                <a:gd name="connsiteX53" fmla="*/ 2482788 w 6107804"/>
                <a:gd name="connsiteY53" fmla="*/ 257732 h 6008737"/>
                <a:gd name="connsiteX54" fmla="*/ 2499069 w 6107804"/>
                <a:gd name="connsiteY54" fmla="*/ 253587 h 6008737"/>
                <a:gd name="connsiteX55" fmla="*/ 2515547 w 6107804"/>
                <a:gd name="connsiteY55" fmla="*/ 250233 h 6008737"/>
                <a:gd name="connsiteX56" fmla="*/ 3051337 w 6107804"/>
                <a:gd name="connsiteY56" fmla="*/ 190832 h 6008737"/>
                <a:gd name="connsiteX57" fmla="*/ 3584364 w 6107804"/>
                <a:gd name="connsiteY57" fmla="*/ 263257 h 6008737"/>
                <a:gd name="connsiteX58" fmla="*/ 3839431 w 6107804"/>
                <a:gd name="connsiteY58" fmla="*/ 348313 h 6008737"/>
                <a:gd name="connsiteX59" fmla="*/ 4082756 w 6107804"/>
                <a:gd name="connsiteY59" fmla="*/ 460700 h 6008737"/>
                <a:gd name="connsiteX60" fmla="*/ 4312663 w 6107804"/>
                <a:gd name="connsiteY60" fmla="*/ 596374 h 6008737"/>
                <a:gd name="connsiteX61" fmla="*/ 4527768 w 6107804"/>
                <a:gd name="connsiteY61" fmla="*/ 752474 h 6008737"/>
                <a:gd name="connsiteX62" fmla="*/ 4728072 w 6107804"/>
                <a:gd name="connsiteY62" fmla="*/ 924952 h 6008737"/>
                <a:gd name="connsiteX63" fmla="*/ 4912589 w 6107804"/>
                <a:gd name="connsiteY63" fmla="*/ 1112232 h 6008737"/>
                <a:gd name="connsiteX64" fmla="*/ 5081911 w 6107804"/>
                <a:gd name="connsiteY64" fmla="*/ 1311352 h 6008737"/>
                <a:gd name="connsiteX65" fmla="*/ 5234852 w 6107804"/>
                <a:gd name="connsiteY65" fmla="*/ 1521327 h 6008737"/>
                <a:gd name="connsiteX66" fmla="*/ 5371020 w 6107804"/>
                <a:gd name="connsiteY66" fmla="*/ 1740774 h 6008737"/>
                <a:gd name="connsiteX67" fmla="*/ 5489229 w 6107804"/>
                <a:gd name="connsiteY67" fmla="*/ 1968607 h 6008737"/>
                <a:gd name="connsiteX68" fmla="*/ 5663681 w 6107804"/>
                <a:gd name="connsiteY68" fmla="*/ 2446773 h 6008737"/>
                <a:gd name="connsiteX69" fmla="*/ 5715385 w 6107804"/>
                <a:gd name="connsiteY69" fmla="*/ 2694736 h 6008737"/>
                <a:gd name="connsiteX70" fmla="*/ 5724266 w 6107804"/>
                <a:gd name="connsiteY70" fmla="*/ 2757393 h 6008737"/>
                <a:gd name="connsiteX71" fmla="*/ 5731469 w 6107804"/>
                <a:gd name="connsiteY71" fmla="*/ 2820247 h 6008737"/>
                <a:gd name="connsiteX72" fmla="*/ 5737291 w 6107804"/>
                <a:gd name="connsiteY72" fmla="*/ 2883200 h 6008737"/>
                <a:gd name="connsiteX73" fmla="*/ 5741139 w 6107804"/>
                <a:gd name="connsiteY73" fmla="*/ 2946350 h 6008737"/>
                <a:gd name="connsiteX74" fmla="*/ 5738376 w 6107804"/>
                <a:gd name="connsiteY74" fmla="*/ 3199542 h 6008737"/>
                <a:gd name="connsiteX75" fmla="*/ 5733442 w 6107804"/>
                <a:gd name="connsiteY75" fmla="*/ 3262890 h 600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107804" h="6008737">
                  <a:moveTo>
                    <a:pt x="3053902" y="0"/>
                  </a:moveTo>
                  <a:cubicBezTo>
                    <a:pt x="1367300" y="0"/>
                    <a:pt x="0" y="1345098"/>
                    <a:pt x="0" y="3004369"/>
                  </a:cubicBezTo>
                  <a:cubicBezTo>
                    <a:pt x="0" y="4663639"/>
                    <a:pt x="1367300" y="6008738"/>
                    <a:pt x="3053902" y="6008738"/>
                  </a:cubicBezTo>
                  <a:cubicBezTo>
                    <a:pt x="4740505" y="6008738"/>
                    <a:pt x="6107804" y="4663639"/>
                    <a:pt x="6107804" y="3004369"/>
                  </a:cubicBezTo>
                  <a:cubicBezTo>
                    <a:pt x="6107804" y="1345098"/>
                    <a:pt x="4740505" y="0"/>
                    <a:pt x="3053902" y="0"/>
                  </a:cubicBezTo>
                  <a:close/>
                  <a:moveTo>
                    <a:pt x="5733442" y="3262890"/>
                  </a:moveTo>
                  <a:lnTo>
                    <a:pt x="5726634" y="3326040"/>
                  </a:lnTo>
                  <a:lnTo>
                    <a:pt x="5717556" y="3388993"/>
                  </a:lnTo>
                  <a:cubicBezTo>
                    <a:pt x="5714596" y="3410010"/>
                    <a:pt x="5710353" y="3430830"/>
                    <a:pt x="5706801" y="3451847"/>
                  </a:cubicBezTo>
                  <a:cubicBezTo>
                    <a:pt x="5691013" y="3535422"/>
                    <a:pt x="5671081" y="3618800"/>
                    <a:pt x="5644342" y="3698034"/>
                  </a:cubicBezTo>
                  <a:cubicBezTo>
                    <a:pt x="5617601" y="3777267"/>
                    <a:pt x="5584349" y="3852949"/>
                    <a:pt x="5539453" y="3919651"/>
                  </a:cubicBezTo>
                  <a:cubicBezTo>
                    <a:pt x="5495248" y="3987044"/>
                    <a:pt x="5438511" y="4044274"/>
                    <a:pt x="5370625" y="4093906"/>
                  </a:cubicBezTo>
                  <a:cubicBezTo>
                    <a:pt x="5303034" y="4143834"/>
                    <a:pt x="5224788" y="4186362"/>
                    <a:pt x="5145949" y="4231751"/>
                  </a:cubicBezTo>
                  <a:cubicBezTo>
                    <a:pt x="4986692" y="4320655"/>
                    <a:pt x="4829803" y="4427813"/>
                    <a:pt x="4699161" y="4557961"/>
                  </a:cubicBezTo>
                  <a:cubicBezTo>
                    <a:pt x="4665909" y="4590326"/>
                    <a:pt x="4634728" y="4622888"/>
                    <a:pt x="4603646" y="4655745"/>
                  </a:cubicBezTo>
                  <a:lnTo>
                    <a:pt x="4510994" y="4754615"/>
                  </a:lnTo>
                  <a:cubicBezTo>
                    <a:pt x="4449619" y="4820626"/>
                    <a:pt x="4388936" y="4886836"/>
                    <a:pt x="4327463" y="4952058"/>
                  </a:cubicBezTo>
                  <a:cubicBezTo>
                    <a:pt x="4296776" y="4984718"/>
                    <a:pt x="4266089" y="5017181"/>
                    <a:pt x="4235008" y="5049250"/>
                  </a:cubicBezTo>
                  <a:cubicBezTo>
                    <a:pt x="4203926" y="5081318"/>
                    <a:pt x="4172351" y="5112794"/>
                    <a:pt x="4140479" y="5143778"/>
                  </a:cubicBezTo>
                  <a:cubicBezTo>
                    <a:pt x="4076935" y="5205941"/>
                    <a:pt x="4011120" y="5265441"/>
                    <a:pt x="3942444" y="5320795"/>
                  </a:cubicBezTo>
                  <a:cubicBezTo>
                    <a:pt x="3873966" y="5376348"/>
                    <a:pt x="3801738" y="5426375"/>
                    <a:pt x="3726550" y="5470383"/>
                  </a:cubicBezTo>
                  <a:cubicBezTo>
                    <a:pt x="3651164" y="5513897"/>
                    <a:pt x="3572424" y="5550800"/>
                    <a:pt x="3490921" y="5578330"/>
                  </a:cubicBezTo>
                  <a:cubicBezTo>
                    <a:pt x="3470595" y="5585434"/>
                    <a:pt x="3449775" y="5590960"/>
                    <a:pt x="3429349" y="5597374"/>
                  </a:cubicBezTo>
                  <a:cubicBezTo>
                    <a:pt x="3408629" y="5602998"/>
                    <a:pt x="3387710" y="5607833"/>
                    <a:pt x="3366989" y="5613062"/>
                  </a:cubicBezTo>
                  <a:cubicBezTo>
                    <a:pt x="3345873" y="5617108"/>
                    <a:pt x="3324856" y="5621252"/>
                    <a:pt x="3303838" y="5625002"/>
                  </a:cubicBezTo>
                  <a:cubicBezTo>
                    <a:pt x="3282526" y="5627764"/>
                    <a:pt x="3261410" y="5631119"/>
                    <a:pt x="3240195" y="5633487"/>
                  </a:cubicBezTo>
                  <a:cubicBezTo>
                    <a:pt x="3218783" y="5635165"/>
                    <a:pt x="3197569" y="5637533"/>
                    <a:pt x="3176157" y="5638717"/>
                  </a:cubicBezTo>
                  <a:cubicBezTo>
                    <a:pt x="3154745" y="5639309"/>
                    <a:pt x="3133333" y="5640592"/>
                    <a:pt x="3111921" y="5640789"/>
                  </a:cubicBezTo>
                  <a:cubicBezTo>
                    <a:pt x="3090411" y="5640395"/>
                    <a:pt x="3069098" y="5640395"/>
                    <a:pt x="3047488" y="5639803"/>
                  </a:cubicBezTo>
                  <a:lnTo>
                    <a:pt x="2981576" y="5635560"/>
                  </a:lnTo>
                  <a:cubicBezTo>
                    <a:pt x="2805939" y="5624509"/>
                    <a:pt x="2632276" y="5596190"/>
                    <a:pt x="2463547" y="5552280"/>
                  </a:cubicBezTo>
                  <a:lnTo>
                    <a:pt x="2338135" y="5515673"/>
                  </a:lnTo>
                  <a:cubicBezTo>
                    <a:pt x="2296791" y="5502254"/>
                    <a:pt x="2256039" y="5486960"/>
                    <a:pt x="2214992" y="5472948"/>
                  </a:cubicBezTo>
                  <a:cubicBezTo>
                    <a:pt x="2194369" y="5466337"/>
                    <a:pt x="2174438" y="5457555"/>
                    <a:pt x="2154407" y="5449464"/>
                  </a:cubicBezTo>
                  <a:lnTo>
                    <a:pt x="2094217" y="5424894"/>
                  </a:lnTo>
                  <a:lnTo>
                    <a:pt x="2064122" y="5412659"/>
                  </a:lnTo>
                  <a:lnTo>
                    <a:pt x="2034718" y="5398845"/>
                  </a:lnTo>
                  <a:lnTo>
                    <a:pt x="1976008" y="5371316"/>
                  </a:lnTo>
                  <a:cubicBezTo>
                    <a:pt x="1664895" y="5221137"/>
                    <a:pt x="1383087" y="5015208"/>
                    <a:pt x="1151208" y="4764384"/>
                  </a:cubicBezTo>
                  <a:cubicBezTo>
                    <a:pt x="919328" y="4513559"/>
                    <a:pt x="739844" y="4218529"/>
                    <a:pt x="619661" y="3903173"/>
                  </a:cubicBezTo>
                  <a:cubicBezTo>
                    <a:pt x="560063" y="3745298"/>
                    <a:pt x="514180" y="3582291"/>
                    <a:pt x="485467" y="3416325"/>
                  </a:cubicBezTo>
                  <a:cubicBezTo>
                    <a:pt x="456457" y="3250457"/>
                    <a:pt x="442248" y="3082024"/>
                    <a:pt x="443531" y="2913393"/>
                  </a:cubicBezTo>
                  <a:cubicBezTo>
                    <a:pt x="444419" y="2744763"/>
                    <a:pt x="460700" y="2576329"/>
                    <a:pt x="492177" y="2410461"/>
                  </a:cubicBezTo>
                  <a:cubicBezTo>
                    <a:pt x="523752" y="2244593"/>
                    <a:pt x="572200" y="2081784"/>
                    <a:pt x="633968" y="1923909"/>
                  </a:cubicBezTo>
                  <a:cubicBezTo>
                    <a:pt x="757802" y="1607961"/>
                    <a:pt x="937385" y="1310563"/>
                    <a:pt x="1169067" y="1051845"/>
                  </a:cubicBezTo>
                  <a:cubicBezTo>
                    <a:pt x="1400059" y="793225"/>
                    <a:pt x="1684826" y="573482"/>
                    <a:pt x="2008274" y="423007"/>
                  </a:cubicBezTo>
                  <a:lnTo>
                    <a:pt x="2069352" y="395873"/>
                  </a:lnTo>
                  <a:cubicBezTo>
                    <a:pt x="2089777" y="386992"/>
                    <a:pt x="2109906" y="377125"/>
                    <a:pt x="2130923" y="369626"/>
                  </a:cubicBezTo>
                  <a:lnTo>
                    <a:pt x="2193580" y="345846"/>
                  </a:lnTo>
                  <a:cubicBezTo>
                    <a:pt x="2214597" y="338149"/>
                    <a:pt x="2235220" y="329466"/>
                    <a:pt x="2256730" y="323053"/>
                  </a:cubicBezTo>
                  <a:lnTo>
                    <a:pt x="2320670" y="302529"/>
                  </a:lnTo>
                  <a:cubicBezTo>
                    <a:pt x="2342081" y="295918"/>
                    <a:pt x="2363197" y="288221"/>
                    <a:pt x="2385004" y="283090"/>
                  </a:cubicBezTo>
                  <a:lnTo>
                    <a:pt x="2450127" y="266119"/>
                  </a:lnTo>
                  <a:lnTo>
                    <a:pt x="2482788" y="257732"/>
                  </a:lnTo>
                  <a:lnTo>
                    <a:pt x="2499069" y="253587"/>
                  </a:lnTo>
                  <a:lnTo>
                    <a:pt x="2515547" y="250233"/>
                  </a:lnTo>
                  <a:cubicBezTo>
                    <a:pt x="2690986" y="211257"/>
                    <a:pt x="2871063" y="191424"/>
                    <a:pt x="3051337" y="190832"/>
                  </a:cubicBezTo>
                  <a:cubicBezTo>
                    <a:pt x="3231315" y="190635"/>
                    <a:pt x="3410997" y="216585"/>
                    <a:pt x="3584364" y="263257"/>
                  </a:cubicBezTo>
                  <a:cubicBezTo>
                    <a:pt x="3671096" y="286445"/>
                    <a:pt x="3756250" y="315159"/>
                    <a:pt x="3839431" y="348313"/>
                  </a:cubicBezTo>
                  <a:cubicBezTo>
                    <a:pt x="3922809" y="380973"/>
                    <a:pt x="4003818" y="419159"/>
                    <a:pt x="4082756" y="460700"/>
                  </a:cubicBezTo>
                  <a:cubicBezTo>
                    <a:pt x="4161793" y="502044"/>
                    <a:pt x="4238264" y="547926"/>
                    <a:pt x="4312663" y="596374"/>
                  </a:cubicBezTo>
                  <a:cubicBezTo>
                    <a:pt x="4386864" y="645217"/>
                    <a:pt x="4458500" y="697612"/>
                    <a:pt x="4527768" y="752474"/>
                  </a:cubicBezTo>
                  <a:cubicBezTo>
                    <a:pt x="4597036" y="807335"/>
                    <a:pt x="4663837" y="864960"/>
                    <a:pt x="4728072" y="924952"/>
                  </a:cubicBezTo>
                  <a:cubicBezTo>
                    <a:pt x="4792406" y="984846"/>
                    <a:pt x="4853484" y="1047898"/>
                    <a:pt x="4912589" y="1112232"/>
                  </a:cubicBezTo>
                  <a:cubicBezTo>
                    <a:pt x="4971595" y="1176764"/>
                    <a:pt x="5028134" y="1243170"/>
                    <a:pt x="5081911" y="1311352"/>
                  </a:cubicBezTo>
                  <a:cubicBezTo>
                    <a:pt x="5135292" y="1379930"/>
                    <a:pt x="5186700" y="1449691"/>
                    <a:pt x="5234852" y="1521327"/>
                  </a:cubicBezTo>
                  <a:cubicBezTo>
                    <a:pt x="5283103" y="1592963"/>
                    <a:pt x="5328887" y="1665980"/>
                    <a:pt x="5371020" y="1740774"/>
                  </a:cubicBezTo>
                  <a:cubicBezTo>
                    <a:pt x="5413547" y="1815370"/>
                    <a:pt x="5452917" y="1891446"/>
                    <a:pt x="5489229" y="1968607"/>
                  </a:cubicBezTo>
                  <a:cubicBezTo>
                    <a:pt x="5561654" y="2123227"/>
                    <a:pt x="5620266" y="2283273"/>
                    <a:pt x="5663681" y="2446773"/>
                  </a:cubicBezTo>
                  <a:cubicBezTo>
                    <a:pt x="5684896" y="2528670"/>
                    <a:pt x="5702163" y="2611358"/>
                    <a:pt x="5715385" y="2694736"/>
                  </a:cubicBezTo>
                  <a:cubicBezTo>
                    <a:pt x="5718641" y="2715555"/>
                    <a:pt x="5722095" y="2736375"/>
                    <a:pt x="5724266" y="2757393"/>
                  </a:cubicBezTo>
                  <a:cubicBezTo>
                    <a:pt x="5726634" y="2778311"/>
                    <a:pt x="5729791" y="2799229"/>
                    <a:pt x="5731469" y="2820247"/>
                  </a:cubicBezTo>
                  <a:cubicBezTo>
                    <a:pt x="5733343" y="2841264"/>
                    <a:pt x="5735613" y="2862182"/>
                    <a:pt x="5737291" y="2883200"/>
                  </a:cubicBezTo>
                  <a:lnTo>
                    <a:pt x="5741139" y="2946350"/>
                  </a:lnTo>
                  <a:cubicBezTo>
                    <a:pt x="5744493" y="3030616"/>
                    <a:pt x="5744395" y="3115177"/>
                    <a:pt x="5738376" y="3199542"/>
                  </a:cubicBezTo>
                  <a:cubicBezTo>
                    <a:pt x="5736600" y="3220658"/>
                    <a:pt x="5736008" y="3241872"/>
                    <a:pt x="5733442" y="3262890"/>
                  </a:cubicBezTo>
                  <a:close/>
                </a:path>
              </a:pathLst>
            </a:custGeom>
            <a:ln w="9864" cap="flat">
              <a:noFill/>
              <a:prstDash val="solid"/>
              <a:miter/>
            </a:ln>
          </p:spPr>
          <p:txBody>
            <a:bodyPr rtlCol="0" anchor="ctr"/>
            <a:lstStyle/>
            <a:p>
              <a:endParaRPr lang="en-US" dirty="0"/>
            </a:p>
          </p:txBody>
        </p:sp>
        <p:sp useBgFill="1">
          <p:nvSpPr>
            <p:cNvPr id="48" name="Freeform: Shape 47">
              <a:extLst>
                <a:ext uri="{FF2B5EF4-FFF2-40B4-BE49-F238E27FC236}">
                  <a16:creationId xmlns:a16="http://schemas.microsoft.com/office/drawing/2014/main" id="{AE9251B6-D4CB-40D0-8C5B-9D3F6BE03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13906" y="0"/>
              <a:ext cx="7277789" cy="6253859"/>
            </a:xfrm>
            <a:custGeom>
              <a:avLst/>
              <a:gdLst>
                <a:gd name="connsiteX0" fmla="*/ 0 w 7277789"/>
                <a:gd name="connsiteY0" fmla="*/ 0 h 6253859"/>
                <a:gd name="connsiteX1" fmla="*/ 7277789 w 7277789"/>
                <a:gd name="connsiteY1" fmla="*/ 0 h 6253859"/>
                <a:gd name="connsiteX2" fmla="*/ 7277789 w 7277789"/>
                <a:gd name="connsiteY2" fmla="*/ 6253859 h 6253859"/>
                <a:gd name="connsiteX3" fmla="*/ 4878117 w 7277789"/>
                <a:gd name="connsiteY3" fmla="*/ 6253859 h 6253859"/>
                <a:gd name="connsiteX4" fmla="*/ 5143664 w 7277789"/>
                <a:gd name="connsiteY4" fmla="*/ 6125938 h 6253859"/>
                <a:gd name="connsiteX5" fmla="*/ 6795802 w 7277789"/>
                <a:gd name="connsiteY5" fmla="*/ 3350052 h 6253859"/>
                <a:gd name="connsiteX6" fmla="*/ 3638894 w 7277789"/>
                <a:gd name="connsiteY6" fmla="*/ 193144 h 6253859"/>
                <a:gd name="connsiteX7" fmla="*/ 481986 w 7277789"/>
                <a:gd name="connsiteY7" fmla="*/ 3350052 h 6253859"/>
                <a:gd name="connsiteX8" fmla="*/ 2134125 w 7277789"/>
                <a:gd name="connsiteY8" fmla="*/ 6125938 h 6253859"/>
                <a:gd name="connsiteX9" fmla="*/ 2399672 w 7277789"/>
                <a:gd name="connsiteY9" fmla="*/ 6253859 h 6253859"/>
                <a:gd name="connsiteX10" fmla="*/ 0 w 7277789"/>
                <a:gd name="connsiteY10" fmla="*/ 6253859 h 625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77789" h="6253859">
                  <a:moveTo>
                    <a:pt x="0" y="0"/>
                  </a:moveTo>
                  <a:lnTo>
                    <a:pt x="7277789" y="0"/>
                  </a:lnTo>
                  <a:lnTo>
                    <a:pt x="7277789" y="6253859"/>
                  </a:lnTo>
                  <a:lnTo>
                    <a:pt x="4878117" y="6253859"/>
                  </a:lnTo>
                  <a:lnTo>
                    <a:pt x="5143664" y="6125938"/>
                  </a:lnTo>
                  <a:cubicBezTo>
                    <a:pt x="6127752" y="5591350"/>
                    <a:pt x="6795802" y="4548717"/>
                    <a:pt x="6795802" y="3350052"/>
                  </a:cubicBezTo>
                  <a:cubicBezTo>
                    <a:pt x="6795802" y="1606540"/>
                    <a:pt x="5382406" y="193144"/>
                    <a:pt x="3638894" y="193144"/>
                  </a:cubicBezTo>
                  <a:cubicBezTo>
                    <a:pt x="1895382" y="193144"/>
                    <a:pt x="481986" y="1606540"/>
                    <a:pt x="481986" y="3350052"/>
                  </a:cubicBezTo>
                  <a:cubicBezTo>
                    <a:pt x="481986" y="4548717"/>
                    <a:pt x="1150037" y="5591350"/>
                    <a:pt x="2134125" y="6125938"/>
                  </a:cubicBezTo>
                  <a:lnTo>
                    <a:pt x="2399672" y="6253859"/>
                  </a:lnTo>
                  <a:lnTo>
                    <a:pt x="0" y="62538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2502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42ECB4C-35B6-4F80-A73F-49D0F165D568}"/>
              </a:ext>
            </a:extLst>
          </p:cNvPr>
          <p:cNvSpPr>
            <a:spLocks noGrp="1"/>
          </p:cNvSpPr>
          <p:nvPr>
            <p:ph type="title"/>
          </p:nvPr>
        </p:nvSpPr>
        <p:spPr>
          <a:xfrm>
            <a:off x="2949168" y="2861293"/>
            <a:ext cx="8612171" cy="3639075"/>
          </a:xfrm>
        </p:spPr>
        <p:txBody>
          <a:bodyPr vert="horz" lIns="91440" tIns="45720" rIns="91440" bIns="45720" rtlCol="0" anchor="b">
            <a:normAutofit fontScale="90000"/>
          </a:bodyPr>
          <a:lstStyle/>
          <a:p>
            <a:pPr>
              <a:lnSpc>
                <a:spcPct val="107000"/>
              </a:lnSpc>
              <a:spcAft>
                <a:spcPts val="800"/>
              </a:spcAft>
            </a:pPr>
            <a:br>
              <a:rPr lang="tr-TR" sz="3600" b="1" u="sng" dirty="0">
                <a:effectLst/>
                <a:latin typeface="Calibri" panose="020F0502020204030204" pitchFamily="34" charset="0"/>
                <a:ea typeface="Calibri" panose="020F0502020204030204" pitchFamily="34" charset="0"/>
                <a:cs typeface="Times New Roman" panose="02020603050405020304" pitchFamily="18" charset="0"/>
              </a:rPr>
            </a:br>
            <a:br>
              <a:rPr lang="tr-TR" sz="3600" b="1" u="sng"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rfidListener</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Gets an ongoing updating input and sends it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distanceHandler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BtnTrigger</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Acts as a trigger, if the safety is off and the mag is loaded it will decrease the number of bullets left in the mag by one. If safety is on this button will be unclickable.</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BtnPullSlide</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Our aim was to mimic a real firearm so there are jams included, this button will get the firearm in ready to fire state after reloads, and clears any possible jam. Safety will not block this function.</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BtnReload</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If there are no bullets left, this button will set the number of bullets to the maximum count. Safety will not block this function.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52986F1C-E005-4559-AC42-2BA18C79A9E8}"/>
              </a:ext>
            </a:extLst>
          </p:cNvPr>
          <p:cNvSpPr txBox="1"/>
          <p:nvPr/>
        </p:nvSpPr>
        <p:spPr>
          <a:xfrm>
            <a:off x="286305" y="357632"/>
            <a:ext cx="6094520" cy="523220"/>
          </a:xfrm>
          <a:prstGeom prst="rect">
            <a:avLst/>
          </a:prstGeom>
          <a:noFill/>
        </p:spPr>
        <p:txBody>
          <a:bodyPr wrap="square">
            <a:spAutoFit/>
          </a:bodyPr>
          <a:lstStyle/>
          <a:p>
            <a:r>
              <a:rPr lang="en-US" sz="2800" b="1" u="sng" dirty="0">
                <a:effectLst/>
                <a:latin typeface="Calibri" panose="020F0502020204030204" pitchFamily="34" charset="0"/>
                <a:ea typeface="Calibri" panose="020F0502020204030204" pitchFamily="34" charset="0"/>
                <a:cs typeface="Times New Roman" panose="02020603050405020304" pitchFamily="18" charset="0"/>
              </a:rPr>
              <a:t>Components</a:t>
            </a:r>
            <a:endParaRPr lang="en-US" sz="2800" dirty="0"/>
          </a:p>
        </p:txBody>
      </p:sp>
    </p:spTree>
    <p:extLst>
      <p:ext uri="{BB962C8B-B14F-4D97-AF65-F5344CB8AC3E}">
        <p14:creationId xmlns:p14="http://schemas.microsoft.com/office/powerpoint/2010/main" val="239632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832B0F4-8964-4671-B28E-4B778A6AC67C}"/>
              </a:ext>
            </a:extLst>
          </p:cNvPr>
          <p:cNvSpPr>
            <a:spLocks noGrp="1"/>
          </p:cNvSpPr>
          <p:nvPr>
            <p:ph type="title"/>
          </p:nvPr>
        </p:nvSpPr>
        <p:spPr>
          <a:xfrm>
            <a:off x="753771" y="1853234"/>
            <a:ext cx="10684151" cy="5423399"/>
          </a:xfrm>
        </p:spPr>
        <p:txBody>
          <a:bodyPr vert="horz" lIns="91440" tIns="45720" rIns="91440" bIns="45720" rtlCol="0" anchor="b">
            <a:normAutofit fontScale="90000"/>
          </a:bodyPr>
          <a:lstStyle/>
          <a:p>
            <a:pPr>
              <a:lnSpc>
                <a:spcPct val="107000"/>
              </a:lnSpc>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displayDetail_A</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Visual output of the safety state, whether it is on or off.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displayDetail_B</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Updates constantly, output of the remaining ammo.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controlPanel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displayDetail_C</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 </a:t>
            </a:r>
            <a:r>
              <a:rPr lang="tr-TR" sz="22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If there is a jam this method will send a warning text.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controlPanel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measureDistance</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Compares “distance”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distancelock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returns true if “distance” is less than </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or equal to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distancelock</a:t>
            </a:r>
            <a:r>
              <a:rPr lang="en-US" sz="1800" dirty="0">
                <a:effectLst/>
                <a:latin typeface="Calibri" panose="020F0502020204030204" pitchFamily="34" charset="0"/>
                <a:ea typeface="Calibri" panose="020F0502020204030204" pitchFamily="34" charset="0"/>
                <a:cs typeface="Times New Roman" panose="02020603050405020304" pitchFamily="18" charset="0"/>
              </a:rPr>
              <a:t>, false if not.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bulletCounter</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Returns the remaining bullet count.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a:effectLst/>
                <a:latin typeface="Calibri" panose="020F0502020204030204" pitchFamily="34" charset="0"/>
                <a:ea typeface="Calibri" panose="020F0502020204030204" pitchFamily="34" charset="0"/>
                <a:cs typeface="Times New Roman" panose="02020603050405020304" pitchFamily="18" charset="0"/>
              </a:rPr>
              <a:t>reload:</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Sets the bullet count to default count.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buttonHandler</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a:effectLst/>
                <a:latin typeface="Calibri" panose="020F0502020204030204" pitchFamily="34" charset="0"/>
                <a:ea typeface="Calibri" panose="020F0502020204030204" pitchFamily="34" charset="0"/>
                <a:cs typeface="Times New Roman" panose="02020603050405020304" pitchFamily="18" charset="0"/>
              </a:rPr>
              <a:t>discharge:</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Decreases bullet count by one.</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getDefaultAmmo</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Returns the default number of bullets. Called in “reload”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displayDetail_B</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defaultDesign</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Resets the labels.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displayDetail_A</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defaultComponentDesign</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Resets two labels at a time called in all methods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GuiScreen</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textActive</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sets text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colour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to green.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textWarning</a:t>
            </a:r>
            <a:r>
              <a:rPr lang="en-US" sz="22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sets text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colour</a:t>
            </a:r>
            <a:r>
              <a:rPr lang="en-US" sz="1800" dirty="0">
                <a:effectLst/>
                <a:latin typeface="Calibri" panose="020F0502020204030204" pitchFamily="34" charset="0"/>
                <a:ea typeface="Calibri" panose="020F0502020204030204" pitchFamily="34" charset="0"/>
                <a:cs typeface="Times New Roman" panose="02020603050405020304" pitchFamily="18" charset="0"/>
              </a:rPr>
              <a:t> red.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controlPanel</a:t>
            </a:r>
            <a:r>
              <a:rPr lang="en-US" sz="2200" b="1" dirty="0">
                <a:effectLst/>
                <a:latin typeface="Calibri" panose="020F0502020204030204" pitchFamily="34" charset="0"/>
                <a:ea typeface="Calibri" panose="020F0502020204030204" pitchFamily="34" charset="0"/>
                <a:cs typeface="Times New Roman" panose="02020603050405020304" pitchFamily="18" charset="0"/>
              </a:rPr>
              <a:t>: </a:t>
            </a:r>
            <a:r>
              <a:rPr lang="tr-TR" sz="22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Links the buttons to the displays, decides if the trigger button is enabled or not.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tr-TR"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Main control method, gets the inputs and send necessary instructions such as;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Whether the trigger button is enabled or not.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A9B610EB-D0D8-4C51-8AF3-202C4452C0B2}"/>
              </a:ext>
            </a:extLst>
          </p:cNvPr>
          <p:cNvSpPr txBox="1"/>
          <p:nvPr/>
        </p:nvSpPr>
        <p:spPr>
          <a:xfrm>
            <a:off x="139973" y="192716"/>
            <a:ext cx="1866380" cy="523220"/>
          </a:xfrm>
          <a:prstGeom prst="rect">
            <a:avLst/>
          </a:prstGeom>
          <a:noFill/>
        </p:spPr>
        <p:txBody>
          <a:bodyPr wrap="square">
            <a:spAutoFit/>
          </a:bodyPr>
          <a:lstStyle/>
          <a:p>
            <a:r>
              <a:rPr lang="en-US" sz="2800" b="1" u="sng" dirty="0">
                <a:effectLst/>
                <a:latin typeface="Calibri" panose="020F0502020204030204" pitchFamily="34" charset="0"/>
                <a:ea typeface="Calibri" panose="020F0502020204030204" pitchFamily="34" charset="0"/>
                <a:cs typeface="Times New Roman" panose="02020603050405020304" pitchFamily="18" charset="0"/>
              </a:rPr>
              <a:t>Methods</a:t>
            </a:r>
            <a:r>
              <a:rPr lang="en-US" sz="1800" b="1" u="sng"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3744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88E24E4-D49E-404F-84CF-5CF802CD39F4}"/>
              </a:ext>
            </a:extLst>
          </p:cNvPr>
          <p:cNvSpPr>
            <a:spLocks noGrp="1"/>
          </p:cNvSpPr>
          <p:nvPr>
            <p:ph type="title"/>
          </p:nvPr>
        </p:nvSpPr>
        <p:spPr>
          <a:xfrm>
            <a:off x="2743198" y="3312681"/>
            <a:ext cx="10684151" cy="2377890"/>
          </a:xfrm>
        </p:spPr>
        <p:txBody>
          <a:bodyPr vert="horz" lIns="91440" tIns="45720" rIns="91440" bIns="45720" rtlCol="0" anchor="b">
            <a:normAutofit fontScale="90000"/>
          </a:bodyPr>
          <a:lstStyle/>
          <a:p>
            <a:pPr>
              <a:lnSpc>
                <a:spcPct val="107000"/>
              </a:lnSpc>
              <a:spcAft>
                <a:spcPts val="800"/>
              </a:spcAft>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buttonHandler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tr-TR" sz="1800" b="1"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Collects data from all of the buttons using action listeners therefore it checks the</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firearms current state, then give necessary instructions to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guiScreen</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order to be displayed.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2200" b="1" dirty="0" err="1">
                <a:effectLst/>
                <a:latin typeface="Calibri" panose="020F0502020204030204" pitchFamily="34" charset="0"/>
                <a:ea typeface="Calibri" panose="020F0502020204030204" pitchFamily="34" charset="0"/>
                <a:cs typeface="Times New Roman" panose="02020603050405020304" pitchFamily="18" charset="0"/>
              </a:rPr>
              <a:t>distanceListener</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br>
              <a:rPr lang="tr-TR" sz="1800" b="1"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Reads the text inputs that mimics the RFID readings, sends them to </a:t>
            </a:r>
            <a:br>
              <a:rPr lang="tr-TR"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B1E8D039-A852-4EC4-B7A3-0BEB603A7776}"/>
              </a:ext>
            </a:extLst>
          </p:cNvPr>
          <p:cNvSpPr txBox="1"/>
          <p:nvPr/>
        </p:nvSpPr>
        <p:spPr>
          <a:xfrm>
            <a:off x="215283" y="368141"/>
            <a:ext cx="6094520" cy="584775"/>
          </a:xfrm>
          <a:prstGeom prst="rect">
            <a:avLst/>
          </a:prstGeom>
          <a:noFill/>
        </p:spPr>
        <p:txBody>
          <a:bodyPr wrap="square">
            <a:spAutoFit/>
          </a:bodyPr>
          <a:lstStyle/>
          <a:p>
            <a:r>
              <a:rPr lang="en-US" sz="3200" b="1" u="sng" dirty="0">
                <a:effectLst/>
                <a:latin typeface="Calibri" panose="020F0502020204030204" pitchFamily="34" charset="0"/>
                <a:ea typeface="Calibri" panose="020F0502020204030204" pitchFamily="34" charset="0"/>
                <a:cs typeface="Times New Roman" panose="02020603050405020304" pitchFamily="18" charset="0"/>
              </a:rPr>
              <a:t>Listeners:</a:t>
            </a:r>
            <a:endParaRPr lang="en-US" sz="3200" dirty="0"/>
          </a:p>
        </p:txBody>
      </p:sp>
    </p:spTree>
    <p:extLst>
      <p:ext uri="{BB962C8B-B14F-4D97-AF65-F5344CB8AC3E}">
        <p14:creationId xmlns:p14="http://schemas.microsoft.com/office/powerpoint/2010/main" val="1074281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194DBC8-7092-4DE0-815F-03FC6716532D}"/>
              </a:ext>
            </a:extLst>
          </p:cNvPr>
          <p:cNvSpPr>
            <a:spLocks noGrp="1"/>
          </p:cNvSpPr>
          <p:nvPr>
            <p:ph type="title"/>
          </p:nvPr>
        </p:nvSpPr>
        <p:spPr>
          <a:xfrm>
            <a:off x="-239696" y="275208"/>
            <a:ext cx="8765897" cy="1260630"/>
          </a:xfrm>
        </p:spPr>
        <p:txBody>
          <a:bodyPr vert="horz" lIns="91440" tIns="45720" rIns="91440" bIns="45720" rtlCol="0" anchor="b">
            <a:normAutofit/>
          </a:bodyPr>
          <a:lstStyle/>
          <a:p>
            <a:pPr algn="ctr"/>
            <a:r>
              <a:rPr lang="en-US" sz="3200" b="1" u="sng" dirty="0">
                <a:effectLst/>
                <a:latin typeface="Calibri" panose="020F0502020204030204" pitchFamily="34" charset="0"/>
                <a:ea typeface="Calibri" panose="020F0502020204030204" pitchFamily="34" charset="0"/>
                <a:cs typeface="Times New Roman" panose="02020603050405020304" pitchFamily="18" charset="0"/>
              </a:rPr>
              <a:t>Methods to improve the realism of the project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5200" kern="1200" dirty="0">
              <a:solidFill>
                <a:schemeClr val="tx2"/>
              </a:solidFill>
              <a:latin typeface="+mj-lt"/>
              <a:ea typeface="+mj-ea"/>
              <a:cs typeface="+mj-cs"/>
            </a:endParaRPr>
          </a:p>
        </p:txBody>
      </p:sp>
      <p:grpSp>
        <p:nvGrpSpPr>
          <p:cNvPr id="12" name="Group 11">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9" name="Freeform: Shape 18">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46DE8347-C1DC-4211-96EA-E4EAE7062F1A}"/>
              </a:ext>
            </a:extLst>
          </p:cNvPr>
          <p:cNvSpPr txBox="1"/>
          <p:nvPr/>
        </p:nvSpPr>
        <p:spPr>
          <a:xfrm>
            <a:off x="3148460" y="2916356"/>
            <a:ext cx="7975259" cy="3153107"/>
          </a:xfrm>
          <a:prstGeom prst="rect">
            <a:avLst/>
          </a:prstGeom>
          <a:noFill/>
        </p:spPr>
        <p:txBody>
          <a:bodyPr wrap="square">
            <a:spAutoFit/>
          </a:bodyPr>
          <a:lstStyle/>
          <a:p>
            <a:pPr>
              <a:lnSpc>
                <a:spcPct val="107000"/>
              </a:lnSpc>
              <a:spcAft>
                <a:spcPts val="80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lblDefaultSetting</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 special method to minimize the GUI errors. Called in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controlPanel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textEmptyRegex</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 special method to minimize the GUI errors. Called in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randomJam</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r>
              <a:rPr lang="en-US"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Adds jams randomly to the process in order to be more realistic.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controlPanel</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400" b="1" dirty="0" err="1">
                <a:effectLst/>
                <a:latin typeface="Calibri" panose="020F0502020204030204" pitchFamily="34" charset="0"/>
                <a:ea typeface="Calibri" panose="020F0502020204030204" pitchFamily="34" charset="0"/>
                <a:cs typeface="Times New Roman" panose="02020603050405020304" pitchFamily="18" charset="0"/>
              </a:rPr>
              <a:t>measureDistanceRegex</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Checks if the inputs are integers, and returns a </a:t>
            </a:r>
            <a:r>
              <a:rPr lang="tr-TR"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boolean</a:t>
            </a:r>
            <a:r>
              <a:rPr lang="en-US" sz="1800" dirty="0">
                <a:effectLst/>
                <a:latin typeface="Calibri" panose="020F0502020204030204" pitchFamily="34" charset="0"/>
                <a:ea typeface="Calibri" panose="020F0502020204030204" pitchFamily="34" charset="0"/>
                <a:cs typeface="Times New Roman" panose="02020603050405020304" pitchFamily="18" charset="0"/>
              </a:rPr>
              <a:t> value. Called in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safetyMechanism</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18544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otalTime>57</TotalTime>
  <Words>909</Words>
  <Application>Microsoft Office PowerPoint</Application>
  <PresentationFormat>Widescreen</PresentationFormat>
  <Paragraphs>31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SemiBold</vt:lpstr>
      <vt:lpstr>Bahnschrift SemiBold Condensed</vt:lpstr>
      <vt:lpstr>Calibri</vt:lpstr>
      <vt:lpstr>Calibri Light</vt:lpstr>
      <vt:lpstr>Office Theme</vt:lpstr>
      <vt:lpstr>WaveSafe</vt:lpstr>
      <vt:lpstr>What is WaveSafe?</vt:lpstr>
      <vt:lpstr>The traditional safety measures are just safe to the point which weapons still in officers' hands or holstered on them, when the weapon is held by the bad guy, it is no longer your weapon. So we think of a system that connects a firearm to a single user. A system to keep the firearm functioning only in the operator's hand and not let it fire under the control of unauthorized others.</vt:lpstr>
      <vt:lpstr>PowerPoint Presentation</vt:lpstr>
      <vt:lpstr>PowerPoint Presentation</vt:lpstr>
      <vt:lpstr>   rfidListener: Gets an ongoing updating input and sends it to “distanceHandler”.  BtnTrigger:   Acts as a trigger, if the safety is off and the mag is loaded it will decrease the number of bullets left in the mag by one. If safety is on this button will be unclickable.  BtnPullSlide:  Our aim was to mimic a real firearm so there are jams included, this button will get the firearm in ready to fire state after reloads, and clears any possible jam. Safety will not block this function.  BtnReload: If there are no bullets left, this button will set the number of bullets to the maximum count. Safety will not block this function. </vt:lpstr>
      <vt:lpstr> displayDetail_A:     Visual output of the safety state, whether it is on or off. Called in “safetyMechanism”. displayDetail_B:      Updates constantly, output of the remaining ammo. Called in “controlPanel”. displayDetail_C:      If there is a jam this method will send a warning text. Called in “controlPanel”. measureDistance:  Compares “distance” to “distancelock” and returns true if “distance” is less than        or equal to the “distancelock, false if not. Called in “safetyMechanism”.  bulletCounter:         Returns the remaining bullet count. reload:      Sets the bullet count to default count. Called in “buttonHandler”. discharge:    Decreases bullet count by one. getDefaultAmmo:   Returns the default number of bullets. Called in “reload” and “displayDetail_B”. defaultDesign:       Resets the labels. Called in “displayDetail_A”. defaultComponentDesign: Resets two labels at a time called in all methods of  “GuiScreen”. textActive:     sets text colour to green.  textWarning:                        sets text colour red.  controlPanel:        Links the buttons to the displays, decides if the trigger button is enabled or not.  safetyMechanism:    Main control method, gets the inputs and send necessary instructions such as;      Whether the trigger button is enabled or not. </vt:lpstr>
      <vt:lpstr> buttonHandler:  Collects data from all of the buttons using action listeners therefore it checks the  firearms current state, then give necessary instructions to “guiScreen”  in order to be displayed.    distanceListener:  Reads the text inputs that mimics the RFID readings, sends them to  “safetyMechanism”. </vt:lpstr>
      <vt:lpstr>Methods to improve the realism of the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WaveSafe</dc:title>
  <dc:creator>sertac.kansiz</dc:creator>
  <cp:lastModifiedBy>sertac.kansiz</cp:lastModifiedBy>
  <cp:revision>3</cp:revision>
  <dcterms:created xsi:type="dcterms:W3CDTF">2021-01-08T20:23:18Z</dcterms:created>
  <dcterms:modified xsi:type="dcterms:W3CDTF">2021-01-08T21:21:15Z</dcterms:modified>
</cp:coreProperties>
</file>