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9"/>
  </p:notesMasterIdLst>
  <p:sldIdLst>
    <p:sldId id="262" r:id="rId2"/>
    <p:sldId id="661" r:id="rId3"/>
    <p:sldId id="708" r:id="rId4"/>
    <p:sldId id="709" r:id="rId5"/>
    <p:sldId id="710" r:id="rId6"/>
    <p:sldId id="672" r:id="rId7"/>
    <p:sldId id="673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9" autoAdjust="0"/>
    <p:restoredTop sz="94660"/>
  </p:normalViewPr>
  <p:slideViewPr>
    <p:cSldViewPr snapToGrid="0">
      <p:cViewPr varScale="1">
        <p:scale>
          <a:sx n="73" d="100"/>
          <a:sy n="73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98D5E-84DE-4EE9-9B34-8ABCB4D9131F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A832CF-859B-4F55-A86F-6FD2A3FA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51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2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5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73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E94A7-C4C0-4312-9A43-1209F3AED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04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F4D-724B-425A-91D2-C0851CD76D5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AC1-BDD8-46B4-BF02-EBE24CD1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9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F4D-724B-425A-91D2-C0851CD76D5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AC1-BDD8-46B4-BF02-EBE24CD1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41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F4D-724B-425A-91D2-C0851CD76D5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AC1-BDD8-46B4-BF02-EBE24CD1C86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3170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F4D-724B-425A-91D2-C0851CD76D5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AC1-BDD8-46B4-BF02-EBE24CD1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24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F4D-724B-425A-91D2-C0851CD76D5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AC1-BDD8-46B4-BF02-EBE24CD1C86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3480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F4D-724B-425A-91D2-C0851CD76D5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AC1-BDD8-46B4-BF02-EBE24CD1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34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F4D-724B-425A-91D2-C0851CD76D5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AC1-BDD8-46B4-BF02-EBE24CD1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85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F4D-724B-425A-91D2-C0851CD76D5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AC1-BDD8-46B4-BF02-EBE24CD1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050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6731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55415" y="396239"/>
            <a:ext cx="7197461" cy="606552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63129" y="6389960"/>
            <a:ext cx="392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lvl="0">
              <a:defRPr sz="1200" b="1" spc="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fld id="{C7C71010-677A-489C-BB3F-CA8EBC4C3264}" type="slidenum">
              <a:rPr lang="id-ID" b="0" smtClean="0">
                <a:latin typeface="Montserrat Semi Bold" panose="00000700000000000000" pitchFamily="50" charset="0"/>
              </a:rPr>
              <a:pPr lvl="0"/>
              <a:t>‹#›</a:t>
            </a:fld>
            <a:endParaRPr lang="id-ID" b="0">
              <a:latin typeface="Montserrat Semi 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109786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29639" y="2041158"/>
            <a:ext cx="4912233" cy="2860117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50127" y="2041158"/>
            <a:ext cx="4912233" cy="2860117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984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F4D-724B-425A-91D2-C0851CD76D5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AC1-BDD8-46B4-BF02-EBE24CD1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50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30801BD-CF79-4513-B727-7DA89FE7AA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8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EFA3393-241F-4419-B349-9D254AB95D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35765" y="1837360"/>
            <a:ext cx="6882539" cy="2323974"/>
          </a:xfrm>
          <a:custGeom>
            <a:avLst/>
            <a:gdLst>
              <a:gd name="connsiteX0" fmla="*/ 0 w 6882539"/>
              <a:gd name="connsiteY0" fmla="*/ 0 h 2323974"/>
              <a:gd name="connsiteX1" fmla="*/ 6882539 w 6882539"/>
              <a:gd name="connsiteY1" fmla="*/ 0 h 2323974"/>
              <a:gd name="connsiteX2" fmla="*/ 6882539 w 6882539"/>
              <a:gd name="connsiteY2" fmla="*/ 2323974 h 2323974"/>
              <a:gd name="connsiteX3" fmla="*/ 0 w 6882539"/>
              <a:gd name="connsiteY3" fmla="*/ 2323974 h 232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2539" h="2323974">
                <a:moveTo>
                  <a:pt x="0" y="0"/>
                </a:moveTo>
                <a:lnTo>
                  <a:pt x="6882539" y="0"/>
                </a:lnTo>
                <a:lnTo>
                  <a:pt x="6882539" y="2323974"/>
                </a:lnTo>
                <a:lnTo>
                  <a:pt x="0" y="23239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A237260-1775-436A-9AFA-4B4711ED78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8795" y="-4973"/>
            <a:ext cx="12200794" cy="4861390"/>
          </a:xfrm>
          <a:custGeom>
            <a:avLst/>
            <a:gdLst>
              <a:gd name="connsiteX0" fmla="*/ 0 w 12200794"/>
              <a:gd name="connsiteY0" fmla="*/ 0 h 4861390"/>
              <a:gd name="connsiteX1" fmla="*/ 12200794 w 12200794"/>
              <a:gd name="connsiteY1" fmla="*/ 0 h 4861390"/>
              <a:gd name="connsiteX2" fmla="*/ 12200794 w 12200794"/>
              <a:gd name="connsiteY2" fmla="*/ 3450615 h 4861390"/>
              <a:gd name="connsiteX3" fmla="*/ 6100397 w 12200794"/>
              <a:gd name="connsiteY3" fmla="*/ 4861390 h 4861390"/>
              <a:gd name="connsiteX4" fmla="*/ 0 w 12200794"/>
              <a:gd name="connsiteY4" fmla="*/ 3450615 h 4861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794" h="4861390">
                <a:moveTo>
                  <a:pt x="0" y="0"/>
                </a:moveTo>
                <a:lnTo>
                  <a:pt x="12200794" y="0"/>
                </a:lnTo>
                <a:lnTo>
                  <a:pt x="12200794" y="3450615"/>
                </a:lnTo>
                <a:lnTo>
                  <a:pt x="6100397" y="4861390"/>
                </a:lnTo>
                <a:lnTo>
                  <a:pt x="0" y="345061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0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B20D4E3-0A36-4276-941D-CF340F3D8D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04096" y="3548269"/>
            <a:ext cx="7231951" cy="2521226"/>
          </a:xfrm>
          <a:custGeom>
            <a:avLst/>
            <a:gdLst>
              <a:gd name="connsiteX0" fmla="*/ 0 w 7231951"/>
              <a:gd name="connsiteY0" fmla="*/ 0 h 2521226"/>
              <a:gd name="connsiteX1" fmla="*/ 7231951 w 7231951"/>
              <a:gd name="connsiteY1" fmla="*/ 0 h 2521226"/>
              <a:gd name="connsiteX2" fmla="*/ 7231951 w 7231951"/>
              <a:gd name="connsiteY2" fmla="*/ 2521226 h 2521226"/>
              <a:gd name="connsiteX3" fmla="*/ 0 w 7231951"/>
              <a:gd name="connsiteY3" fmla="*/ 2521226 h 2521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31951" h="2521226">
                <a:moveTo>
                  <a:pt x="0" y="0"/>
                </a:moveTo>
                <a:lnTo>
                  <a:pt x="7231951" y="0"/>
                </a:lnTo>
                <a:lnTo>
                  <a:pt x="7231951" y="2521226"/>
                </a:lnTo>
                <a:lnTo>
                  <a:pt x="0" y="252122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2992532-7F8E-434E-B4CD-3028F9E8D6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1605" y="-741419"/>
            <a:ext cx="7161847" cy="7370830"/>
          </a:xfrm>
          <a:custGeom>
            <a:avLst/>
            <a:gdLst>
              <a:gd name="connsiteX0" fmla="*/ 2787816 w 7161847"/>
              <a:gd name="connsiteY0" fmla="*/ 7152549 h 7370830"/>
              <a:gd name="connsiteX1" fmla="*/ 2787817 w 7161847"/>
              <a:gd name="connsiteY1" fmla="*/ 7152549 h 7370830"/>
              <a:gd name="connsiteX2" fmla="*/ 2787816 w 7161847"/>
              <a:gd name="connsiteY2" fmla="*/ 7152550 h 7370830"/>
              <a:gd name="connsiteX3" fmla="*/ 1391706 w 7161847"/>
              <a:gd name="connsiteY3" fmla="*/ 6138863 h 7370830"/>
              <a:gd name="connsiteX4" fmla="*/ 1391707 w 7161847"/>
              <a:gd name="connsiteY4" fmla="*/ 6138863 h 7370830"/>
              <a:gd name="connsiteX5" fmla="*/ 1391707 w 7161847"/>
              <a:gd name="connsiteY5" fmla="*/ 6138864 h 7370830"/>
              <a:gd name="connsiteX6" fmla="*/ 6563752 w 7161847"/>
              <a:gd name="connsiteY6" fmla="*/ 5372121 h 7370830"/>
              <a:gd name="connsiteX7" fmla="*/ 6835791 w 7161847"/>
              <a:gd name="connsiteY7" fmla="*/ 5484803 h 7370830"/>
              <a:gd name="connsiteX8" fmla="*/ 6835790 w 7161847"/>
              <a:gd name="connsiteY8" fmla="*/ 5484804 h 7370830"/>
              <a:gd name="connsiteX9" fmla="*/ 6835790 w 7161847"/>
              <a:gd name="connsiteY9" fmla="*/ 6028882 h 7370830"/>
              <a:gd name="connsiteX10" fmla="*/ 6013108 w 7161847"/>
              <a:gd name="connsiteY10" fmla="*/ 6851562 h 7370830"/>
              <a:gd name="connsiteX11" fmla="*/ 5469030 w 7161847"/>
              <a:gd name="connsiteY11" fmla="*/ 6851562 h 7370830"/>
              <a:gd name="connsiteX12" fmla="*/ 5469030 w 7161847"/>
              <a:gd name="connsiteY12" fmla="*/ 6851564 h 7370830"/>
              <a:gd name="connsiteX13" fmla="*/ 5469031 w 7161847"/>
              <a:gd name="connsiteY13" fmla="*/ 6307485 h 7370830"/>
              <a:gd name="connsiteX14" fmla="*/ 6291713 w 7161847"/>
              <a:gd name="connsiteY14" fmla="*/ 5484803 h 7370830"/>
              <a:gd name="connsiteX15" fmla="*/ 6563752 w 7161847"/>
              <a:gd name="connsiteY15" fmla="*/ 5372121 h 7370830"/>
              <a:gd name="connsiteX16" fmla="*/ 6620795 w 7161847"/>
              <a:gd name="connsiteY16" fmla="*/ 4143997 h 7370830"/>
              <a:gd name="connsiteX17" fmla="*/ 6892834 w 7161847"/>
              <a:gd name="connsiteY17" fmla="*/ 4256679 h 7370830"/>
              <a:gd name="connsiteX18" fmla="*/ 6892832 w 7161847"/>
              <a:gd name="connsiteY18" fmla="*/ 4256681 h 7370830"/>
              <a:gd name="connsiteX19" fmla="*/ 6892832 w 7161847"/>
              <a:gd name="connsiteY19" fmla="*/ 4800759 h 7370830"/>
              <a:gd name="connsiteX20" fmla="*/ 4814590 w 7161847"/>
              <a:gd name="connsiteY20" fmla="*/ 6879000 h 7370830"/>
              <a:gd name="connsiteX21" fmla="*/ 4270513 w 7161847"/>
              <a:gd name="connsiteY21" fmla="*/ 6879000 h 7370830"/>
              <a:gd name="connsiteX22" fmla="*/ 4270514 w 7161847"/>
              <a:gd name="connsiteY22" fmla="*/ 6879001 h 7370830"/>
              <a:gd name="connsiteX23" fmla="*/ 4270514 w 7161847"/>
              <a:gd name="connsiteY23" fmla="*/ 6334923 h 7370830"/>
              <a:gd name="connsiteX24" fmla="*/ 6348755 w 7161847"/>
              <a:gd name="connsiteY24" fmla="*/ 4256680 h 7370830"/>
              <a:gd name="connsiteX25" fmla="*/ 6620795 w 7161847"/>
              <a:gd name="connsiteY25" fmla="*/ 4143997 h 7370830"/>
              <a:gd name="connsiteX26" fmla="*/ 2866468 w 7161847"/>
              <a:gd name="connsiteY26" fmla="*/ 3040604 h 7370830"/>
              <a:gd name="connsiteX27" fmla="*/ 3138506 w 7161847"/>
              <a:gd name="connsiteY27" fmla="*/ 3153287 h 7370830"/>
              <a:gd name="connsiteX28" fmla="*/ 3138505 w 7161847"/>
              <a:gd name="connsiteY28" fmla="*/ 3153287 h 7370830"/>
              <a:gd name="connsiteX29" fmla="*/ 3138506 w 7161847"/>
              <a:gd name="connsiteY29" fmla="*/ 3697364 h 7370830"/>
              <a:gd name="connsiteX30" fmla="*/ 656759 w 7161847"/>
              <a:gd name="connsiteY30" fmla="*/ 6179110 h 7370830"/>
              <a:gd name="connsiteX31" fmla="*/ 173034 w 7161847"/>
              <a:gd name="connsiteY31" fmla="*/ 6228409 h 7370830"/>
              <a:gd name="connsiteX32" fmla="*/ 112681 w 7161847"/>
              <a:gd name="connsiteY32" fmla="*/ 6179110 h 7370830"/>
              <a:gd name="connsiteX33" fmla="*/ 63383 w 7161847"/>
              <a:gd name="connsiteY33" fmla="*/ 6118759 h 7370830"/>
              <a:gd name="connsiteX34" fmla="*/ 112682 w 7161847"/>
              <a:gd name="connsiteY34" fmla="*/ 5635033 h 7370830"/>
              <a:gd name="connsiteX35" fmla="*/ 2594428 w 7161847"/>
              <a:gd name="connsiteY35" fmla="*/ 3153287 h 7370830"/>
              <a:gd name="connsiteX36" fmla="*/ 2866468 w 7161847"/>
              <a:gd name="connsiteY36" fmla="*/ 3040604 h 7370830"/>
              <a:gd name="connsiteX37" fmla="*/ 5359755 w 7161847"/>
              <a:gd name="connsiteY37" fmla="*/ 2993060 h 7370830"/>
              <a:gd name="connsiteX38" fmla="*/ 5631795 w 7161847"/>
              <a:gd name="connsiteY38" fmla="*/ 3105742 h 7370830"/>
              <a:gd name="connsiteX39" fmla="*/ 5631794 w 7161847"/>
              <a:gd name="connsiteY39" fmla="*/ 3105743 h 7370830"/>
              <a:gd name="connsiteX40" fmla="*/ 5631794 w 7161847"/>
              <a:gd name="connsiteY40" fmla="*/ 3649821 h 7370830"/>
              <a:gd name="connsiteX41" fmla="*/ 2023465 w 7161847"/>
              <a:gd name="connsiteY41" fmla="*/ 7258148 h 7370830"/>
              <a:gd name="connsiteX42" fmla="*/ 1539739 w 7161847"/>
              <a:gd name="connsiteY42" fmla="*/ 7307446 h 7370830"/>
              <a:gd name="connsiteX43" fmla="*/ 1479387 w 7161847"/>
              <a:gd name="connsiteY43" fmla="*/ 7258149 h 7370830"/>
              <a:gd name="connsiteX44" fmla="*/ 1479387 w 7161847"/>
              <a:gd name="connsiteY44" fmla="*/ 7258149 h 7370830"/>
              <a:gd name="connsiteX45" fmla="*/ 1430089 w 7161847"/>
              <a:gd name="connsiteY45" fmla="*/ 7197796 h 7370830"/>
              <a:gd name="connsiteX46" fmla="*/ 1479388 w 7161847"/>
              <a:gd name="connsiteY46" fmla="*/ 6714071 h 7370830"/>
              <a:gd name="connsiteX47" fmla="*/ 5087717 w 7161847"/>
              <a:gd name="connsiteY47" fmla="*/ 3105742 h 7370830"/>
              <a:gd name="connsiteX48" fmla="*/ 5359755 w 7161847"/>
              <a:gd name="connsiteY48" fmla="*/ 2993060 h 7370830"/>
              <a:gd name="connsiteX49" fmla="*/ 6668184 w 7161847"/>
              <a:gd name="connsiteY49" fmla="*/ 2887461 h 7370830"/>
              <a:gd name="connsiteX50" fmla="*/ 6940223 w 7161847"/>
              <a:gd name="connsiteY50" fmla="*/ 3000143 h 7370830"/>
              <a:gd name="connsiteX51" fmla="*/ 6940223 w 7161847"/>
              <a:gd name="connsiteY51" fmla="*/ 3000144 h 7370830"/>
              <a:gd name="connsiteX52" fmla="*/ 6940223 w 7161847"/>
              <a:gd name="connsiteY52" fmla="*/ 3544221 h 7370830"/>
              <a:gd name="connsiteX53" fmla="*/ 3331893 w 7161847"/>
              <a:gd name="connsiteY53" fmla="*/ 7152549 h 7370830"/>
              <a:gd name="connsiteX54" fmla="*/ 2848167 w 7161847"/>
              <a:gd name="connsiteY54" fmla="*/ 7201847 h 7370830"/>
              <a:gd name="connsiteX55" fmla="*/ 2787817 w 7161847"/>
              <a:gd name="connsiteY55" fmla="*/ 7152549 h 7370830"/>
              <a:gd name="connsiteX56" fmla="*/ 2738519 w 7161847"/>
              <a:gd name="connsiteY56" fmla="*/ 7092198 h 7370830"/>
              <a:gd name="connsiteX57" fmla="*/ 2787816 w 7161847"/>
              <a:gd name="connsiteY57" fmla="*/ 6608472 h 7370830"/>
              <a:gd name="connsiteX58" fmla="*/ 6396146 w 7161847"/>
              <a:gd name="connsiteY58" fmla="*/ 3000143 h 7370830"/>
              <a:gd name="connsiteX59" fmla="*/ 6668184 w 7161847"/>
              <a:gd name="connsiteY59" fmla="*/ 2887461 h 7370830"/>
              <a:gd name="connsiteX60" fmla="*/ 5272076 w 7161847"/>
              <a:gd name="connsiteY60" fmla="*/ 1873775 h 7370830"/>
              <a:gd name="connsiteX61" fmla="*/ 5544115 w 7161847"/>
              <a:gd name="connsiteY61" fmla="*/ 1986458 h 7370830"/>
              <a:gd name="connsiteX62" fmla="*/ 5544114 w 7161847"/>
              <a:gd name="connsiteY62" fmla="*/ 1986458 h 7370830"/>
              <a:gd name="connsiteX63" fmla="*/ 5544114 w 7161847"/>
              <a:gd name="connsiteY63" fmla="*/ 2530536 h 7370830"/>
              <a:gd name="connsiteX64" fmla="*/ 1935786 w 7161847"/>
              <a:gd name="connsiteY64" fmla="*/ 6138863 h 7370830"/>
              <a:gd name="connsiteX65" fmla="*/ 1452059 w 7161847"/>
              <a:gd name="connsiteY65" fmla="*/ 6188161 h 7370830"/>
              <a:gd name="connsiteX66" fmla="*/ 1391707 w 7161847"/>
              <a:gd name="connsiteY66" fmla="*/ 6138863 h 7370830"/>
              <a:gd name="connsiteX67" fmla="*/ 1342409 w 7161847"/>
              <a:gd name="connsiteY67" fmla="*/ 6078511 h 7370830"/>
              <a:gd name="connsiteX68" fmla="*/ 1391708 w 7161847"/>
              <a:gd name="connsiteY68" fmla="*/ 5594786 h 7370830"/>
              <a:gd name="connsiteX69" fmla="*/ 5000037 w 7161847"/>
              <a:gd name="connsiteY69" fmla="*/ 1986457 h 7370830"/>
              <a:gd name="connsiteX70" fmla="*/ 5272076 w 7161847"/>
              <a:gd name="connsiteY70" fmla="*/ 1873775 h 7370830"/>
              <a:gd name="connsiteX71" fmla="*/ 6777126 w 7161847"/>
              <a:gd name="connsiteY71" fmla="*/ 1542420 h 7370830"/>
              <a:gd name="connsiteX72" fmla="*/ 7049166 w 7161847"/>
              <a:gd name="connsiteY72" fmla="*/ 1655103 h 7370830"/>
              <a:gd name="connsiteX73" fmla="*/ 7049164 w 7161847"/>
              <a:gd name="connsiteY73" fmla="*/ 1655103 h 7370830"/>
              <a:gd name="connsiteX74" fmla="*/ 7049164 w 7161847"/>
              <a:gd name="connsiteY74" fmla="*/ 2199181 h 7370830"/>
              <a:gd name="connsiteX75" fmla="*/ 6226482 w 7161847"/>
              <a:gd name="connsiteY75" fmla="*/ 3021861 h 7370830"/>
              <a:gd name="connsiteX76" fmla="*/ 5682406 w 7161847"/>
              <a:gd name="connsiteY76" fmla="*/ 3021861 h 7370830"/>
              <a:gd name="connsiteX77" fmla="*/ 5682405 w 7161847"/>
              <a:gd name="connsiteY77" fmla="*/ 3021862 h 7370830"/>
              <a:gd name="connsiteX78" fmla="*/ 5682405 w 7161847"/>
              <a:gd name="connsiteY78" fmla="*/ 2477784 h 7370830"/>
              <a:gd name="connsiteX79" fmla="*/ 6505087 w 7161847"/>
              <a:gd name="connsiteY79" fmla="*/ 1655102 h 7370830"/>
              <a:gd name="connsiteX80" fmla="*/ 6777126 w 7161847"/>
              <a:gd name="connsiteY80" fmla="*/ 1542420 h 7370830"/>
              <a:gd name="connsiteX81" fmla="*/ 6635544 w 7161847"/>
              <a:gd name="connsiteY81" fmla="*/ 453955 h 7370830"/>
              <a:gd name="connsiteX82" fmla="*/ 6907582 w 7161847"/>
              <a:gd name="connsiteY82" fmla="*/ 566637 h 7370830"/>
              <a:gd name="connsiteX83" fmla="*/ 6907582 w 7161847"/>
              <a:gd name="connsiteY83" fmla="*/ 566638 h 7370830"/>
              <a:gd name="connsiteX84" fmla="*/ 6907582 w 7161847"/>
              <a:gd name="connsiteY84" fmla="*/ 1110716 h 7370830"/>
              <a:gd name="connsiteX85" fmla="*/ 6084900 w 7161847"/>
              <a:gd name="connsiteY85" fmla="*/ 1933396 h 7370830"/>
              <a:gd name="connsiteX86" fmla="*/ 5540823 w 7161847"/>
              <a:gd name="connsiteY86" fmla="*/ 1933395 h 7370830"/>
              <a:gd name="connsiteX87" fmla="*/ 5540823 w 7161847"/>
              <a:gd name="connsiteY87" fmla="*/ 1933397 h 7370830"/>
              <a:gd name="connsiteX88" fmla="*/ 5540823 w 7161847"/>
              <a:gd name="connsiteY88" fmla="*/ 1389319 h 7370830"/>
              <a:gd name="connsiteX89" fmla="*/ 6363505 w 7161847"/>
              <a:gd name="connsiteY89" fmla="*/ 566637 h 7370830"/>
              <a:gd name="connsiteX90" fmla="*/ 6635544 w 7161847"/>
              <a:gd name="connsiteY90" fmla="*/ 453955 h 7370830"/>
              <a:gd name="connsiteX91" fmla="*/ 4320554 w 7161847"/>
              <a:gd name="connsiteY91" fmla="*/ 370272 h 7370830"/>
              <a:gd name="connsiteX92" fmla="*/ 4592593 w 7161847"/>
              <a:gd name="connsiteY92" fmla="*/ 482954 h 7370830"/>
              <a:gd name="connsiteX93" fmla="*/ 4592592 w 7161847"/>
              <a:gd name="connsiteY93" fmla="*/ 482955 h 7370830"/>
              <a:gd name="connsiteX94" fmla="*/ 4592592 w 7161847"/>
              <a:gd name="connsiteY94" fmla="*/ 1027032 h 7370830"/>
              <a:gd name="connsiteX95" fmla="*/ 984263 w 7161847"/>
              <a:gd name="connsiteY95" fmla="*/ 4635359 h 7370830"/>
              <a:gd name="connsiteX96" fmla="*/ 440184 w 7161847"/>
              <a:gd name="connsiteY96" fmla="*/ 4635359 h 7370830"/>
              <a:gd name="connsiteX97" fmla="*/ 440186 w 7161847"/>
              <a:gd name="connsiteY97" fmla="*/ 4635359 h 7370830"/>
              <a:gd name="connsiteX98" fmla="*/ 440186 w 7161847"/>
              <a:gd name="connsiteY98" fmla="*/ 4091282 h 7370830"/>
              <a:gd name="connsiteX99" fmla="*/ 4048515 w 7161847"/>
              <a:gd name="connsiteY99" fmla="*/ 482954 h 7370830"/>
              <a:gd name="connsiteX100" fmla="*/ 4320554 w 7161847"/>
              <a:gd name="connsiteY100" fmla="*/ 370272 h 7370830"/>
              <a:gd name="connsiteX101" fmla="*/ 5907766 w 7161847"/>
              <a:gd name="connsiteY101" fmla="*/ 0 h 7370830"/>
              <a:gd name="connsiteX102" fmla="*/ 6179803 w 7161847"/>
              <a:gd name="connsiteY102" fmla="*/ 112683 h 7370830"/>
              <a:gd name="connsiteX103" fmla="*/ 6179804 w 7161847"/>
              <a:gd name="connsiteY103" fmla="*/ 112683 h 7370830"/>
              <a:gd name="connsiteX104" fmla="*/ 6179804 w 7161847"/>
              <a:gd name="connsiteY104" fmla="*/ 656761 h 7370830"/>
              <a:gd name="connsiteX105" fmla="*/ 3698057 w 7161847"/>
              <a:gd name="connsiteY105" fmla="*/ 3138507 h 7370830"/>
              <a:gd name="connsiteX106" fmla="*/ 3153979 w 7161847"/>
              <a:gd name="connsiteY106" fmla="*/ 3138507 h 7370830"/>
              <a:gd name="connsiteX107" fmla="*/ 3153980 w 7161847"/>
              <a:gd name="connsiteY107" fmla="*/ 3138507 h 7370830"/>
              <a:gd name="connsiteX108" fmla="*/ 3153980 w 7161847"/>
              <a:gd name="connsiteY108" fmla="*/ 2594430 h 7370830"/>
              <a:gd name="connsiteX109" fmla="*/ 5635727 w 7161847"/>
              <a:gd name="connsiteY109" fmla="*/ 112683 h 7370830"/>
              <a:gd name="connsiteX110" fmla="*/ 5907766 w 7161847"/>
              <a:gd name="connsiteY110" fmla="*/ 0 h 737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7161847" h="7370830">
                <a:moveTo>
                  <a:pt x="2787816" y="7152549"/>
                </a:moveTo>
                <a:lnTo>
                  <a:pt x="2787817" y="7152549"/>
                </a:lnTo>
                <a:lnTo>
                  <a:pt x="2787816" y="7152550"/>
                </a:lnTo>
                <a:close/>
                <a:moveTo>
                  <a:pt x="1391706" y="6138863"/>
                </a:moveTo>
                <a:lnTo>
                  <a:pt x="1391707" y="6138863"/>
                </a:lnTo>
                <a:lnTo>
                  <a:pt x="1391707" y="6138864"/>
                </a:lnTo>
                <a:close/>
                <a:moveTo>
                  <a:pt x="6563752" y="5372121"/>
                </a:moveTo>
                <a:cubicBezTo>
                  <a:pt x="6662211" y="5372121"/>
                  <a:pt x="6760669" y="5409682"/>
                  <a:pt x="6835791" y="5484803"/>
                </a:cubicBezTo>
                <a:lnTo>
                  <a:pt x="6835790" y="5484804"/>
                </a:lnTo>
                <a:cubicBezTo>
                  <a:pt x="6986034" y="5635048"/>
                  <a:pt x="6986034" y="5878639"/>
                  <a:pt x="6835790" y="6028882"/>
                </a:cubicBezTo>
                <a:lnTo>
                  <a:pt x="6013108" y="6851562"/>
                </a:lnTo>
                <a:cubicBezTo>
                  <a:pt x="5862865" y="7001806"/>
                  <a:pt x="5619274" y="7001806"/>
                  <a:pt x="5469030" y="6851562"/>
                </a:cubicBezTo>
                <a:lnTo>
                  <a:pt x="5469030" y="6851564"/>
                </a:lnTo>
                <a:cubicBezTo>
                  <a:pt x="5318788" y="6701320"/>
                  <a:pt x="5318788" y="6457729"/>
                  <a:pt x="5469031" y="6307485"/>
                </a:cubicBezTo>
                <a:lnTo>
                  <a:pt x="6291713" y="5484803"/>
                </a:lnTo>
                <a:cubicBezTo>
                  <a:pt x="6366835" y="5409682"/>
                  <a:pt x="6465294" y="5372121"/>
                  <a:pt x="6563752" y="5372121"/>
                </a:cubicBezTo>
                <a:close/>
                <a:moveTo>
                  <a:pt x="6620795" y="4143997"/>
                </a:moveTo>
                <a:cubicBezTo>
                  <a:pt x="6719254" y="4143997"/>
                  <a:pt x="6817711" y="4181559"/>
                  <a:pt x="6892834" y="4256679"/>
                </a:cubicBezTo>
                <a:lnTo>
                  <a:pt x="6892832" y="4256681"/>
                </a:lnTo>
                <a:cubicBezTo>
                  <a:pt x="7043075" y="4406924"/>
                  <a:pt x="7043075" y="4650516"/>
                  <a:pt x="6892832" y="4800759"/>
                </a:cubicBezTo>
                <a:lnTo>
                  <a:pt x="4814590" y="6879000"/>
                </a:lnTo>
                <a:cubicBezTo>
                  <a:pt x="4664347" y="7029243"/>
                  <a:pt x="4420756" y="7029243"/>
                  <a:pt x="4270513" y="6879000"/>
                </a:cubicBezTo>
                <a:lnTo>
                  <a:pt x="4270514" y="6879001"/>
                </a:lnTo>
                <a:cubicBezTo>
                  <a:pt x="4120269" y="6728758"/>
                  <a:pt x="4120270" y="6485166"/>
                  <a:pt x="4270514" y="6334923"/>
                </a:cubicBezTo>
                <a:lnTo>
                  <a:pt x="6348755" y="4256680"/>
                </a:lnTo>
                <a:cubicBezTo>
                  <a:pt x="6423877" y="4181559"/>
                  <a:pt x="6522336" y="4143997"/>
                  <a:pt x="6620795" y="4143997"/>
                </a:cubicBezTo>
                <a:close/>
                <a:moveTo>
                  <a:pt x="2866468" y="3040604"/>
                </a:moveTo>
                <a:cubicBezTo>
                  <a:pt x="2964925" y="3040604"/>
                  <a:pt x="3063384" y="3078165"/>
                  <a:pt x="3138506" y="3153287"/>
                </a:cubicBezTo>
                <a:lnTo>
                  <a:pt x="3138505" y="3153287"/>
                </a:lnTo>
                <a:cubicBezTo>
                  <a:pt x="3288749" y="3303531"/>
                  <a:pt x="3288749" y="3547122"/>
                  <a:pt x="3138506" y="3697364"/>
                </a:cubicBezTo>
                <a:lnTo>
                  <a:pt x="656759" y="6179110"/>
                </a:lnTo>
                <a:cubicBezTo>
                  <a:pt x="525295" y="6310573"/>
                  <a:pt x="322364" y="6327006"/>
                  <a:pt x="173034" y="6228409"/>
                </a:cubicBezTo>
                <a:lnTo>
                  <a:pt x="112681" y="6179110"/>
                </a:lnTo>
                <a:lnTo>
                  <a:pt x="63383" y="6118759"/>
                </a:lnTo>
                <a:cubicBezTo>
                  <a:pt x="-35214" y="5969429"/>
                  <a:pt x="-18781" y="5766496"/>
                  <a:pt x="112682" y="5635033"/>
                </a:cubicBezTo>
                <a:lnTo>
                  <a:pt x="2594428" y="3153287"/>
                </a:lnTo>
                <a:cubicBezTo>
                  <a:pt x="2669551" y="3078166"/>
                  <a:pt x="2768009" y="3040604"/>
                  <a:pt x="2866468" y="3040604"/>
                </a:cubicBezTo>
                <a:close/>
                <a:moveTo>
                  <a:pt x="5359755" y="2993060"/>
                </a:moveTo>
                <a:cubicBezTo>
                  <a:pt x="5458214" y="2993061"/>
                  <a:pt x="5556673" y="3030621"/>
                  <a:pt x="5631795" y="3105742"/>
                </a:cubicBezTo>
                <a:lnTo>
                  <a:pt x="5631794" y="3105743"/>
                </a:lnTo>
                <a:cubicBezTo>
                  <a:pt x="5782037" y="3255986"/>
                  <a:pt x="5782037" y="3499578"/>
                  <a:pt x="5631794" y="3649821"/>
                </a:cubicBezTo>
                <a:lnTo>
                  <a:pt x="2023465" y="7258148"/>
                </a:lnTo>
                <a:cubicBezTo>
                  <a:pt x="1892002" y="7389611"/>
                  <a:pt x="1689070" y="7406044"/>
                  <a:pt x="1539739" y="7307446"/>
                </a:cubicBezTo>
                <a:lnTo>
                  <a:pt x="1479387" y="7258149"/>
                </a:lnTo>
                <a:lnTo>
                  <a:pt x="1479387" y="7258149"/>
                </a:lnTo>
                <a:lnTo>
                  <a:pt x="1430089" y="7197796"/>
                </a:lnTo>
                <a:cubicBezTo>
                  <a:pt x="1331492" y="7048467"/>
                  <a:pt x="1347925" y="6845534"/>
                  <a:pt x="1479388" y="6714071"/>
                </a:cubicBezTo>
                <a:lnTo>
                  <a:pt x="5087717" y="3105742"/>
                </a:lnTo>
                <a:cubicBezTo>
                  <a:pt x="5162838" y="3030621"/>
                  <a:pt x="5261296" y="2993060"/>
                  <a:pt x="5359755" y="2993060"/>
                </a:cubicBezTo>
                <a:close/>
                <a:moveTo>
                  <a:pt x="6668184" y="2887461"/>
                </a:moveTo>
                <a:cubicBezTo>
                  <a:pt x="6766643" y="2887461"/>
                  <a:pt x="6865102" y="2925021"/>
                  <a:pt x="6940223" y="3000143"/>
                </a:cubicBezTo>
                <a:lnTo>
                  <a:pt x="6940223" y="3000144"/>
                </a:lnTo>
                <a:cubicBezTo>
                  <a:pt x="7090466" y="3150387"/>
                  <a:pt x="7090466" y="3393978"/>
                  <a:pt x="6940223" y="3544221"/>
                </a:cubicBezTo>
                <a:lnTo>
                  <a:pt x="3331893" y="7152549"/>
                </a:lnTo>
                <a:cubicBezTo>
                  <a:pt x="3200432" y="7284013"/>
                  <a:pt x="2997498" y="7300445"/>
                  <a:pt x="2848167" y="7201847"/>
                </a:cubicBezTo>
                <a:lnTo>
                  <a:pt x="2787817" y="7152549"/>
                </a:lnTo>
                <a:lnTo>
                  <a:pt x="2738519" y="7092198"/>
                </a:lnTo>
                <a:cubicBezTo>
                  <a:pt x="2639922" y="6942867"/>
                  <a:pt x="2656354" y="6739935"/>
                  <a:pt x="2787816" y="6608472"/>
                </a:cubicBezTo>
                <a:lnTo>
                  <a:pt x="6396146" y="3000143"/>
                </a:lnTo>
                <a:cubicBezTo>
                  <a:pt x="6471268" y="2925022"/>
                  <a:pt x="6569726" y="2887461"/>
                  <a:pt x="6668184" y="2887461"/>
                </a:cubicBezTo>
                <a:close/>
                <a:moveTo>
                  <a:pt x="5272076" y="1873775"/>
                </a:moveTo>
                <a:cubicBezTo>
                  <a:pt x="5370534" y="1873776"/>
                  <a:pt x="5468993" y="1911336"/>
                  <a:pt x="5544115" y="1986458"/>
                </a:cubicBezTo>
                <a:lnTo>
                  <a:pt x="5544114" y="1986458"/>
                </a:lnTo>
                <a:cubicBezTo>
                  <a:pt x="5694357" y="2136701"/>
                  <a:pt x="5694357" y="2380293"/>
                  <a:pt x="5544114" y="2530536"/>
                </a:cubicBezTo>
                <a:lnTo>
                  <a:pt x="1935786" y="6138863"/>
                </a:lnTo>
                <a:cubicBezTo>
                  <a:pt x="1804322" y="6270326"/>
                  <a:pt x="1601389" y="6286759"/>
                  <a:pt x="1452059" y="6188161"/>
                </a:cubicBezTo>
                <a:lnTo>
                  <a:pt x="1391707" y="6138863"/>
                </a:lnTo>
                <a:lnTo>
                  <a:pt x="1342409" y="6078511"/>
                </a:lnTo>
                <a:cubicBezTo>
                  <a:pt x="1243812" y="5929182"/>
                  <a:pt x="1260245" y="5726249"/>
                  <a:pt x="1391708" y="5594786"/>
                </a:cubicBezTo>
                <a:lnTo>
                  <a:pt x="5000037" y="1986457"/>
                </a:lnTo>
                <a:cubicBezTo>
                  <a:pt x="5075158" y="1911336"/>
                  <a:pt x="5173617" y="1873775"/>
                  <a:pt x="5272076" y="1873775"/>
                </a:cubicBezTo>
                <a:close/>
                <a:moveTo>
                  <a:pt x="6777126" y="1542420"/>
                </a:moveTo>
                <a:cubicBezTo>
                  <a:pt x="6875585" y="1542420"/>
                  <a:pt x="6974043" y="1579981"/>
                  <a:pt x="7049166" y="1655103"/>
                </a:cubicBezTo>
                <a:lnTo>
                  <a:pt x="7049164" y="1655103"/>
                </a:lnTo>
                <a:cubicBezTo>
                  <a:pt x="7199409" y="1805346"/>
                  <a:pt x="7199409" y="2048937"/>
                  <a:pt x="7049164" y="2199181"/>
                </a:cubicBezTo>
                <a:lnTo>
                  <a:pt x="6226482" y="3021861"/>
                </a:lnTo>
                <a:cubicBezTo>
                  <a:pt x="6076239" y="3172104"/>
                  <a:pt x="5832649" y="3172104"/>
                  <a:pt x="5682406" y="3021861"/>
                </a:cubicBezTo>
                <a:lnTo>
                  <a:pt x="5682405" y="3021862"/>
                </a:lnTo>
                <a:cubicBezTo>
                  <a:pt x="5532162" y="2871619"/>
                  <a:pt x="5532163" y="2628028"/>
                  <a:pt x="5682405" y="2477784"/>
                </a:cubicBezTo>
                <a:lnTo>
                  <a:pt x="6505087" y="1655102"/>
                </a:lnTo>
                <a:cubicBezTo>
                  <a:pt x="6580210" y="1579981"/>
                  <a:pt x="6678669" y="1542420"/>
                  <a:pt x="6777126" y="1542420"/>
                </a:cubicBezTo>
                <a:close/>
                <a:moveTo>
                  <a:pt x="6635544" y="453955"/>
                </a:moveTo>
                <a:cubicBezTo>
                  <a:pt x="6734003" y="453955"/>
                  <a:pt x="6832461" y="491516"/>
                  <a:pt x="6907582" y="566637"/>
                </a:cubicBezTo>
                <a:lnTo>
                  <a:pt x="6907582" y="566638"/>
                </a:lnTo>
                <a:cubicBezTo>
                  <a:pt x="7057826" y="716881"/>
                  <a:pt x="7057826" y="960472"/>
                  <a:pt x="6907582" y="1110716"/>
                </a:cubicBezTo>
                <a:lnTo>
                  <a:pt x="6084900" y="1933396"/>
                </a:lnTo>
                <a:cubicBezTo>
                  <a:pt x="5934657" y="2083639"/>
                  <a:pt x="5691065" y="2083639"/>
                  <a:pt x="5540823" y="1933395"/>
                </a:cubicBezTo>
                <a:lnTo>
                  <a:pt x="5540823" y="1933397"/>
                </a:lnTo>
                <a:cubicBezTo>
                  <a:pt x="5390580" y="1783154"/>
                  <a:pt x="5390580" y="1539563"/>
                  <a:pt x="5540823" y="1389319"/>
                </a:cubicBezTo>
                <a:lnTo>
                  <a:pt x="6363505" y="566637"/>
                </a:lnTo>
                <a:cubicBezTo>
                  <a:pt x="6438626" y="491516"/>
                  <a:pt x="6537086" y="453955"/>
                  <a:pt x="6635544" y="453955"/>
                </a:cubicBezTo>
                <a:close/>
                <a:moveTo>
                  <a:pt x="4320554" y="370272"/>
                </a:moveTo>
                <a:cubicBezTo>
                  <a:pt x="4419011" y="370272"/>
                  <a:pt x="4517471" y="407832"/>
                  <a:pt x="4592593" y="482954"/>
                </a:cubicBezTo>
                <a:lnTo>
                  <a:pt x="4592592" y="482955"/>
                </a:lnTo>
                <a:cubicBezTo>
                  <a:pt x="4742835" y="633198"/>
                  <a:pt x="4742835" y="876789"/>
                  <a:pt x="4592592" y="1027032"/>
                </a:cubicBezTo>
                <a:lnTo>
                  <a:pt x="984263" y="4635359"/>
                </a:lnTo>
                <a:cubicBezTo>
                  <a:pt x="834019" y="4785603"/>
                  <a:pt x="590428" y="4785602"/>
                  <a:pt x="440184" y="4635359"/>
                </a:cubicBezTo>
                <a:lnTo>
                  <a:pt x="440186" y="4635359"/>
                </a:lnTo>
                <a:cubicBezTo>
                  <a:pt x="289942" y="4485117"/>
                  <a:pt x="289942" y="4241525"/>
                  <a:pt x="440186" y="4091282"/>
                </a:cubicBezTo>
                <a:lnTo>
                  <a:pt x="4048515" y="482954"/>
                </a:lnTo>
                <a:cubicBezTo>
                  <a:pt x="4123637" y="407832"/>
                  <a:pt x="4222095" y="370272"/>
                  <a:pt x="4320554" y="370272"/>
                </a:cubicBezTo>
                <a:close/>
                <a:moveTo>
                  <a:pt x="5907766" y="0"/>
                </a:moveTo>
                <a:cubicBezTo>
                  <a:pt x="6006224" y="0"/>
                  <a:pt x="6104683" y="37562"/>
                  <a:pt x="6179803" y="112683"/>
                </a:cubicBezTo>
                <a:lnTo>
                  <a:pt x="6179804" y="112683"/>
                </a:lnTo>
                <a:cubicBezTo>
                  <a:pt x="6330047" y="262927"/>
                  <a:pt x="6330047" y="506518"/>
                  <a:pt x="6179804" y="656761"/>
                </a:cubicBezTo>
                <a:lnTo>
                  <a:pt x="3698057" y="3138507"/>
                </a:lnTo>
                <a:cubicBezTo>
                  <a:pt x="3547813" y="3288750"/>
                  <a:pt x="3304221" y="3288750"/>
                  <a:pt x="3153979" y="3138507"/>
                </a:cubicBezTo>
                <a:lnTo>
                  <a:pt x="3153980" y="3138507"/>
                </a:lnTo>
                <a:cubicBezTo>
                  <a:pt x="3003736" y="2988265"/>
                  <a:pt x="3003737" y="2744673"/>
                  <a:pt x="3153980" y="2594430"/>
                </a:cubicBezTo>
                <a:lnTo>
                  <a:pt x="5635727" y="112683"/>
                </a:lnTo>
                <a:cubicBezTo>
                  <a:pt x="5710849" y="37561"/>
                  <a:pt x="5809307" y="0"/>
                  <a:pt x="59077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7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518A930-BDD6-4767-B233-89F2FF3B18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4644" y="1866827"/>
            <a:ext cx="5009322" cy="4028823"/>
          </a:xfrm>
          <a:custGeom>
            <a:avLst/>
            <a:gdLst>
              <a:gd name="connsiteX0" fmla="*/ 0 w 5009322"/>
              <a:gd name="connsiteY0" fmla="*/ 0 h 4028823"/>
              <a:gd name="connsiteX1" fmla="*/ 5009322 w 5009322"/>
              <a:gd name="connsiteY1" fmla="*/ 0 h 4028823"/>
              <a:gd name="connsiteX2" fmla="*/ 5009322 w 5009322"/>
              <a:gd name="connsiteY2" fmla="*/ 4028823 h 4028823"/>
              <a:gd name="connsiteX3" fmla="*/ 0 w 5009322"/>
              <a:gd name="connsiteY3" fmla="*/ 4028823 h 402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9322" h="4028823">
                <a:moveTo>
                  <a:pt x="0" y="0"/>
                </a:moveTo>
                <a:lnTo>
                  <a:pt x="5009322" y="0"/>
                </a:lnTo>
                <a:lnTo>
                  <a:pt x="5009322" y="4028823"/>
                </a:lnTo>
                <a:lnTo>
                  <a:pt x="0" y="402882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5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B0B9619-2D09-48FA-B03B-53A5938911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88623" y="1862531"/>
            <a:ext cx="6128803" cy="2132998"/>
          </a:xfrm>
          <a:custGeom>
            <a:avLst/>
            <a:gdLst>
              <a:gd name="connsiteX0" fmla="*/ 0 w 6128803"/>
              <a:gd name="connsiteY0" fmla="*/ 0 h 2132998"/>
              <a:gd name="connsiteX1" fmla="*/ 6128803 w 6128803"/>
              <a:gd name="connsiteY1" fmla="*/ 0 h 2132998"/>
              <a:gd name="connsiteX2" fmla="*/ 6128803 w 6128803"/>
              <a:gd name="connsiteY2" fmla="*/ 2132998 h 2132998"/>
              <a:gd name="connsiteX3" fmla="*/ 0 w 6128803"/>
              <a:gd name="connsiteY3" fmla="*/ 2132998 h 213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28803" h="2132998">
                <a:moveTo>
                  <a:pt x="0" y="0"/>
                </a:moveTo>
                <a:lnTo>
                  <a:pt x="6128803" y="0"/>
                </a:lnTo>
                <a:lnTo>
                  <a:pt x="6128803" y="2132998"/>
                </a:lnTo>
                <a:lnTo>
                  <a:pt x="0" y="21329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9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77325BF-22C0-42F6-8125-FE8B6C58E2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9023" y="1736111"/>
            <a:ext cx="5054601" cy="4200570"/>
          </a:xfrm>
          <a:custGeom>
            <a:avLst/>
            <a:gdLst>
              <a:gd name="connsiteX0" fmla="*/ 4729961 w 5054601"/>
              <a:gd name="connsiteY0" fmla="*/ 2413833 h 4200570"/>
              <a:gd name="connsiteX1" fmla="*/ 4959516 w 5054601"/>
              <a:gd name="connsiteY1" fmla="*/ 2508918 h 4200570"/>
              <a:gd name="connsiteX2" fmla="*/ 4959516 w 5054601"/>
              <a:gd name="connsiteY2" fmla="*/ 2968028 h 4200570"/>
              <a:gd name="connsiteX3" fmla="*/ 4456144 w 5054601"/>
              <a:gd name="connsiteY3" fmla="*/ 3471401 h 4200570"/>
              <a:gd name="connsiteX4" fmla="*/ 3997033 w 5054601"/>
              <a:gd name="connsiteY4" fmla="*/ 3471400 h 4200570"/>
              <a:gd name="connsiteX5" fmla="*/ 3997033 w 5054601"/>
              <a:gd name="connsiteY5" fmla="*/ 3012290 h 4200570"/>
              <a:gd name="connsiteX6" fmla="*/ 4500405 w 5054601"/>
              <a:gd name="connsiteY6" fmla="*/ 2508917 h 4200570"/>
              <a:gd name="connsiteX7" fmla="*/ 4729961 w 5054601"/>
              <a:gd name="connsiteY7" fmla="*/ 2413833 h 4200570"/>
              <a:gd name="connsiteX8" fmla="*/ 3176485 w 5054601"/>
              <a:gd name="connsiteY8" fmla="*/ 1994637 h 4200570"/>
              <a:gd name="connsiteX9" fmla="*/ 3406041 w 5054601"/>
              <a:gd name="connsiteY9" fmla="*/ 2089722 h 4200570"/>
              <a:gd name="connsiteX10" fmla="*/ 3406041 w 5054601"/>
              <a:gd name="connsiteY10" fmla="*/ 2548833 h 4200570"/>
              <a:gd name="connsiteX11" fmla="*/ 1849388 w 5054601"/>
              <a:gd name="connsiteY11" fmla="*/ 4105485 h 4200570"/>
              <a:gd name="connsiteX12" fmla="*/ 1390278 w 5054601"/>
              <a:gd name="connsiteY12" fmla="*/ 4105485 h 4200570"/>
              <a:gd name="connsiteX13" fmla="*/ 1390278 w 5054601"/>
              <a:gd name="connsiteY13" fmla="*/ 3646375 h 4200570"/>
              <a:gd name="connsiteX14" fmla="*/ 2946931 w 5054601"/>
              <a:gd name="connsiteY14" fmla="*/ 2089722 h 4200570"/>
              <a:gd name="connsiteX15" fmla="*/ 3176485 w 5054601"/>
              <a:gd name="connsiteY15" fmla="*/ 1994637 h 4200570"/>
              <a:gd name="connsiteX16" fmla="*/ 4620973 w 5054601"/>
              <a:gd name="connsiteY16" fmla="*/ 1544680 h 4200570"/>
              <a:gd name="connsiteX17" fmla="*/ 4850529 w 5054601"/>
              <a:gd name="connsiteY17" fmla="*/ 1639765 h 4200570"/>
              <a:gd name="connsiteX18" fmla="*/ 4850529 w 5054601"/>
              <a:gd name="connsiteY18" fmla="*/ 2098875 h 4200570"/>
              <a:gd name="connsiteX19" fmla="*/ 3293876 w 5054601"/>
              <a:gd name="connsiteY19" fmla="*/ 3655528 h 4200570"/>
              <a:gd name="connsiteX20" fmla="*/ 2834766 w 5054601"/>
              <a:gd name="connsiteY20" fmla="*/ 3655528 h 4200570"/>
              <a:gd name="connsiteX21" fmla="*/ 2834766 w 5054601"/>
              <a:gd name="connsiteY21" fmla="*/ 3196418 h 4200570"/>
              <a:gd name="connsiteX22" fmla="*/ 4391418 w 5054601"/>
              <a:gd name="connsiteY22" fmla="*/ 1639765 h 4200570"/>
              <a:gd name="connsiteX23" fmla="*/ 4620973 w 5054601"/>
              <a:gd name="connsiteY23" fmla="*/ 1544680 h 4200570"/>
              <a:gd name="connsiteX24" fmla="*/ 1881292 w 5054601"/>
              <a:gd name="connsiteY24" fmla="*/ 1280661 h 4200570"/>
              <a:gd name="connsiteX25" fmla="*/ 2110848 w 5054601"/>
              <a:gd name="connsiteY25" fmla="*/ 1375745 h 4200570"/>
              <a:gd name="connsiteX26" fmla="*/ 2110848 w 5054601"/>
              <a:gd name="connsiteY26" fmla="*/ 1834856 h 4200570"/>
              <a:gd name="connsiteX27" fmla="*/ 554196 w 5054601"/>
              <a:gd name="connsiteY27" fmla="*/ 3391509 h 4200570"/>
              <a:gd name="connsiteX28" fmla="*/ 95085 w 5054601"/>
              <a:gd name="connsiteY28" fmla="*/ 3391508 h 4200570"/>
              <a:gd name="connsiteX29" fmla="*/ 95085 w 5054601"/>
              <a:gd name="connsiteY29" fmla="*/ 2932398 h 4200570"/>
              <a:gd name="connsiteX30" fmla="*/ 1651737 w 5054601"/>
              <a:gd name="connsiteY30" fmla="*/ 1375745 h 4200570"/>
              <a:gd name="connsiteX31" fmla="*/ 1881292 w 5054601"/>
              <a:gd name="connsiteY31" fmla="*/ 1280661 h 4200570"/>
              <a:gd name="connsiteX32" fmla="*/ 3118728 w 5054601"/>
              <a:gd name="connsiteY32" fmla="*/ 1041561 h 4200570"/>
              <a:gd name="connsiteX33" fmla="*/ 3348284 w 5054601"/>
              <a:gd name="connsiteY33" fmla="*/ 1136646 h 4200570"/>
              <a:gd name="connsiteX34" fmla="*/ 3348284 w 5054601"/>
              <a:gd name="connsiteY34" fmla="*/ 1595757 h 4200570"/>
              <a:gd name="connsiteX35" fmla="*/ 1791631 w 5054601"/>
              <a:gd name="connsiteY35" fmla="*/ 3152409 h 4200570"/>
              <a:gd name="connsiteX36" fmla="*/ 1332521 w 5054601"/>
              <a:gd name="connsiteY36" fmla="*/ 3152409 h 4200570"/>
              <a:gd name="connsiteX37" fmla="*/ 1332521 w 5054601"/>
              <a:gd name="connsiteY37" fmla="*/ 2693299 h 4200570"/>
              <a:gd name="connsiteX38" fmla="*/ 2889173 w 5054601"/>
              <a:gd name="connsiteY38" fmla="*/ 1136646 h 4200570"/>
              <a:gd name="connsiteX39" fmla="*/ 3118728 w 5054601"/>
              <a:gd name="connsiteY39" fmla="*/ 1041561 h 4200570"/>
              <a:gd name="connsiteX40" fmla="*/ 4155728 w 5054601"/>
              <a:gd name="connsiteY40" fmla="*/ 979917 h 4200570"/>
              <a:gd name="connsiteX41" fmla="*/ 4385284 w 5054601"/>
              <a:gd name="connsiteY41" fmla="*/ 1075001 h 4200570"/>
              <a:gd name="connsiteX42" fmla="*/ 4385284 w 5054601"/>
              <a:gd name="connsiteY42" fmla="*/ 1534112 h 4200570"/>
              <a:gd name="connsiteX43" fmla="*/ 3881911 w 5054601"/>
              <a:gd name="connsiteY43" fmla="*/ 2037484 h 4200570"/>
              <a:gd name="connsiteX44" fmla="*/ 3422800 w 5054601"/>
              <a:gd name="connsiteY44" fmla="*/ 2037484 h 4200570"/>
              <a:gd name="connsiteX45" fmla="*/ 3422800 w 5054601"/>
              <a:gd name="connsiteY45" fmla="*/ 1578373 h 4200570"/>
              <a:gd name="connsiteX46" fmla="*/ 3926173 w 5054601"/>
              <a:gd name="connsiteY46" fmla="*/ 1075001 h 4200570"/>
              <a:gd name="connsiteX47" fmla="*/ 4155728 w 5054601"/>
              <a:gd name="connsiteY47" fmla="*/ 979917 h 4200570"/>
              <a:gd name="connsiteX48" fmla="*/ 2847091 w 5054601"/>
              <a:gd name="connsiteY48" fmla="*/ 276676 h 4200570"/>
              <a:gd name="connsiteX49" fmla="*/ 3076646 w 5054601"/>
              <a:gd name="connsiteY49" fmla="*/ 371760 h 4200570"/>
              <a:gd name="connsiteX50" fmla="*/ 3076646 w 5054601"/>
              <a:gd name="connsiteY50" fmla="*/ 830871 h 4200570"/>
              <a:gd name="connsiteX51" fmla="*/ 2573273 w 5054601"/>
              <a:gd name="connsiteY51" fmla="*/ 1334243 h 4200570"/>
              <a:gd name="connsiteX52" fmla="*/ 2114163 w 5054601"/>
              <a:gd name="connsiteY52" fmla="*/ 1334243 h 4200570"/>
              <a:gd name="connsiteX53" fmla="*/ 2114163 w 5054601"/>
              <a:gd name="connsiteY53" fmla="*/ 875133 h 4200570"/>
              <a:gd name="connsiteX54" fmla="*/ 2617536 w 5054601"/>
              <a:gd name="connsiteY54" fmla="*/ 371760 h 4200570"/>
              <a:gd name="connsiteX55" fmla="*/ 2847091 w 5054601"/>
              <a:gd name="connsiteY55" fmla="*/ 276676 h 4200570"/>
              <a:gd name="connsiteX56" fmla="*/ 1881294 w 5054601"/>
              <a:gd name="connsiteY56" fmla="*/ 273496 h 4200570"/>
              <a:gd name="connsiteX57" fmla="*/ 2110848 w 5054601"/>
              <a:gd name="connsiteY57" fmla="*/ 368580 h 4200570"/>
              <a:gd name="connsiteX58" fmla="*/ 2110848 w 5054601"/>
              <a:gd name="connsiteY58" fmla="*/ 827690 h 4200570"/>
              <a:gd name="connsiteX59" fmla="*/ 554196 w 5054601"/>
              <a:gd name="connsiteY59" fmla="*/ 2384343 h 4200570"/>
              <a:gd name="connsiteX60" fmla="*/ 95086 w 5054601"/>
              <a:gd name="connsiteY60" fmla="*/ 2384343 h 4200570"/>
              <a:gd name="connsiteX61" fmla="*/ 95086 w 5054601"/>
              <a:gd name="connsiteY61" fmla="*/ 1925233 h 4200570"/>
              <a:gd name="connsiteX62" fmla="*/ 1651738 w 5054601"/>
              <a:gd name="connsiteY62" fmla="*/ 368580 h 4200570"/>
              <a:gd name="connsiteX63" fmla="*/ 1881294 w 5054601"/>
              <a:gd name="connsiteY63" fmla="*/ 273496 h 4200570"/>
              <a:gd name="connsiteX64" fmla="*/ 866241 w 5054601"/>
              <a:gd name="connsiteY64" fmla="*/ 250378 h 4200570"/>
              <a:gd name="connsiteX65" fmla="*/ 1095797 w 5054601"/>
              <a:gd name="connsiteY65" fmla="*/ 345464 h 4200570"/>
              <a:gd name="connsiteX66" fmla="*/ 1095797 w 5054601"/>
              <a:gd name="connsiteY66" fmla="*/ 804574 h 4200570"/>
              <a:gd name="connsiteX67" fmla="*/ 592425 w 5054601"/>
              <a:gd name="connsiteY67" fmla="*/ 1307946 h 4200570"/>
              <a:gd name="connsiteX68" fmla="*/ 133314 w 5054601"/>
              <a:gd name="connsiteY68" fmla="*/ 1307946 h 4200570"/>
              <a:gd name="connsiteX69" fmla="*/ 133314 w 5054601"/>
              <a:gd name="connsiteY69" fmla="*/ 848836 h 4200570"/>
              <a:gd name="connsiteX70" fmla="*/ 636687 w 5054601"/>
              <a:gd name="connsiteY70" fmla="*/ 345464 h 4200570"/>
              <a:gd name="connsiteX71" fmla="*/ 866241 w 5054601"/>
              <a:gd name="connsiteY71" fmla="*/ 250378 h 4200570"/>
              <a:gd name="connsiteX72" fmla="*/ 4062150 w 5054601"/>
              <a:gd name="connsiteY72" fmla="*/ 0 h 4200570"/>
              <a:gd name="connsiteX73" fmla="*/ 4291706 w 5054601"/>
              <a:gd name="connsiteY73" fmla="*/ 95085 h 4200570"/>
              <a:gd name="connsiteX74" fmla="*/ 4291705 w 5054601"/>
              <a:gd name="connsiteY74" fmla="*/ 554195 h 4200570"/>
              <a:gd name="connsiteX75" fmla="*/ 3788333 w 5054601"/>
              <a:gd name="connsiteY75" fmla="*/ 1057567 h 4200570"/>
              <a:gd name="connsiteX76" fmla="*/ 3329222 w 5054601"/>
              <a:gd name="connsiteY76" fmla="*/ 1057567 h 4200570"/>
              <a:gd name="connsiteX77" fmla="*/ 3329222 w 5054601"/>
              <a:gd name="connsiteY77" fmla="*/ 598457 h 4200570"/>
              <a:gd name="connsiteX78" fmla="*/ 3832594 w 5054601"/>
              <a:gd name="connsiteY78" fmla="*/ 95085 h 4200570"/>
              <a:gd name="connsiteX79" fmla="*/ 4062150 w 5054601"/>
              <a:gd name="connsiteY79" fmla="*/ 0 h 42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5054601" h="4200570">
                <a:moveTo>
                  <a:pt x="4729961" y="2413833"/>
                </a:moveTo>
                <a:cubicBezTo>
                  <a:pt x="4813044" y="2413833"/>
                  <a:pt x="4896126" y="2445528"/>
                  <a:pt x="4959516" y="2508918"/>
                </a:cubicBezTo>
                <a:cubicBezTo>
                  <a:pt x="5086296" y="2635697"/>
                  <a:pt x="5086296" y="2841248"/>
                  <a:pt x="4959516" y="2968028"/>
                </a:cubicBezTo>
                <a:lnTo>
                  <a:pt x="4456144" y="3471401"/>
                </a:lnTo>
                <a:cubicBezTo>
                  <a:pt x="4329364" y="3598181"/>
                  <a:pt x="4123813" y="3598180"/>
                  <a:pt x="3997033" y="3471400"/>
                </a:cubicBezTo>
                <a:cubicBezTo>
                  <a:pt x="3870253" y="3344620"/>
                  <a:pt x="3870253" y="3139070"/>
                  <a:pt x="3997033" y="3012290"/>
                </a:cubicBezTo>
                <a:lnTo>
                  <a:pt x="4500405" y="2508917"/>
                </a:lnTo>
                <a:cubicBezTo>
                  <a:pt x="4563795" y="2445527"/>
                  <a:pt x="4646878" y="2413833"/>
                  <a:pt x="4729961" y="2413833"/>
                </a:cubicBezTo>
                <a:close/>
                <a:moveTo>
                  <a:pt x="3176485" y="1994637"/>
                </a:moveTo>
                <a:cubicBezTo>
                  <a:pt x="3259568" y="1994638"/>
                  <a:pt x="3342650" y="2026333"/>
                  <a:pt x="3406041" y="2089722"/>
                </a:cubicBezTo>
                <a:cubicBezTo>
                  <a:pt x="3532821" y="2216502"/>
                  <a:pt x="3532821" y="2422053"/>
                  <a:pt x="3406041" y="2548833"/>
                </a:cubicBezTo>
                <a:lnTo>
                  <a:pt x="1849388" y="4105485"/>
                </a:lnTo>
                <a:cubicBezTo>
                  <a:pt x="1722608" y="4232265"/>
                  <a:pt x="1517058" y="4232265"/>
                  <a:pt x="1390278" y="4105485"/>
                </a:cubicBezTo>
                <a:cubicBezTo>
                  <a:pt x="1263498" y="3978705"/>
                  <a:pt x="1263498" y="3773155"/>
                  <a:pt x="1390278" y="3646375"/>
                </a:cubicBezTo>
                <a:lnTo>
                  <a:pt x="2946931" y="2089722"/>
                </a:lnTo>
                <a:cubicBezTo>
                  <a:pt x="3010320" y="2026333"/>
                  <a:pt x="3093402" y="1994638"/>
                  <a:pt x="3176485" y="1994637"/>
                </a:cubicBezTo>
                <a:close/>
                <a:moveTo>
                  <a:pt x="4620973" y="1544680"/>
                </a:moveTo>
                <a:cubicBezTo>
                  <a:pt x="4704056" y="1544680"/>
                  <a:pt x="4787139" y="1576375"/>
                  <a:pt x="4850529" y="1639765"/>
                </a:cubicBezTo>
                <a:cubicBezTo>
                  <a:pt x="4977309" y="1766545"/>
                  <a:pt x="4977309" y="1972095"/>
                  <a:pt x="4850529" y="2098875"/>
                </a:cubicBezTo>
                <a:lnTo>
                  <a:pt x="3293876" y="3655528"/>
                </a:lnTo>
                <a:cubicBezTo>
                  <a:pt x="3167096" y="3782308"/>
                  <a:pt x="2961546" y="3782308"/>
                  <a:pt x="2834766" y="3655528"/>
                </a:cubicBezTo>
                <a:cubicBezTo>
                  <a:pt x="2707986" y="3528748"/>
                  <a:pt x="2707986" y="3323198"/>
                  <a:pt x="2834766" y="3196418"/>
                </a:cubicBezTo>
                <a:lnTo>
                  <a:pt x="4391418" y="1639765"/>
                </a:lnTo>
                <a:cubicBezTo>
                  <a:pt x="4454808" y="1576375"/>
                  <a:pt x="4537891" y="1544680"/>
                  <a:pt x="4620973" y="1544680"/>
                </a:cubicBezTo>
                <a:close/>
                <a:moveTo>
                  <a:pt x="1881292" y="1280661"/>
                </a:moveTo>
                <a:cubicBezTo>
                  <a:pt x="1964375" y="1280661"/>
                  <a:pt x="2047458" y="1312355"/>
                  <a:pt x="2110848" y="1375745"/>
                </a:cubicBezTo>
                <a:cubicBezTo>
                  <a:pt x="2237628" y="1502525"/>
                  <a:pt x="2237628" y="1708076"/>
                  <a:pt x="2110848" y="1834856"/>
                </a:cubicBezTo>
                <a:lnTo>
                  <a:pt x="554196" y="3391509"/>
                </a:lnTo>
                <a:cubicBezTo>
                  <a:pt x="427416" y="3518289"/>
                  <a:pt x="221865" y="3518288"/>
                  <a:pt x="95085" y="3391508"/>
                </a:cubicBezTo>
                <a:cubicBezTo>
                  <a:pt x="-31695" y="3264728"/>
                  <a:pt x="-31695" y="3059178"/>
                  <a:pt x="95085" y="2932398"/>
                </a:cubicBezTo>
                <a:lnTo>
                  <a:pt x="1651737" y="1375745"/>
                </a:lnTo>
                <a:cubicBezTo>
                  <a:pt x="1715127" y="1312355"/>
                  <a:pt x="1798209" y="1280660"/>
                  <a:pt x="1881292" y="1280661"/>
                </a:cubicBezTo>
                <a:close/>
                <a:moveTo>
                  <a:pt x="3118728" y="1041561"/>
                </a:moveTo>
                <a:cubicBezTo>
                  <a:pt x="3201811" y="1041562"/>
                  <a:pt x="3284894" y="1073256"/>
                  <a:pt x="3348284" y="1136646"/>
                </a:cubicBezTo>
                <a:cubicBezTo>
                  <a:pt x="3475064" y="1263426"/>
                  <a:pt x="3475064" y="1468977"/>
                  <a:pt x="3348284" y="1595757"/>
                </a:cubicBezTo>
                <a:lnTo>
                  <a:pt x="1791631" y="3152409"/>
                </a:lnTo>
                <a:cubicBezTo>
                  <a:pt x="1664851" y="3279189"/>
                  <a:pt x="1459301" y="3279189"/>
                  <a:pt x="1332521" y="3152409"/>
                </a:cubicBezTo>
                <a:cubicBezTo>
                  <a:pt x="1205741" y="3025629"/>
                  <a:pt x="1205741" y="2820079"/>
                  <a:pt x="1332521" y="2693299"/>
                </a:cubicBezTo>
                <a:lnTo>
                  <a:pt x="2889173" y="1136646"/>
                </a:lnTo>
                <a:cubicBezTo>
                  <a:pt x="2952563" y="1073256"/>
                  <a:pt x="3035646" y="1041561"/>
                  <a:pt x="3118728" y="1041561"/>
                </a:cubicBezTo>
                <a:close/>
                <a:moveTo>
                  <a:pt x="4155728" y="979917"/>
                </a:moveTo>
                <a:cubicBezTo>
                  <a:pt x="4238811" y="979917"/>
                  <a:pt x="4321894" y="1011611"/>
                  <a:pt x="4385284" y="1075001"/>
                </a:cubicBezTo>
                <a:cubicBezTo>
                  <a:pt x="4512064" y="1201781"/>
                  <a:pt x="4512064" y="1407332"/>
                  <a:pt x="4385284" y="1534112"/>
                </a:cubicBezTo>
                <a:lnTo>
                  <a:pt x="3881911" y="2037484"/>
                </a:lnTo>
                <a:cubicBezTo>
                  <a:pt x="3755131" y="2164264"/>
                  <a:pt x="3549580" y="2164264"/>
                  <a:pt x="3422800" y="2037484"/>
                </a:cubicBezTo>
                <a:cubicBezTo>
                  <a:pt x="3296021" y="1910704"/>
                  <a:pt x="3296021" y="1705154"/>
                  <a:pt x="3422800" y="1578373"/>
                </a:cubicBezTo>
                <a:lnTo>
                  <a:pt x="3926173" y="1075001"/>
                </a:lnTo>
                <a:cubicBezTo>
                  <a:pt x="3989563" y="1011611"/>
                  <a:pt x="4072645" y="979916"/>
                  <a:pt x="4155728" y="979917"/>
                </a:cubicBezTo>
                <a:close/>
                <a:moveTo>
                  <a:pt x="2847091" y="276676"/>
                </a:moveTo>
                <a:cubicBezTo>
                  <a:pt x="2930174" y="276675"/>
                  <a:pt x="3013256" y="308371"/>
                  <a:pt x="3076646" y="371760"/>
                </a:cubicBezTo>
                <a:cubicBezTo>
                  <a:pt x="3203426" y="498540"/>
                  <a:pt x="3203426" y="704091"/>
                  <a:pt x="3076646" y="830871"/>
                </a:cubicBezTo>
                <a:lnTo>
                  <a:pt x="2573273" y="1334243"/>
                </a:lnTo>
                <a:cubicBezTo>
                  <a:pt x="2446493" y="1461023"/>
                  <a:pt x="2240943" y="1461023"/>
                  <a:pt x="2114163" y="1334243"/>
                </a:cubicBezTo>
                <a:cubicBezTo>
                  <a:pt x="1987383" y="1207463"/>
                  <a:pt x="1987383" y="1001913"/>
                  <a:pt x="2114163" y="875133"/>
                </a:cubicBezTo>
                <a:lnTo>
                  <a:pt x="2617536" y="371760"/>
                </a:lnTo>
                <a:cubicBezTo>
                  <a:pt x="2680926" y="308371"/>
                  <a:pt x="2764008" y="276675"/>
                  <a:pt x="2847091" y="276676"/>
                </a:cubicBezTo>
                <a:close/>
                <a:moveTo>
                  <a:pt x="1881294" y="273496"/>
                </a:moveTo>
                <a:cubicBezTo>
                  <a:pt x="1964376" y="273496"/>
                  <a:pt x="2047459" y="305191"/>
                  <a:pt x="2110848" y="368580"/>
                </a:cubicBezTo>
                <a:cubicBezTo>
                  <a:pt x="2237628" y="495360"/>
                  <a:pt x="2237628" y="700910"/>
                  <a:pt x="2110848" y="827690"/>
                </a:cubicBezTo>
                <a:lnTo>
                  <a:pt x="554196" y="2384343"/>
                </a:lnTo>
                <a:cubicBezTo>
                  <a:pt x="427416" y="2511124"/>
                  <a:pt x="221866" y="2511124"/>
                  <a:pt x="95086" y="2384343"/>
                </a:cubicBezTo>
                <a:cubicBezTo>
                  <a:pt x="-31694" y="2257563"/>
                  <a:pt x="-31694" y="2052013"/>
                  <a:pt x="95086" y="1925233"/>
                </a:cubicBezTo>
                <a:lnTo>
                  <a:pt x="1651738" y="368580"/>
                </a:lnTo>
                <a:cubicBezTo>
                  <a:pt x="1715129" y="305191"/>
                  <a:pt x="1798210" y="273496"/>
                  <a:pt x="1881294" y="273496"/>
                </a:cubicBezTo>
                <a:close/>
                <a:moveTo>
                  <a:pt x="866241" y="250378"/>
                </a:moveTo>
                <a:cubicBezTo>
                  <a:pt x="949325" y="250378"/>
                  <a:pt x="1032407" y="282074"/>
                  <a:pt x="1095797" y="345464"/>
                </a:cubicBezTo>
                <a:cubicBezTo>
                  <a:pt x="1222577" y="472244"/>
                  <a:pt x="1222577" y="677794"/>
                  <a:pt x="1095797" y="804574"/>
                </a:cubicBezTo>
                <a:lnTo>
                  <a:pt x="592425" y="1307946"/>
                </a:lnTo>
                <a:cubicBezTo>
                  <a:pt x="465645" y="1434727"/>
                  <a:pt x="260094" y="1434727"/>
                  <a:pt x="133314" y="1307946"/>
                </a:cubicBezTo>
                <a:cubicBezTo>
                  <a:pt x="6534" y="1181166"/>
                  <a:pt x="6534" y="975616"/>
                  <a:pt x="133314" y="848836"/>
                </a:cubicBezTo>
                <a:lnTo>
                  <a:pt x="636687" y="345464"/>
                </a:lnTo>
                <a:cubicBezTo>
                  <a:pt x="700076" y="282073"/>
                  <a:pt x="783159" y="250378"/>
                  <a:pt x="866241" y="250378"/>
                </a:cubicBezTo>
                <a:close/>
                <a:moveTo>
                  <a:pt x="4062150" y="0"/>
                </a:moveTo>
                <a:cubicBezTo>
                  <a:pt x="4145233" y="-1"/>
                  <a:pt x="4228316" y="31695"/>
                  <a:pt x="4291706" y="95085"/>
                </a:cubicBezTo>
                <a:cubicBezTo>
                  <a:pt x="4418485" y="221864"/>
                  <a:pt x="4418486" y="427415"/>
                  <a:pt x="4291705" y="554195"/>
                </a:cubicBezTo>
                <a:lnTo>
                  <a:pt x="3788333" y="1057567"/>
                </a:lnTo>
                <a:cubicBezTo>
                  <a:pt x="3661553" y="1184347"/>
                  <a:pt x="3456002" y="1184347"/>
                  <a:pt x="3329222" y="1057567"/>
                </a:cubicBezTo>
                <a:cubicBezTo>
                  <a:pt x="3202442" y="930787"/>
                  <a:pt x="3202442" y="725237"/>
                  <a:pt x="3329222" y="598457"/>
                </a:cubicBezTo>
                <a:lnTo>
                  <a:pt x="3832594" y="95085"/>
                </a:lnTo>
                <a:cubicBezTo>
                  <a:pt x="3895984" y="31695"/>
                  <a:pt x="3979067" y="-1"/>
                  <a:pt x="40621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6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4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" y="1893888"/>
            <a:ext cx="8496613" cy="3214687"/>
          </a:xfrm>
          <a:custGeom>
            <a:avLst/>
            <a:gdLst>
              <a:gd name="connsiteX0" fmla="*/ 0 w 8496613"/>
              <a:gd name="connsiteY0" fmla="*/ 0 h 3214687"/>
              <a:gd name="connsiteX1" fmla="*/ 8496613 w 8496613"/>
              <a:gd name="connsiteY1" fmla="*/ 0 h 3214687"/>
              <a:gd name="connsiteX2" fmla="*/ 6393176 w 8496613"/>
              <a:gd name="connsiteY2" fmla="*/ 3214687 h 3214687"/>
              <a:gd name="connsiteX3" fmla="*/ 0 w 8496613"/>
              <a:gd name="connsiteY3" fmla="*/ 3214687 h 321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96613" h="3214687">
                <a:moveTo>
                  <a:pt x="0" y="0"/>
                </a:moveTo>
                <a:lnTo>
                  <a:pt x="8496613" y="0"/>
                </a:lnTo>
                <a:lnTo>
                  <a:pt x="6393176" y="3214687"/>
                </a:lnTo>
                <a:lnTo>
                  <a:pt x="0" y="3214687"/>
                </a:lnTo>
                <a:close/>
              </a:path>
            </a:pathLst>
          </a:cu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F4D-724B-425A-91D2-C0851CD76D5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AC1-BDD8-46B4-BF02-EBE24CD1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310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1005417" y="1898861"/>
            <a:ext cx="2504237" cy="4067420"/>
          </a:xfrm>
          <a:prstGeom prst="rect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123370" y="1898861"/>
            <a:ext cx="2504237" cy="4067420"/>
          </a:xfrm>
          <a:prstGeom prst="rect">
            <a:avLst/>
          </a:prstGeo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5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55415" y="396239"/>
            <a:ext cx="7197461" cy="6065522"/>
          </a:xfrm>
          <a:solidFill>
            <a:srgbClr val="E1E9EA">
              <a:alpha val="70000"/>
            </a:srgb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263129" y="6389960"/>
            <a:ext cx="392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lvl="0">
              <a:defRPr sz="1200" b="1" spc="2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fld id="{C7C71010-677A-489C-BB3F-CA8EBC4C3264}" type="slidenum">
              <a:rPr lang="id-ID" b="0" smtClean="0">
                <a:latin typeface="Montserrat Semi Bold" panose="00000700000000000000" pitchFamily="50" charset="0"/>
              </a:rPr>
              <a:pPr lvl="0"/>
              <a:t>‹#›</a:t>
            </a:fld>
            <a:endParaRPr lang="id-ID" b="0">
              <a:latin typeface="Montserrat Semi 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26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8450377" y="1843789"/>
            <a:ext cx="2158584" cy="2158584"/>
          </a:xfrm>
          <a:custGeom>
            <a:avLst/>
            <a:gdLst>
              <a:gd name="connsiteX0" fmla="*/ 1079292 w 2158584"/>
              <a:gd name="connsiteY0" fmla="*/ 0 h 2158584"/>
              <a:gd name="connsiteX1" fmla="*/ 2158584 w 2158584"/>
              <a:gd name="connsiteY1" fmla="*/ 1079292 h 2158584"/>
              <a:gd name="connsiteX2" fmla="*/ 1079292 w 2158584"/>
              <a:gd name="connsiteY2" fmla="*/ 2158584 h 2158584"/>
              <a:gd name="connsiteX3" fmla="*/ 0 w 2158584"/>
              <a:gd name="connsiteY3" fmla="*/ 1079292 h 2158584"/>
              <a:gd name="connsiteX4" fmla="*/ 1079292 w 2158584"/>
              <a:gd name="connsiteY4" fmla="*/ 0 h 215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584" h="2158584">
                <a:moveTo>
                  <a:pt x="1079292" y="0"/>
                </a:moveTo>
                <a:cubicBezTo>
                  <a:pt x="1675369" y="0"/>
                  <a:pt x="2158584" y="483215"/>
                  <a:pt x="2158584" y="1079292"/>
                </a:cubicBezTo>
                <a:cubicBezTo>
                  <a:pt x="2158584" y="1675369"/>
                  <a:pt x="1675369" y="2158584"/>
                  <a:pt x="1079292" y="2158584"/>
                </a:cubicBezTo>
                <a:cubicBezTo>
                  <a:pt x="483215" y="2158584"/>
                  <a:pt x="0" y="1675369"/>
                  <a:pt x="0" y="1079292"/>
                </a:cubicBezTo>
                <a:cubicBezTo>
                  <a:pt x="0" y="483215"/>
                  <a:pt x="483215" y="0"/>
                  <a:pt x="10792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1"/>
          </p:nvPr>
        </p:nvSpPr>
        <p:spPr>
          <a:xfrm>
            <a:off x="1588957" y="1843789"/>
            <a:ext cx="2158584" cy="2158584"/>
          </a:xfrm>
          <a:custGeom>
            <a:avLst/>
            <a:gdLst>
              <a:gd name="connsiteX0" fmla="*/ 1079292 w 2158584"/>
              <a:gd name="connsiteY0" fmla="*/ 0 h 2158584"/>
              <a:gd name="connsiteX1" fmla="*/ 2158584 w 2158584"/>
              <a:gd name="connsiteY1" fmla="*/ 1079292 h 2158584"/>
              <a:gd name="connsiteX2" fmla="*/ 1079292 w 2158584"/>
              <a:gd name="connsiteY2" fmla="*/ 2158584 h 2158584"/>
              <a:gd name="connsiteX3" fmla="*/ 0 w 2158584"/>
              <a:gd name="connsiteY3" fmla="*/ 1079292 h 2158584"/>
              <a:gd name="connsiteX4" fmla="*/ 1079292 w 2158584"/>
              <a:gd name="connsiteY4" fmla="*/ 0 h 215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584" h="2158584">
                <a:moveTo>
                  <a:pt x="1079292" y="0"/>
                </a:moveTo>
                <a:cubicBezTo>
                  <a:pt x="1675369" y="0"/>
                  <a:pt x="2158584" y="483215"/>
                  <a:pt x="2158584" y="1079292"/>
                </a:cubicBezTo>
                <a:cubicBezTo>
                  <a:pt x="2158584" y="1675369"/>
                  <a:pt x="1675369" y="2158584"/>
                  <a:pt x="1079292" y="2158584"/>
                </a:cubicBezTo>
                <a:cubicBezTo>
                  <a:pt x="483215" y="2158584"/>
                  <a:pt x="0" y="1675369"/>
                  <a:pt x="0" y="1079292"/>
                </a:cubicBezTo>
                <a:cubicBezTo>
                  <a:pt x="0" y="483215"/>
                  <a:pt x="483215" y="0"/>
                  <a:pt x="10792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016708" y="1843789"/>
            <a:ext cx="2158584" cy="2158584"/>
          </a:xfrm>
          <a:custGeom>
            <a:avLst/>
            <a:gdLst>
              <a:gd name="connsiteX0" fmla="*/ 1079292 w 2158584"/>
              <a:gd name="connsiteY0" fmla="*/ 0 h 2158584"/>
              <a:gd name="connsiteX1" fmla="*/ 2158584 w 2158584"/>
              <a:gd name="connsiteY1" fmla="*/ 1079292 h 2158584"/>
              <a:gd name="connsiteX2" fmla="*/ 1079292 w 2158584"/>
              <a:gd name="connsiteY2" fmla="*/ 2158584 h 2158584"/>
              <a:gd name="connsiteX3" fmla="*/ 0 w 2158584"/>
              <a:gd name="connsiteY3" fmla="*/ 1079292 h 2158584"/>
              <a:gd name="connsiteX4" fmla="*/ 1079292 w 2158584"/>
              <a:gd name="connsiteY4" fmla="*/ 0 h 2158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584" h="2158584">
                <a:moveTo>
                  <a:pt x="1079292" y="0"/>
                </a:moveTo>
                <a:cubicBezTo>
                  <a:pt x="1675369" y="0"/>
                  <a:pt x="2158584" y="483215"/>
                  <a:pt x="2158584" y="1079292"/>
                </a:cubicBezTo>
                <a:cubicBezTo>
                  <a:pt x="2158584" y="1675369"/>
                  <a:pt x="1675369" y="2158584"/>
                  <a:pt x="1079292" y="2158584"/>
                </a:cubicBezTo>
                <a:cubicBezTo>
                  <a:pt x="483215" y="2158584"/>
                  <a:pt x="0" y="1675369"/>
                  <a:pt x="0" y="1079292"/>
                </a:cubicBezTo>
                <a:cubicBezTo>
                  <a:pt x="0" y="483215"/>
                  <a:pt x="483215" y="0"/>
                  <a:pt x="10792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1281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F4D-724B-425A-91D2-C0851CD76D5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AC1-BDD8-46B4-BF02-EBE24CD1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8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F4D-724B-425A-91D2-C0851CD76D5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AC1-BDD8-46B4-BF02-EBE24CD1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F4D-724B-425A-91D2-C0851CD76D5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AC1-BDD8-46B4-BF02-EBE24CD1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88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F4D-724B-425A-91D2-C0851CD76D5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AC1-BDD8-46B4-BF02-EBE24CD1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9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F4D-724B-425A-91D2-C0851CD76D5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AC1-BDD8-46B4-BF02-EBE24CD1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5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7FF4D-724B-425A-91D2-C0851CD76D5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55AC1-BDD8-46B4-BF02-EBE24CD1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FF4D-724B-425A-91D2-C0851CD76D54}" type="datetimeFigureOut">
              <a:rPr lang="en-US" smtClean="0"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D55AC1-BDD8-46B4-BF02-EBE24CD1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6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  <p:sldLayoutId id="2147483854" r:id="rId17"/>
    <p:sldLayoutId id="2147483856" r:id="rId18"/>
    <p:sldLayoutId id="2147483857" r:id="rId19"/>
    <p:sldLayoutId id="2147483649" r:id="rId20"/>
    <p:sldLayoutId id="2147483660" r:id="rId21"/>
    <p:sldLayoutId id="2147483668" r:id="rId22"/>
    <p:sldLayoutId id="2147483663" r:id="rId23"/>
    <p:sldLayoutId id="2147483667" r:id="rId24"/>
    <p:sldLayoutId id="2147483666" r:id="rId25"/>
    <p:sldLayoutId id="2147483665" r:id="rId26"/>
    <p:sldLayoutId id="2147483664" r:id="rId27"/>
    <p:sldLayoutId id="2147483662" r:id="rId28"/>
    <p:sldLayoutId id="2147483670" r:id="rId29"/>
    <p:sldLayoutId id="2147483680" r:id="rId30"/>
    <p:sldLayoutId id="2147483694" r:id="rId31"/>
    <p:sldLayoutId id="2147483730" r:id="rId3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/>
          <p:nvPr/>
        </p:nvSpPr>
        <p:spPr bwMode="auto">
          <a:xfrm>
            <a:off x="293512" y="0"/>
            <a:ext cx="8692444" cy="6858000"/>
          </a:xfrm>
          <a:custGeom>
            <a:avLst/>
            <a:gdLst>
              <a:gd name="T0" fmla="*/ 1668 w 2429"/>
              <a:gd name="T1" fmla="*/ 1839 h 1839"/>
              <a:gd name="T2" fmla="*/ 2237 w 2429"/>
              <a:gd name="T3" fmla="*/ 1244 h 1839"/>
              <a:gd name="T4" fmla="*/ 2320 w 2429"/>
              <a:gd name="T5" fmla="*/ 629 h 1839"/>
              <a:gd name="T6" fmla="*/ 1983 w 2429"/>
              <a:gd name="T7" fmla="*/ 0 h 1839"/>
              <a:gd name="T8" fmla="*/ 0 w 2429"/>
              <a:gd name="T9" fmla="*/ 0 h 1839"/>
              <a:gd name="T10" fmla="*/ 0 w 2429"/>
              <a:gd name="T11" fmla="*/ 1839 h 1839"/>
              <a:gd name="T12" fmla="*/ 1668 w 2429"/>
              <a:gd name="T13" fmla="*/ 1839 h 1839"/>
              <a:gd name="T14" fmla="*/ 1668 w 2429"/>
              <a:gd name="T15" fmla="*/ 1839 h 1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29" h="1839">
                <a:moveTo>
                  <a:pt x="1668" y="1839"/>
                </a:moveTo>
                <a:cubicBezTo>
                  <a:pt x="2237" y="1244"/>
                  <a:pt x="2237" y="1244"/>
                  <a:pt x="2237" y="1244"/>
                </a:cubicBezTo>
                <a:cubicBezTo>
                  <a:pt x="2395" y="1078"/>
                  <a:pt x="2429" y="831"/>
                  <a:pt x="2320" y="629"/>
                </a:cubicBezTo>
                <a:cubicBezTo>
                  <a:pt x="1983" y="0"/>
                  <a:pt x="1983" y="0"/>
                  <a:pt x="198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36"/>
                  <a:pt x="0" y="1839"/>
                  <a:pt x="0" y="1839"/>
                </a:cubicBezTo>
                <a:cubicBezTo>
                  <a:pt x="1668" y="1839"/>
                  <a:pt x="1668" y="1839"/>
                  <a:pt x="1668" y="1839"/>
                </a:cubicBezTo>
                <a:cubicBezTo>
                  <a:pt x="1668" y="1839"/>
                  <a:pt x="1668" y="1839"/>
                  <a:pt x="1668" y="1839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F3E7B2-5088-4876-AC1F-622B9E67C55B}"/>
              </a:ext>
            </a:extLst>
          </p:cNvPr>
          <p:cNvSpPr txBox="1"/>
          <p:nvPr/>
        </p:nvSpPr>
        <p:spPr>
          <a:xfrm>
            <a:off x="1449791" y="3231708"/>
            <a:ext cx="5937955" cy="134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rgbClr val="FFFFFF"/>
                </a:solidFill>
                <a:latin typeface="Montserrat Semi Bold" panose="00000700000000000000" pitchFamily="50" charset="0"/>
                <a:ea typeface="Questrial"/>
                <a:cs typeface="Questrial" panose="02000000000000000000" pitchFamily="2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 smtClean="0">
                <a:latin typeface="Baskerville Old Face" panose="02020602080505020303" pitchFamily="18" charset="0"/>
              </a:rPr>
              <a:t>ARPANET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3512" y="120098"/>
            <a:ext cx="7211938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Montserrat" panose="02000000000000000000" pitchFamily="2" charset="0"/>
                <a:cs typeface="Montserrat" panose="02000000000000000000" pitchFamily="2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rgbClr val="FBFBFB"/>
                </a:solidFill>
                <a:latin typeface="Bookman Old Style" panose="02050604050505020204" pitchFamily="18" charset="0"/>
              </a:rPr>
              <a:t>Department of Studies</a:t>
            </a:r>
          </a:p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rgbClr val="FBFBFB"/>
                </a:solidFill>
                <a:latin typeface="Bookman Old Style" panose="02050604050505020204" pitchFamily="18" charset="0"/>
              </a:rPr>
              <a:t> in Computer Science </a:t>
            </a:r>
          </a:p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rgbClr val="FBFBFB"/>
                </a:solidFill>
                <a:latin typeface="Bookman Old Style" panose="02050604050505020204" pitchFamily="18" charset="0"/>
              </a:rPr>
              <a:t>University of Mysore</a:t>
            </a:r>
          </a:p>
          <a:p>
            <a:pPr algn="ctr">
              <a:lnSpc>
                <a:spcPct val="100000"/>
              </a:lnSpc>
            </a:pPr>
            <a:r>
              <a:rPr lang="en-US" sz="2400" b="1" dirty="0" smtClean="0">
                <a:solidFill>
                  <a:srgbClr val="FBFBFB"/>
                </a:solidFill>
                <a:latin typeface="Bookman Old Style" panose="02050604050505020204" pitchFamily="18" charset="0"/>
              </a:rPr>
              <a:t>Manasagangothri, Mysore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6105" y="5554133"/>
            <a:ext cx="4967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BFBFB"/>
                </a:solidFill>
              </a:rPr>
              <a:t>BY: </a:t>
            </a:r>
          </a:p>
          <a:p>
            <a:r>
              <a:rPr lang="en-US" sz="2400" dirty="0" smtClean="0">
                <a:solidFill>
                  <a:srgbClr val="FBFBFB"/>
                </a:solidFill>
              </a:rPr>
              <a:t>Mohamma</a:t>
            </a:r>
            <a:r>
              <a:rPr lang="en-US" sz="2400" dirty="0" smtClean="0">
                <a:solidFill>
                  <a:srgbClr val="FBFBFB"/>
                </a:solidFill>
              </a:rPr>
              <a:t>d Reza Sharifi</a:t>
            </a:r>
          </a:p>
          <a:p>
            <a:r>
              <a:rPr lang="en-US" sz="2400" dirty="0" smtClean="0">
                <a:solidFill>
                  <a:srgbClr val="FBFBFB"/>
                </a:solidFill>
              </a:rPr>
              <a:t>19MS20</a:t>
            </a:r>
            <a:endParaRPr lang="en-US" sz="2400" dirty="0">
              <a:solidFill>
                <a:srgbClr val="FBFBFB"/>
              </a:solidFill>
            </a:endParaRPr>
          </a:p>
        </p:txBody>
      </p:sp>
      <p:pic>
        <p:nvPicPr>
          <p:cNvPr id="1026" name="Picture 2" descr="University of Mysore - Wikipedia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133" y="0"/>
            <a:ext cx="1526813" cy="174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F3E7B2-5088-4876-AC1F-622B9E67C55B}"/>
              </a:ext>
            </a:extLst>
          </p:cNvPr>
          <p:cNvSpPr txBox="1"/>
          <p:nvPr/>
        </p:nvSpPr>
        <p:spPr>
          <a:xfrm>
            <a:off x="692634" y="2092683"/>
            <a:ext cx="6976530" cy="736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6000">
                <a:solidFill>
                  <a:srgbClr val="FFFFFF"/>
                </a:solidFill>
                <a:latin typeface="Montserrat Semi Bold" panose="00000700000000000000" pitchFamily="50" charset="0"/>
                <a:ea typeface="Questrial"/>
                <a:cs typeface="Questrial" panose="02000000000000000000" pitchFamily="2" charset="0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Computer Networks</a:t>
            </a:r>
            <a:endParaRPr lang="en-US" sz="3200" b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8649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3587BCEB-0DCE-44FB-A9A7-9787D1434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34" y="203198"/>
            <a:ext cx="8026399" cy="585328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72177" y="316089"/>
            <a:ext cx="4312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ARPANET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2134" y="1013755"/>
            <a:ext cx="72926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bg1"/>
                </a:solidFill>
              </a:rPr>
              <a:t>It is abbreviated as “Advanced Research Project Agency Network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In mid 60’s, Department of Defense (DoD) started ARPANET to build a network that could resist any attacks from </a:t>
            </a:r>
            <a:r>
              <a:rPr lang="en-US" sz="2400" dirty="0" smtClean="0">
                <a:solidFill>
                  <a:schemeClr val="bg1"/>
                </a:solidFill>
              </a:rPr>
              <a:t>USSR and Help </a:t>
            </a:r>
            <a:r>
              <a:rPr lang="en-US" sz="2400" dirty="0">
                <a:solidFill>
                  <a:schemeClr val="bg1"/>
                </a:solidFill>
              </a:rPr>
              <a:t>academicians (professors &amp; students) share research.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8354" y="6257109"/>
            <a:ext cx="5839097" cy="37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USSR: Union </a:t>
            </a:r>
            <a:r>
              <a:rPr lang="en-US" dirty="0"/>
              <a:t>of Soviet Socialist Republics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50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3587BCEB-0DCE-44FB-A9A7-9787D1434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34" y="203198"/>
            <a:ext cx="8026399" cy="585328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72177" y="316089"/>
            <a:ext cx="4312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ARPANET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4711" y="793508"/>
            <a:ext cx="72926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It was in response to USSR’s Sputnik launch in 1957</a:t>
            </a:r>
            <a:r>
              <a:rPr lang="en-US" sz="2400" dirty="0" smtClean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It connected 4 major universities: – 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University </a:t>
            </a:r>
            <a:r>
              <a:rPr lang="en-US" sz="2400" dirty="0">
                <a:solidFill>
                  <a:schemeClr val="bg1"/>
                </a:solidFill>
              </a:rPr>
              <a:t>of California (@Los Angles) </a:t>
            </a:r>
            <a:r>
              <a:rPr lang="en-US" sz="2400" dirty="0" smtClean="0">
                <a:solidFill>
                  <a:schemeClr val="bg1"/>
                </a:solidFill>
              </a:rPr>
              <a:t>–	University </a:t>
            </a:r>
            <a:r>
              <a:rPr lang="en-US" sz="2400" dirty="0">
                <a:solidFill>
                  <a:schemeClr val="bg1"/>
                </a:solidFill>
              </a:rPr>
              <a:t>of California (@Berkeley) – 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solidFill>
                  <a:schemeClr val="bg1"/>
                </a:solidFill>
              </a:rPr>
              <a:t>	University </a:t>
            </a:r>
            <a:r>
              <a:rPr lang="en-US" sz="2400" dirty="0">
                <a:solidFill>
                  <a:schemeClr val="bg1"/>
                </a:solidFill>
              </a:rPr>
              <a:t>of Utah – </a:t>
            </a:r>
            <a:endParaRPr lang="en-US" sz="2400" dirty="0" smtClean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Stanford </a:t>
            </a:r>
            <a:r>
              <a:rPr lang="en-US" sz="2400" dirty="0">
                <a:solidFill>
                  <a:schemeClr val="bg1"/>
                </a:solidFill>
              </a:rPr>
              <a:t>Research Institute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15737" y="6191794"/>
            <a:ext cx="48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Sputnik </a:t>
            </a:r>
            <a:r>
              <a:rPr lang="en-US" dirty="0" smtClean="0"/>
              <a:t>1: Satellite-1 launched by USSR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105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3587BCEB-0DCE-44FB-A9A7-9787D1434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34" y="203198"/>
            <a:ext cx="8026399" cy="6423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465688" y="203198"/>
            <a:ext cx="4312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ARPANET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1022" y="775558"/>
            <a:ext cx="729262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ARPANET used the packet-switching technology to interconnect four nodes. Hence DoD divided the network into subnets &amp; host computers.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Subnet would consist of minicomputers called “Interface Message Processors” (IMPs) connected by transmission lines.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For high reliability, each IMP would be connected to </a:t>
            </a:r>
            <a:r>
              <a:rPr lang="en-US" sz="2400" dirty="0" smtClean="0">
                <a:solidFill>
                  <a:schemeClr val="bg1"/>
                </a:solidFill>
              </a:rPr>
              <a:t>at least </a:t>
            </a:r>
            <a:r>
              <a:rPr lang="en-US" sz="2400" dirty="0">
                <a:solidFill>
                  <a:schemeClr val="bg1"/>
                </a:solidFill>
              </a:rPr>
              <a:t>2 IMPs.</a:t>
            </a:r>
          </a:p>
        </p:txBody>
      </p:sp>
    </p:spTree>
    <p:extLst>
      <p:ext uri="{BB962C8B-B14F-4D97-AF65-F5344CB8AC3E}">
        <p14:creationId xmlns:p14="http://schemas.microsoft.com/office/powerpoint/2010/main" val="3466531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3587BCEB-0DCE-44FB-A9A7-9787D1434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34" y="203198"/>
            <a:ext cx="8026399" cy="59153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172177" y="316089"/>
            <a:ext cx="4312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ARPANET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2134" y="1013755"/>
            <a:ext cx="7292621" cy="5010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bg1"/>
                </a:solidFill>
              </a:rPr>
              <a:t>Even if some IMPs or lines were damaged, the network still worked for others. Each node of the network was to consist of an IMP and a host, in same room connected by a short wire. 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solidFill>
                  <a:schemeClr val="bg1"/>
                </a:solidFill>
              </a:rPr>
              <a:t>A </a:t>
            </a:r>
            <a:r>
              <a:rPr lang="en-US" sz="2400" dirty="0">
                <a:solidFill>
                  <a:schemeClr val="bg1"/>
                </a:solidFill>
              </a:rPr>
              <a:t>host could send messages up to 8063 bits to its IMP, which would break these into packets of </a:t>
            </a:r>
            <a:r>
              <a:rPr lang="en-US" sz="2400" dirty="0" smtClean="0">
                <a:solidFill>
                  <a:schemeClr val="bg1"/>
                </a:solidFill>
              </a:rPr>
              <a:t>at most </a:t>
            </a:r>
            <a:r>
              <a:rPr lang="en-US" sz="2400" dirty="0">
                <a:solidFill>
                  <a:schemeClr val="bg1"/>
                </a:solidFill>
              </a:rPr>
              <a:t>1008 bits and forwards them independently towards the destination. Each packet was received fully before forwarding to next hop. </a:t>
            </a:r>
          </a:p>
        </p:txBody>
      </p:sp>
    </p:spTree>
    <p:extLst>
      <p:ext uri="{BB962C8B-B14F-4D97-AF65-F5344CB8AC3E}">
        <p14:creationId xmlns:p14="http://schemas.microsoft.com/office/powerpoint/2010/main" val="30633825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7F1297DD-AD97-4AD7-B3C3-47888DF3C87C}"/>
              </a:ext>
            </a:extLst>
          </p:cNvPr>
          <p:cNvSpPr/>
          <p:nvPr/>
        </p:nvSpPr>
        <p:spPr>
          <a:xfrm>
            <a:off x="267058" y="1007892"/>
            <a:ext cx="4573000" cy="4948771"/>
          </a:xfrm>
          <a:prstGeom prst="roundRect">
            <a:avLst>
              <a:gd name="adj" fmla="val 12366"/>
            </a:avLst>
          </a:prstGeom>
          <a:solidFill>
            <a:srgbClr val="7030A0"/>
          </a:solidFill>
          <a:ln>
            <a:noFill/>
          </a:ln>
          <a:effectLst>
            <a:outerShdw blurRad="266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416635-B419-408F-8BCC-4B03BA9D811D}"/>
              </a:ext>
            </a:extLst>
          </p:cNvPr>
          <p:cNvSpPr txBox="1"/>
          <p:nvPr/>
        </p:nvSpPr>
        <p:spPr>
          <a:xfrm>
            <a:off x="2252436" y="15202"/>
            <a:ext cx="60163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Figure of ARPANET</a:t>
            </a:r>
            <a:endParaRPr 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Rectangle: Rounded Corners 4">
            <a:extLst>
              <a:ext uri="{FF2B5EF4-FFF2-40B4-BE49-F238E27FC236}">
                <a16:creationId xmlns:a16="http://schemas.microsoft.com/office/drawing/2014/main" id="{7F1297DD-AD97-4AD7-B3C3-47888DF3C87C}"/>
              </a:ext>
            </a:extLst>
          </p:cNvPr>
          <p:cNvSpPr/>
          <p:nvPr/>
        </p:nvSpPr>
        <p:spPr>
          <a:xfrm>
            <a:off x="4987005" y="1007892"/>
            <a:ext cx="3987178" cy="4948771"/>
          </a:xfrm>
          <a:prstGeom prst="roundRect">
            <a:avLst>
              <a:gd name="adj" fmla="val 12366"/>
            </a:avLst>
          </a:prstGeom>
          <a:solidFill>
            <a:srgbClr val="7030A0"/>
          </a:solidFill>
          <a:ln>
            <a:noFill/>
          </a:ln>
          <a:effectLst>
            <a:outerShdw blurRad="266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BBCA61-EAB3-47F2-AE4C-101D07065107}"/>
              </a:ext>
            </a:extLst>
          </p:cNvPr>
          <p:cNvSpPr txBox="1"/>
          <p:nvPr/>
        </p:nvSpPr>
        <p:spPr>
          <a:xfrm>
            <a:off x="5188752" y="1414834"/>
            <a:ext cx="3785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The software was needed between IMPs to provide communication. </a:t>
            </a:r>
            <a:endParaRPr lang="en-US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98" y="1662128"/>
            <a:ext cx="4163085" cy="39940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BBCA61-EAB3-47F2-AE4C-101D07065107}"/>
              </a:ext>
            </a:extLst>
          </p:cNvPr>
          <p:cNvSpPr txBox="1"/>
          <p:nvPr/>
        </p:nvSpPr>
        <p:spPr>
          <a:xfrm>
            <a:off x="5260632" y="2809012"/>
            <a:ext cx="371355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Also, software was needed to provide </a:t>
            </a:r>
            <a:r>
              <a:rPr lang="en-US" dirty="0" smtClean="0">
                <a:solidFill>
                  <a:schemeClr val="bg1"/>
                </a:solidFill>
              </a:rPr>
              <a:t>host IMP</a:t>
            </a:r>
            <a:r>
              <a:rPr lang="en-US" dirty="0">
                <a:solidFill>
                  <a:schemeClr val="bg1"/>
                </a:solidFill>
              </a:rPr>
              <a:t>, user-host &amp; host-host communication. This model of ARPANET expanded to 8 nodes, then 15 nodes and so on expanded to form today’s Internet. </a:t>
            </a:r>
            <a:endParaRPr lang="en-US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164128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" y="0"/>
            <a:ext cx="6096001" cy="37842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5998" y="0"/>
            <a:ext cx="6096001" cy="6857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599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01310" y="5330131"/>
            <a:ext cx="4967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BFBFB"/>
                </a:solidFill>
              </a:rPr>
              <a:t>By: </a:t>
            </a:r>
          </a:p>
          <a:p>
            <a:r>
              <a:rPr lang="en-US" sz="2400" dirty="0" smtClean="0">
                <a:solidFill>
                  <a:srgbClr val="FBFBFB"/>
                </a:solidFill>
              </a:rPr>
              <a:t>Mohammad Reza Sharifi</a:t>
            </a:r>
          </a:p>
          <a:p>
            <a:r>
              <a:rPr lang="en-US" sz="2400" dirty="0" smtClean="0">
                <a:solidFill>
                  <a:srgbClr val="FBFBFB"/>
                </a:solidFill>
              </a:rPr>
              <a:t>19MS20</a:t>
            </a:r>
          </a:p>
        </p:txBody>
      </p:sp>
    </p:spTree>
    <p:extLst>
      <p:ext uri="{BB962C8B-B14F-4D97-AF65-F5344CB8AC3E}">
        <p14:creationId xmlns:p14="http://schemas.microsoft.com/office/powerpoint/2010/main" val="1710623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7.10.11"/>
  <p:tag name="AS_TITLE" val="Aspose.Slides for .NET 2.0"/>
  <p:tag name="AS_VERSION" val="17.9.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5024</TotalTime>
  <Words>300</Words>
  <Application>Microsoft Office PowerPoint</Application>
  <PresentationFormat>Widescreen</PresentationFormat>
  <Paragraphs>37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Aharoni</vt:lpstr>
      <vt:lpstr>Arial</vt:lpstr>
      <vt:lpstr>Arial Rounded MT Bold</vt:lpstr>
      <vt:lpstr>Bahnschrift SemiBold</vt:lpstr>
      <vt:lpstr>Baskerville Old Face</vt:lpstr>
      <vt:lpstr>Bookman Old Style</vt:lpstr>
      <vt:lpstr>Calibri</vt:lpstr>
      <vt:lpstr>Montserrat</vt:lpstr>
      <vt:lpstr>Montserrat Semi Bold</vt:lpstr>
      <vt:lpstr>Questrial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galal ahmed</dc:creator>
  <cp:lastModifiedBy>Mohammad Reza Sharifi</cp:lastModifiedBy>
  <cp:revision>147</cp:revision>
  <dcterms:created xsi:type="dcterms:W3CDTF">2018-01-21T18:20:29Z</dcterms:created>
  <dcterms:modified xsi:type="dcterms:W3CDTF">2020-12-21T20:19:51Z</dcterms:modified>
</cp:coreProperties>
</file>