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4" r:id="rId3"/>
    <p:sldId id="258" r:id="rId4"/>
    <p:sldId id="259" r:id="rId5"/>
    <p:sldId id="260" r:id="rId6"/>
    <p:sldId id="261" r:id="rId7"/>
    <p:sldId id="265"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A9C03A96-08B1-4907-9AE9-8B6F529AE5D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8152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0C5E35-2687-4C5E-8F7A-A9DBA124A123}"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291085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35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049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59372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55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16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5844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59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282774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0C5E35-2687-4C5E-8F7A-A9DBA124A123}"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C03A96-08B1-4907-9AE9-8B6F529AE5D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54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0C5E35-2687-4C5E-8F7A-A9DBA124A123}"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386141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0C5E35-2687-4C5E-8F7A-A9DBA124A123}"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C03A96-08B1-4907-9AE9-8B6F529AE5D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76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0C5E35-2687-4C5E-8F7A-A9DBA124A123}" type="datetimeFigureOut">
              <a:rPr lang="en-GB" smtClean="0"/>
              <a:t>09/04/2025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C03A96-08B1-4907-9AE9-8B6F529AE5D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545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0C5E35-2687-4C5E-8F7A-A9DBA124A123}" type="datetimeFigureOut">
              <a:rPr lang="en-GB" smtClean="0"/>
              <a:t>09/04/2025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385635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0C5E35-2687-4C5E-8F7A-A9DBA124A123}"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C03A96-08B1-4907-9AE9-8B6F529AE5D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4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0C5E35-2687-4C5E-8F7A-A9DBA124A123}"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C03A96-08B1-4907-9AE9-8B6F529AE5D7}" type="slidenum">
              <a:rPr lang="en-GB" smtClean="0"/>
              <a:t>‹#›</a:t>
            </a:fld>
            <a:endParaRPr lang="en-GB"/>
          </a:p>
        </p:txBody>
      </p:sp>
    </p:spTree>
    <p:extLst>
      <p:ext uri="{BB962C8B-B14F-4D97-AF65-F5344CB8AC3E}">
        <p14:creationId xmlns:p14="http://schemas.microsoft.com/office/powerpoint/2010/main" val="280589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0C5E35-2687-4C5E-8F7A-A9DBA124A123}" type="datetimeFigureOut">
              <a:rPr lang="en-GB" smtClean="0"/>
              <a:t>09/04/2025</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C03A96-08B1-4907-9AE9-8B6F529AE5D7}" type="slidenum">
              <a:rPr lang="en-GB" smtClean="0"/>
              <a:t>‹#›</a:t>
            </a:fld>
            <a:endParaRPr lang="en-GB"/>
          </a:p>
        </p:txBody>
      </p:sp>
    </p:spTree>
    <p:extLst>
      <p:ext uri="{BB962C8B-B14F-4D97-AF65-F5344CB8AC3E}">
        <p14:creationId xmlns:p14="http://schemas.microsoft.com/office/powerpoint/2010/main" val="8368624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78EF-E530-459D-B9D3-442E5D15FBBD}"/>
              </a:ext>
            </a:extLst>
          </p:cNvPr>
          <p:cNvSpPr>
            <a:spLocks noGrp="1"/>
          </p:cNvSpPr>
          <p:nvPr>
            <p:ph type="ctrTitle"/>
          </p:nvPr>
        </p:nvSpPr>
        <p:spPr/>
        <p:txBody>
          <a:bodyPr/>
          <a:lstStyle/>
          <a:p>
            <a:r>
              <a:rPr lang="en-GB" dirty="0"/>
              <a:t>Campsite Sales Analysis.</a:t>
            </a:r>
          </a:p>
        </p:txBody>
      </p:sp>
      <p:sp>
        <p:nvSpPr>
          <p:cNvPr id="3" name="Subtitle 2">
            <a:extLst>
              <a:ext uri="{FF2B5EF4-FFF2-40B4-BE49-F238E27FC236}">
                <a16:creationId xmlns:a16="http://schemas.microsoft.com/office/drawing/2014/main" id="{59D25A5E-D7C1-4ED4-8CC4-379535AC436B}"/>
              </a:ext>
            </a:extLst>
          </p:cNvPr>
          <p:cNvSpPr>
            <a:spLocks noGrp="1"/>
          </p:cNvSpPr>
          <p:nvPr>
            <p:ph type="subTitle" idx="1"/>
          </p:nvPr>
        </p:nvSpPr>
        <p:spPr/>
        <p:txBody>
          <a:bodyPr/>
          <a:lstStyle/>
          <a:p>
            <a:r>
              <a:rPr lang="en-GB" dirty="0"/>
              <a:t>Using Tableau to conduct a thorough sales  analysis of a campsite tuck shop.</a:t>
            </a:r>
          </a:p>
        </p:txBody>
      </p:sp>
    </p:spTree>
    <p:extLst>
      <p:ext uri="{BB962C8B-B14F-4D97-AF65-F5344CB8AC3E}">
        <p14:creationId xmlns:p14="http://schemas.microsoft.com/office/powerpoint/2010/main" val="201561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7122-3E23-43FE-867E-F41AF9E8F9DA}"/>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11EE72B5-1373-47EA-9000-38E4B6CFB9BC}"/>
              </a:ext>
            </a:extLst>
          </p:cNvPr>
          <p:cNvSpPr>
            <a:spLocks noGrp="1"/>
          </p:cNvSpPr>
          <p:nvPr>
            <p:ph idx="1"/>
          </p:nvPr>
        </p:nvSpPr>
        <p:spPr/>
        <p:txBody>
          <a:bodyPr/>
          <a:lstStyle/>
          <a:p>
            <a:r>
              <a:rPr lang="en-GB" dirty="0"/>
              <a:t>To perform a thorough data analysis of the campsite’s tuckshop.</a:t>
            </a:r>
          </a:p>
          <a:p>
            <a:r>
              <a:rPr lang="en-GB" dirty="0"/>
              <a:t>To determine whether there are any factors which may be affecting the campsites sales.</a:t>
            </a:r>
          </a:p>
          <a:p>
            <a:r>
              <a:rPr lang="en-GB" dirty="0"/>
              <a:t>To make recommendations on how the campsite can increase sales.</a:t>
            </a:r>
          </a:p>
        </p:txBody>
      </p:sp>
    </p:spTree>
    <p:extLst>
      <p:ext uri="{BB962C8B-B14F-4D97-AF65-F5344CB8AC3E}">
        <p14:creationId xmlns:p14="http://schemas.microsoft.com/office/powerpoint/2010/main" val="377859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5B42-D99F-44C4-9D11-AD68E528C243}"/>
              </a:ext>
            </a:extLst>
          </p:cNvPr>
          <p:cNvSpPr>
            <a:spLocks noGrp="1"/>
          </p:cNvSpPr>
          <p:nvPr>
            <p:ph type="title"/>
          </p:nvPr>
        </p:nvSpPr>
        <p:spPr/>
        <p:txBody>
          <a:bodyPr/>
          <a:lstStyle/>
          <a:p>
            <a:r>
              <a:rPr lang="en-GB" dirty="0"/>
              <a:t>Sales Insights</a:t>
            </a:r>
          </a:p>
        </p:txBody>
      </p:sp>
      <p:sp>
        <p:nvSpPr>
          <p:cNvPr id="3" name="Content Placeholder 2">
            <a:extLst>
              <a:ext uri="{FF2B5EF4-FFF2-40B4-BE49-F238E27FC236}">
                <a16:creationId xmlns:a16="http://schemas.microsoft.com/office/drawing/2014/main" id="{520C4F48-DD2A-4AF2-8EAF-42A11C6A3AE8}"/>
              </a:ext>
            </a:extLst>
          </p:cNvPr>
          <p:cNvSpPr>
            <a:spLocks noGrp="1"/>
          </p:cNvSpPr>
          <p:nvPr>
            <p:ph idx="1"/>
          </p:nvPr>
        </p:nvSpPr>
        <p:spPr>
          <a:xfrm>
            <a:off x="1295401" y="2556932"/>
            <a:ext cx="9601196" cy="3318936"/>
          </a:xfrm>
        </p:spPr>
        <p:txBody>
          <a:bodyPr/>
          <a:lstStyle/>
          <a:p>
            <a:r>
              <a:rPr lang="en-GB" dirty="0"/>
              <a:t>Before anything else I needed to determine the key performance indicators what the company sold It’s revenue and the amount of foot traffic or customers it had.</a:t>
            </a:r>
          </a:p>
          <a:p>
            <a:r>
              <a:rPr lang="en-GB" dirty="0"/>
              <a:t>Using tableau I was able to create a visual showing these key performance indicators allowing me to gauge what the company was already bringing in before I recommended any changes.</a:t>
            </a:r>
          </a:p>
        </p:txBody>
      </p:sp>
      <p:pic>
        <p:nvPicPr>
          <p:cNvPr id="5" name="Picture 4">
            <a:extLst>
              <a:ext uri="{FF2B5EF4-FFF2-40B4-BE49-F238E27FC236}">
                <a16:creationId xmlns:a16="http://schemas.microsoft.com/office/drawing/2014/main" id="{EB2D0389-101D-49BB-BC59-B328BAFD8FAE}"/>
              </a:ext>
            </a:extLst>
          </p:cNvPr>
          <p:cNvPicPr>
            <a:picLocks noChangeAspect="1"/>
          </p:cNvPicPr>
          <p:nvPr/>
        </p:nvPicPr>
        <p:blipFill rotWithShape="1">
          <a:blip r:embed="rId2">
            <a:extLst>
              <a:ext uri="{28A0092B-C50C-407E-A947-70E740481C1C}">
                <a14:useLocalDpi xmlns:a14="http://schemas.microsoft.com/office/drawing/2010/main" val="0"/>
              </a:ext>
            </a:extLst>
          </a:blip>
          <a:srcRect t="6939"/>
          <a:stretch/>
        </p:blipFill>
        <p:spPr>
          <a:xfrm>
            <a:off x="6026208" y="4969551"/>
            <a:ext cx="5258256" cy="1177250"/>
          </a:xfrm>
          <a:prstGeom prst="rect">
            <a:avLst/>
          </a:prstGeom>
        </p:spPr>
      </p:pic>
    </p:spTree>
    <p:extLst>
      <p:ext uri="{BB962C8B-B14F-4D97-AF65-F5344CB8AC3E}">
        <p14:creationId xmlns:p14="http://schemas.microsoft.com/office/powerpoint/2010/main" val="178545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0BE-A430-433E-87BB-B2AC68207872}"/>
              </a:ext>
            </a:extLst>
          </p:cNvPr>
          <p:cNvSpPr>
            <a:spLocks noGrp="1"/>
          </p:cNvSpPr>
          <p:nvPr>
            <p:ph type="title"/>
          </p:nvPr>
        </p:nvSpPr>
        <p:spPr/>
        <p:txBody>
          <a:bodyPr/>
          <a:lstStyle/>
          <a:p>
            <a:r>
              <a:rPr lang="en-GB" dirty="0"/>
              <a:t>Customer Insights</a:t>
            </a:r>
          </a:p>
        </p:txBody>
      </p:sp>
      <p:sp>
        <p:nvSpPr>
          <p:cNvPr id="8" name="Content Placeholder 7">
            <a:extLst>
              <a:ext uri="{FF2B5EF4-FFF2-40B4-BE49-F238E27FC236}">
                <a16:creationId xmlns:a16="http://schemas.microsoft.com/office/drawing/2014/main" id="{D5F01144-561C-4F21-A5C2-77B24FF0E62B}"/>
              </a:ext>
            </a:extLst>
          </p:cNvPr>
          <p:cNvSpPr>
            <a:spLocks noGrp="1"/>
          </p:cNvSpPr>
          <p:nvPr>
            <p:ph idx="1"/>
          </p:nvPr>
        </p:nvSpPr>
        <p:spPr>
          <a:xfrm>
            <a:off x="1295401" y="2556932"/>
            <a:ext cx="5538018" cy="3318936"/>
          </a:xfrm>
        </p:spPr>
        <p:txBody>
          <a:bodyPr/>
          <a:lstStyle/>
          <a:p>
            <a:r>
              <a:rPr lang="en-GB" dirty="0"/>
              <a:t>Here I’ve used a bar chart to determine whether the presence of special offers made any difference to customer satisfaction levels.</a:t>
            </a:r>
          </a:p>
          <a:p>
            <a:r>
              <a:rPr lang="en-GB" dirty="0"/>
              <a:t>From the chart we can determine that the special offers had little affect on customer satisfaction meaning the financial cost is not yielding the expected results.</a:t>
            </a:r>
          </a:p>
        </p:txBody>
      </p:sp>
      <p:pic>
        <p:nvPicPr>
          <p:cNvPr id="10" name="Picture 9">
            <a:extLst>
              <a:ext uri="{FF2B5EF4-FFF2-40B4-BE49-F238E27FC236}">
                <a16:creationId xmlns:a16="http://schemas.microsoft.com/office/drawing/2014/main" id="{FDD62B7A-3269-47C0-9E35-17BB8608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602" y="2556932"/>
            <a:ext cx="2592507" cy="3604067"/>
          </a:xfrm>
          <a:prstGeom prst="rect">
            <a:avLst/>
          </a:prstGeom>
        </p:spPr>
      </p:pic>
    </p:spTree>
    <p:extLst>
      <p:ext uri="{BB962C8B-B14F-4D97-AF65-F5344CB8AC3E}">
        <p14:creationId xmlns:p14="http://schemas.microsoft.com/office/powerpoint/2010/main" val="162133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05039-03CB-4243-AF6E-2E945150B8C0}"/>
              </a:ext>
            </a:extLst>
          </p:cNvPr>
          <p:cNvSpPr>
            <a:spLocks noGrp="1"/>
          </p:cNvSpPr>
          <p:nvPr>
            <p:ph type="title"/>
          </p:nvPr>
        </p:nvSpPr>
        <p:spPr/>
        <p:txBody>
          <a:bodyPr/>
          <a:lstStyle/>
          <a:p>
            <a:r>
              <a:rPr lang="en-GB" dirty="0"/>
              <a:t>Product Breakdown</a:t>
            </a:r>
          </a:p>
        </p:txBody>
      </p:sp>
      <p:sp>
        <p:nvSpPr>
          <p:cNvPr id="3" name="Content Placeholder 2">
            <a:extLst>
              <a:ext uri="{FF2B5EF4-FFF2-40B4-BE49-F238E27FC236}">
                <a16:creationId xmlns:a16="http://schemas.microsoft.com/office/drawing/2014/main" id="{364FC273-C037-427D-BC47-970F746EB8E2}"/>
              </a:ext>
            </a:extLst>
          </p:cNvPr>
          <p:cNvSpPr>
            <a:spLocks noGrp="1"/>
          </p:cNvSpPr>
          <p:nvPr>
            <p:ph idx="1"/>
          </p:nvPr>
        </p:nvSpPr>
        <p:spPr>
          <a:xfrm>
            <a:off x="1295401" y="2556932"/>
            <a:ext cx="5950973" cy="3318936"/>
          </a:xfrm>
        </p:spPr>
        <p:txBody>
          <a:bodyPr/>
          <a:lstStyle/>
          <a:p>
            <a:r>
              <a:rPr lang="en-GB" dirty="0"/>
              <a:t>Pictured is a pie chart of the various items that the campsite sells and the frequency of their sales.</a:t>
            </a:r>
          </a:p>
          <a:p>
            <a:r>
              <a:rPr lang="en-GB" dirty="0"/>
              <a:t>We are able to infer that sandwiches are the most popular item the campsite sells and that they should be stocked the most to ensure the most popular item is always available.</a:t>
            </a:r>
          </a:p>
        </p:txBody>
      </p:sp>
      <p:pic>
        <p:nvPicPr>
          <p:cNvPr id="4" name="Picture 3">
            <a:extLst>
              <a:ext uri="{FF2B5EF4-FFF2-40B4-BE49-F238E27FC236}">
                <a16:creationId xmlns:a16="http://schemas.microsoft.com/office/drawing/2014/main" id="{210AFE5C-68C5-414C-9667-8EC8479880B1}"/>
              </a:ext>
            </a:extLst>
          </p:cNvPr>
          <p:cNvPicPr>
            <a:picLocks noChangeAspect="1"/>
          </p:cNvPicPr>
          <p:nvPr/>
        </p:nvPicPr>
        <p:blipFill rotWithShape="1">
          <a:blip r:embed="rId2"/>
          <a:srcRect l="12822" t="21507" r="56614" b="24587"/>
          <a:stretch/>
        </p:blipFill>
        <p:spPr>
          <a:xfrm>
            <a:off x="7590503" y="2448232"/>
            <a:ext cx="3726426" cy="3696929"/>
          </a:xfrm>
          <a:prstGeom prst="rect">
            <a:avLst/>
          </a:prstGeom>
        </p:spPr>
      </p:pic>
    </p:spTree>
    <p:extLst>
      <p:ext uri="{BB962C8B-B14F-4D97-AF65-F5344CB8AC3E}">
        <p14:creationId xmlns:p14="http://schemas.microsoft.com/office/powerpoint/2010/main" val="241246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70D5-0A5F-467D-8DDA-A1934822B910}"/>
              </a:ext>
            </a:extLst>
          </p:cNvPr>
          <p:cNvSpPr>
            <a:spLocks noGrp="1"/>
          </p:cNvSpPr>
          <p:nvPr>
            <p:ph type="title"/>
          </p:nvPr>
        </p:nvSpPr>
        <p:spPr/>
        <p:txBody>
          <a:bodyPr/>
          <a:lstStyle/>
          <a:p>
            <a:r>
              <a:rPr lang="en-GB" dirty="0"/>
              <a:t>External Factors</a:t>
            </a:r>
          </a:p>
        </p:txBody>
      </p:sp>
      <p:sp>
        <p:nvSpPr>
          <p:cNvPr id="3" name="Content Placeholder 2">
            <a:extLst>
              <a:ext uri="{FF2B5EF4-FFF2-40B4-BE49-F238E27FC236}">
                <a16:creationId xmlns:a16="http://schemas.microsoft.com/office/drawing/2014/main" id="{6CCB0AC3-8DD5-4DB6-8AE9-90D7A53C338B}"/>
              </a:ext>
            </a:extLst>
          </p:cNvPr>
          <p:cNvSpPr>
            <a:spLocks noGrp="1"/>
          </p:cNvSpPr>
          <p:nvPr>
            <p:ph idx="1"/>
          </p:nvPr>
        </p:nvSpPr>
        <p:spPr>
          <a:xfrm>
            <a:off x="1295401" y="2556932"/>
            <a:ext cx="6216444" cy="3318936"/>
          </a:xfrm>
        </p:spPr>
        <p:txBody>
          <a:bodyPr>
            <a:normAutofit lnSpcReduction="10000"/>
          </a:bodyPr>
          <a:lstStyle/>
          <a:p>
            <a:r>
              <a:rPr lang="en-GB" dirty="0"/>
              <a:t>Pictured here is a tree map showing the average sales by each whether type as we can see the demand is highest when the weather is sunny and falls off significantly during the rainy or cloudy weather. </a:t>
            </a:r>
          </a:p>
          <a:p>
            <a:r>
              <a:rPr lang="en-GB" dirty="0"/>
              <a:t>This can influence the stocking of items during bad whether as people are less likely to travel to the shop allowing the shop to only stock what is necessary and avoid waste.</a:t>
            </a:r>
          </a:p>
        </p:txBody>
      </p:sp>
    </p:spTree>
    <p:extLst>
      <p:ext uri="{BB962C8B-B14F-4D97-AF65-F5344CB8AC3E}">
        <p14:creationId xmlns:p14="http://schemas.microsoft.com/office/powerpoint/2010/main" val="310898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5DDD15-6A5F-4994-ACA3-D9DE7E2BF317}"/>
              </a:ext>
            </a:extLst>
          </p:cNvPr>
          <p:cNvPicPr>
            <a:picLocks noChangeAspect="1"/>
          </p:cNvPicPr>
          <p:nvPr/>
        </p:nvPicPr>
        <p:blipFill rotWithShape="1">
          <a:blip r:embed="rId2"/>
          <a:srcRect l="12339" t="21361" r="30564" b="11685"/>
          <a:stretch/>
        </p:blipFill>
        <p:spPr>
          <a:xfrm>
            <a:off x="624348" y="565814"/>
            <a:ext cx="10943303" cy="6082158"/>
          </a:xfrm>
          <a:prstGeom prst="rect">
            <a:avLst/>
          </a:prstGeom>
        </p:spPr>
      </p:pic>
    </p:spTree>
    <p:extLst>
      <p:ext uri="{BB962C8B-B14F-4D97-AF65-F5344CB8AC3E}">
        <p14:creationId xmlns:p14="http://schemas.microsoft.com/office/powerpoint/2010/main" val="422574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C315-140D-49AF-A17D-8CC8036814FA}"/>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E6F01FD6-E69A-484A-9264-77EA6496C22A}"/>
              </a:ext>
            </a:extLst>
          </p:cNvPr>
          <p:cNvSpPr>
            <a:spLocks noGrp="1"/>
          </p:cNvSpPr>
          <p:nvPr>
            <p:ph idx="1"/>
          </p:nvPr>
        </p:nvSpPr>
        <p:spPr/>
        <p:txBody>
          <a:bodyPr/>
          <a:lstStyle/>
          <a:p>
            <a:r>
              <a:rPr lang="en-GB" dirty="0"/>
              <a:t>Some recommendations I would make to the campsite store would be to:</a:t>
            </a:r>
          </a:p>
          <a:p>
            <a:r>
              <a:rPr lang="en-GB" dirty="0"/>
              <a:t>Remove the special offers as they cost the campsite money and do not yield any results if determined to keep improve them.</a:t>
            </a:r>
          </a:p>
          <a:p>
            <a:r>
              <a:rPr lang="en-GB" dirty="0"/>
              <a:t>Try and increase foot traffic the low margins for the items means that the shop needs more customers to generate more revenue.</a:t>
            </a:r>
          </a:p>
          <a:p>
            <a:r>
              <a:rPr lang="en-GB" dirty="0"/>
              <a:t>Stock less items when the weather is poorly people do not travel to the shop as much and any unsold inventory is wasted.</a:t>
            </a:r>
          </a:p>
        </p:txBody>
      </p:sp>
    </p:spTree>
    <p:extLst>
      <p:ext uri="{BB962C8B-B14F-4D97-AF65-F5344CB8AC3E}">
        <p14:creationId xmlns:p14="http://schemas.microsoft.com/office/powerpoint/2010/main" val="554187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70AA-BEAB-437E-9B7D-C67BEE502F15}"/>
              </a:ext>
            </a:extLst>
          </p:cNvPr>
          <p:cNvSpPr>
            <a:spLocks noGrp="1"/>
          </p:cNvSpPr>
          <p:nvPr>
            <p:ph type="title"/>
          </p:nvPr>
        </p:nvSpPr>
        <p:spPr>
          <a:xfrm>
            <a:off x="1295401" y="642098"/>
            <a:ext cx="9601196" cy="1303867"/>
          </a:xfrm>
        </p:spPr>
        <p:txBody>
          <a:bodyPr/>
          <a:lstStyle/>
          <a:p>
            <a:r>
              <a:rPr lang="en-GB" dirty="0"/>
              <a:t>Final Dashboard</a:t>
            </a:r>
          </a:p>
        </p:txBody>
      </p:sp>
      <p:pic>
        <p:nvPicPr>
          <p:cNvPr id="7" name="Picture 6">
            <a:extLst>
              <a:ext uri="{FF2B5EF4-FFF2-40B4-BE49-F238E27FC236}">
                <a16:creationId xmlns:a16="http://schemas.microsoft.com/office/drawing/2014/main" id="{43FAB1C7-DA0B-4D40-A3F6-F206A415D64B}"/>
              </a:ext>
            </a:extLst>
          </p:cNvPr>
          <p:cNvPicPr>
            <a:picLocks noChangeAspect="1"/>
          </p:cNvPicPr>
          <p:nvPr/>
        </p:nvPicPr>
        <p:blipFill rotWithShape="1">
          <a:blip r:embed="rId2"/>
          <a:srcRect l="1855" t="14321" r="30887" b="10825"/>
          <a:stretch/>
        </p:blipFill>
        <p:spPr>
          <a:xfrm>
            <a:off x="2644877" y="1945965"/>
            <a:ext cx="6902244" cy="4321031"/>
          </a:xfrm>
          <a:prstGeom prst="rect">
            <a:avLst/>
          </a:prstGeom>
        </p:spPr>
      </p:pic>
    </p:spTree>
    <p:extLst>
      <p:ext uri="{BB962C8B-B14F-4D97-AF65-F5344CB8AC3E}">
        <p14:creationId xmlns:p14="http://schemas.microsoft.com/office/powerpoint/2010/main" val="14009827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1545</TotalTime>
  <Words>382</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Campsite Sales Analysis.</vt:lpstr>
      <vt:lpstr>Objectives</vt:lpstr>
      <vt:lpstr>Sales Insights</vt:lpstr>
      <vt:lpstr>Customer Insights</vt:lpstr>
      <vt:lpstr>Product Breakdown</vt:lpstr>
      <vt:lpstr>External Factors</vt:lpstr>
      <vt:lpstr>PowerPoint Presentation</vt:lpstr>
      <vt:lpstr>Recommendations</vt:lpstr>
      <vt:lpstr>Final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 Barud</dc:creator>
  <cp:lastModifiedBy>Said Barud</cp:lastModifiedBy>
  <cp:revision>11</cp:revision>
  <dcterms:created xsi:type="dcterms:W3CDTF">2025-04-09T11:18:01Z</dcterms:created>
  <dcterms:modified xsi:type="dcterms:W3CDTF">2025-04-10T13:03:45Z</dcterms:modified>
</cp:coreProperties>
</file>