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71" r:id="rId8"/>
    <p:sldId id="272" r:id="rId9"/>
    <p:sldId id="263" r:id="rId10"/>
    <p:sldId id="267" r:id="rId11"/>
    <p:sldId id="268" r:id="rId12"/>
    <p:sldId id="269" r:id="rId13"/>
    <p:sldId id="270" r:id="rId14"/>
    <p:sldId id="264" r:id="rId15"/>
    <p:sldId id="25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28" autoAdjust="0"/>
  </p:normalViewPr>
  <p:slideViewPr>
    <p:cSldViewPr snapToGrid="0">
      <p:cViewPr varScale="1">
        <p:scale>
          <a:sx n="79" d="100"/>
          <a:sy n="79" d="100"/>
        </p:scale>
        <p:origin x="396"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608EBB-9BA0-4AA5-8BFC-F3AA4E89E418}" type="doc">
      <dgm:prSet loTypeId="urn:microsoft.com/office/officeart/2005/8/layout/default" loCatId="Inbox" qsTypeId="urn:microsoft.com/office/officeart/2005/8/quickstyle/simple1" qsCatId="simple" csTypeId="urn:microsoft.com/office/officeart/2005/8/colors/ColorSchemeForSuggestions" csCatId="other"/>
      <dgm:spPr/>
      <dgm:t>
        <a:bodyPr/>
        <a:lstStyle/>
        <a:p>
          <a:endParaRPr lang="en-US"/>
        </a:p>
      </dgm:t>
    </dgm:pt>
    <dgm:pt modelId="{8C86B16B-8E04-4E29-843E-E1FD8DAE9D36}">
      <dgm:prSet/>
      <dgm:spPr/>
      <dgm:t>
        <a:bodyPr/>
        <a:lstStyle/>
        <a:p>
          <a:r>
            <a:rPr lang="en-US" dirty="0"/>
            <a:t>Introduction</a:t>
          </a:r>
        </a:p>
      </dgm:t>
    </dgm:pt>
    <dgm:pt modelId="{AACE7D16-22C7-4681-9035-2AF5FD7F2D23}" type="parTrans" cxnId="{FF5ADD4D-E3D1-4807-8704-E9125C939B6A}">
      <dgm:prSet/>
      <dgm:spPr/>
      <dgm:t>
        <a:bodyPr/>
        <a:lstStyle/>
        <a:p>
          <a:endParaRPr lang="en-US"/>
        </a:p>
      </dgm:t>
    </dgm:pt>
    <dgm:pt modelId="{BB1C5DED-7A87-4EA9-AFC7-7EFEE77CA46D}" type="sibTrans" cxnId="{FF5ADD4D-E3D1-4807-8704-E9125C939B6A}">
      <dgm:prSet phldrT="1" phldr="0"/>
      <dgm:spPr/>
    </dgm:pt>
    <dgm:pt modelId="{380105A0-3213-413D-8D39-75FB457A26D4}">
      <dgm:prSet/>
      <dgm:spPr/>
      <dgm:t>
        <a:bodyPr/>
        <a:lstStyle/>
        <a:p>
          <a:r>
            <a:rPr lang="en-US" dirty="0"/>
            <a:t>Related Works</a:t>
          </a:r>
        </a:p>
      </dgm:t>
    </dgm:pt>
    <dgm:pt modelId="{3B325915-82A8-44BD-89DB-D106329E81D3}" type="parTrans" cxnId="{5717DD74-5B62-4609-83F3-276B40A61C63}">
      <dgm:prSet/>
      <dgm:spPr/>
      <dgm:t>
        <a:bodyPr/>
        <a:lstStyle/>
        <a:p>
          <a:endParaRPr lang="en-US"/>
        </a:p>
      </dgm:t>
    </dgm:pt>
    <dgm:pt modelId="{D684B2DA-7F9F-4AAF-BDA4-F14E2364992F}" type="sibTrans" cxnId="{5717DD74-5B62-4609-83F3-276B40A61C63}">
      <dgm:prSet phldrT="2" phldr="0"/>
      <dgm:spPr/>
    </dgm:pt>
    <dgm:pt modelId="{4C3E4DD8-6446-4B1C-8C95-72A8C76ACDA8}">
      <dgm:prSet/>
      <dgm:spPr/>
      <dgm:t>
        <a:bodyPr/>
        <a:lstStyle/>
        <a:p>
          <a:r>
            <a:rPr lang="en-US"/>
            <a:t>Contributions</a:t>
          </a:r>
        </a:p>
      </dgm:t>
    </dgm:pt>
    <dgm:pt modelId="{2B88F248-7875-45B3-9AA8-826473C5EE7D}" type="parTrans" cxnId="{BAE64D3D-CB5F-4CC2-B583-1B32D9B7B5EC}">
      <dgm:prSet/>
      <dgm:spPr/>
      <dgm:t>
        <a:bodyPr/>
        <a:lstStyle/>
        <a:p>
          <a:endParaRPr lang="en-US"/>
        </a:p>
      </dgm:t>
    </dgm:pt>
    <dgm:pt modelId="{1E3038F7-3541-41EF-A8DD-87FCFE67401E}" type="sibTrans" cxnId="{BAE64D3D-CB5F-4CC2-B583-1B32D9B7B5EC}">
      <dgm:prSet phldrT="3" phldr="0"/>
      <dgm:spPr/>
    </dgm:pt>
    <dgm:pt modelId="{C9C06567-0EBF-4F8E-B38F-69D74401253B}">
      <dgm:prSet/>
      <dgm:spPr/>
      <dgm:t>
        <a:bodyPr/>
        <a:lstStyle/>
        <a:p>
          <a:r>
            <a:rPr lang="en-US"/>
            <a:t>Implementations</a:t>
          </a:r>
        </a:p>
      </dgm:t>
    </dgm:pt>
    <dgm:pt modelId="{8DB364D9-D4F6-439B-B85C-D4E093865349}" type="parTrans" cxnId="{2B0222EC-E9C2-4DB9-9F86-808C2BFB021D}">
      <dgm:prSet/>
      <dgm:spPr/>
      <dgm:t>
        <a:bodyPr/>
        <a:lstStyle/>
        <a:p>
          <a:endParaRPr lang="en-US"/>
        </a:p>
      </dgm:t>
    </dgm:pt>
    <dgm:pt modelId="{B51C3622-FBD0-43B4-A910-84DD644135B1}" type="sibTrans" cxnId="{2B0222EC-E9C2-4DB9-9F86-808C2BFB021D}">
      <dgm:prSet phldrT="4" phldr="0"/>
      <dgm:spPr/>
    </dgm:pt>
    <dgm:pt modelId="{FCEE42D4-5446-4A06-B7F6-40908825F9D6}">
      <dgm:prSet/>
      <dgm:spPr/>
      <dgm:t>
        <a:bodyPr/>
        <a:lstStyle/>
        <a:p>
          <a:r>
            <a:rPr lang="en-US"/>
            <a:t>Results</a:t>
          </a:r>
        </a:p>
      </dgm:t>
    </dgm:pt>
    <dgm:pt modelId="{E43E1C4A-C998-4789-94D1-B94E0148D434}" type="parTrans" cxnId="{C810D7F9-5104-4B1D-8E7A-28FA60E0F1C7}">
      <dgm:prSet/>
      <dgm:spPr/>
      <dgm:t>
        <a:bodyPr/>
        <a:lstStyle/>
        <a:p>
          <a:endParaRPr lang="en-US"/>
        </a:p>
      </dgm:t>
    </dgm:pt>
    <dgm:pt modelId="{6579FB5D-257F-4E42-B7C8-9506562E17B9}" type="sibTrans" cxnId="{C810D7F9-5104-4B1D-8E7A-28FA60E0F1C7}">
      <dgm:prSet phldrT="5" phldr="0"/>
      <dgm:spPr/>
    </dgm:pt>
    <dgm:pt modelId="{3D010897-8B6D-48F4-A482-8DF98B389806}">
      <dgm:prSet/>
      <dgm:spPr/>
      <dgm:t>
        <a:bodyPr/>
        <a:lstStyle/>
        <a:p>
          <a:r>
            <a:rPr lang="en-US"/>
            <a:t>Future Works</a:t>
          </a:r>
        </a:p>
      </dgm:t>
    </dgm:pt>
    <dgm:pt modelId="{63925741-AFFB-41AB-B102-351CE084660F}" type="parTrans" cxnId="{3463C057-AF27-4A3B-BF94-683AE62EA883}">
      <dgm:prSet/>
      <dgm:spPr/>
      <dgm:t>
        <a:bodyPr/>
        <a:lstStyle/>
        <a:p>
          <a:endParaRPr lang="en-US"/>
        </a:p>
      </dgm:t>
    </dgm:pt>
    <dgm:pt modelId="{EA74C0AC-120C-4E45-B4A4-6299CADA4133}" type="sibTrans" cxnId="{3463C057-AF27-4A3B-BF94-683AE62EA883}">
      <dgm:prSet phldrT="6" phldr="0"/>
      <dgm:spPr/>
    </dgm:pt>
    <dgm:pt modelId="{2D7A53C8-E78B-4E3C-9CBE-BE0003C03E56}" type="pres">
      <dgm:prSet presAssocID="{54608EBB-9BA0-4AA5-8BFC-F3AA4E89E418}" presName="diagram" presStyleCnt="0">
        <dgm:presLayoutVars>
          <dgm:dir/>
          <dgm:resizeHandles val="exact"/>
        </dgm:presLayoutVars>
      </dgm:prSet>
      <dgm:spPr/>
    </dgm:pt>
    <dgm:pt modelId="{A18D9F22-A368-4D7E-9935-27663841E898}" type="pres">
      <dgm:prSet presAssocID="{8C86B16B-8E04-4E29-843E-E1FD8DAE9D36}" presName="node" presStyleLbl="node1" presStyleIdx="0" presStyleCnt="6">
        <dgm:presLayoutVars>
          <dgm:bulletEnabled val="1"/>
        </dgm:presLayoutVars>
      </dgm:prSet>
      <dgm:spPr/>
    </dgm:pt>
    <dgm:pt modelId="{6B333225-FC37-4FD9-8BA8-CF18AD9A37D5}" type="pres">
      <dgm:prSet presAssocID="{BB1C5DED-7A87-4EA9-AFC7-7EFEE77CA46D}" presName="sibTrans" presStyleCnt="0"/>
      <dgm:spPr/>
    </dgm:pt>
    <dgm:pt modelId="{4BE0F727-4614-479E-A51E-DC5151268033}" type="pres">
      <dgm:prSet presAssocID="{380105A0-3213-413D-8D39-75FB457A26D4}" presName="node" presStyleLbl="node1" presStyleIdx="1" presStyleCnt="6">
        <dgm:presLayoutVars>
          <dgm:bulletEnabled val="1"/>
        </dgm:presLayoutVars>
      </dgm:prSet>
      <dgm:spPr/>
    </dgm:pt>
    <dgm:pt modelId="{B9F24F6A-DFEB-4033-AFCF-220891FBE4FA}" type="pres">
      <dgm:prSet presAssocID="{D684B2DA-7F9F-4AAF-BDA4-F14E2364992F}" presName="sibTrans" presStyleCnt="0"/>
      <dgm:spPr/>
    </dgm:pt>
    <dgm:pt modelId="{D0B69520-765C-46F6-9D48-8EF3A62FB136}" type="pres">
      <dgm:prSet presAssocID="{4C3E4DD8-6446-4B1C-8C95-72A8C76ACDA8}" presName="node" presStyleLbl="node1" presStyleIdx="2" presStyleCnt="6">
        <dgm:presLayoutVars>
          <dgm:bulletEnabled val="1"/>
        </dgm:presLayoutVars>
      </dgm:prSet>
      <dgm:spPr/>
    </dgm:pt>
    <dgm:pt modelId="{DD923956-6D0F-4183-9352-59448FA79FF3}" type="pres">
      <dgm:prSet presAssocID="{1E3038F7-3541-41EF-A8DD-87FCFE67401E}" presName="sibTrans" presStyleCnt="0"/>
      <dgm:spPr/>
    </dgm:pt>
    <dgm:pt modelId="{8FA38E1A-DD35-458D-8004-EB4FF62D16E3}" type="pres">
      <dgm:prSet presAssocID="{C9C06567-0EBF-4F8E-B38F-69D74401253B}" presName="node" presStyleLbl="node1" presStyleIdx="3" presStyleCnt="6">
        <dgm:presLayoutVars>
          <dgm:bulletEnabled val="1"/>
        </dgm:presLayoutVars>
      </dgm:prSet>
      <dgm:spPr/>
    </dgm:pt>
    <dgm:pt modelId="{BEABD0BF-BF07-4EE6-843B-B62AE81375F6}" type="pres">
      <dgm:prSet presAssocID="{B51C3622-FBD0-43B4-A910-84DD644135B1}" presName="sibTrans" presStyleCnt="0"/>
      <dgm:spPr/>
    </dgm:pt>
    <dgm:pt modelId="{C10204DF-D74E-40F5-97A6-38A52B09668B}" type="pres">
      <dgm:prSet presAssocID="{FCEE42D4-5446-4A06-B7F6-40908825F9D6}" presName="node" presStyleLbl="node1" presStyleIdx="4" presStyleCnt="6">
        <dgm:presLayoutVars>
          <dgm:bulletEnabled val="1"/>
        </dgm:presLayoutVars>
      </dgm:prSet>
      <dgm:spPr/>
    </dgm:pt>
    <dgm:pt modelId="{0F734C04-61EE-4B12-87C3-1ADAAF1A4B66}" type="pres">
      <dgm:prSet presAssocID="{6579FB5D-257F-4E42-B7C8-9506562E17B9}" presName="sibTrans" presStyleCnt="0"/>
      <dgm:spPr/>
    </dgm:pt>
    <dgm:pt modelId="{6FDA319E-391D-436C-A77D-4CC8F4C2D6B0}" type="pres">
      <dgm:prSet presAssocID="{3D010897-8B6D-48F4-A482-8DF98B389806}" presName="node" presStyleLbl="node1" presStyleIdx="5" presStyleCnt="6">
        <dgm:presLayoutVars>
          <dgm:bulletEnabled val="1"/>
        </dgm:presLayoutVars>
      </dgm:prSet>
      <dgm:spPr/>
    </dgm:pt>
  </dgm:ptLst>
  <dgm:cxnLst>
    <dgm:cxn modelId="{BAE64D3D-CB5F-4CC2-B583-1B32D9B7B5EC}" srcId="{54608EBB-9BA0-4AA5-8BFC-F3AA4E89E418}" destId="{4C3E4DD8-6446-4B1C-8C95-72A8C76ACDA8}" srcOrd="2" destOrd="0" parTransId="{2B88F248-7875-45B3-9AA8-826473C5EE7D}" sibTransId="{1E3038F7-3541-41EF-A8DD-87FCFE67401E}"/>
    <dgm:cxn modelId="{FF5ADD4D-E3D1-4807-8704-E9125C939B6A}" srcId="{54608EBB-9BA0-4AA5-8BFC-F3AA4E89E418}" destId="{8C86B16B-8E04-4E29-843E-E1FD8DAE9D36}" srcOrd="0" destOrd="0" parTransId="{AACE7D16-22C7-4681-9035-2AF5FD7F2D23}" sibTransId="{BB1C5DED-7A87-4EA9-AFC7-7EFEE77CA46D}"/>
    <dgm:cxn modelId="{5717DD74-5B62-4609-83F3-276B40A61C63}" srcId="{54608EBB-9BA0-4AA5-8BFC-F3AA4E89E418}" destId="{380105A0-3213-413D-8D39-75FB457A26D4}" srcOrd="1" destOrd="0" parTransId="{3B325915-82A8-44BD-89DB-D106329E81D3}" sibTransId="{D684B2DA-7F9F-4AAF-BDA4-F14E2364992F}"/>
    <dgm:cxn modelId="{65CD4B77-B839-4F3F-AED7-083317E2F773}" type="presOf" srcId="{3D010897-8B6D-48F4-A482-8DF98B389806}" destId="{6FDA319E-391D-436C-A77D-4CC8F4C2D6B0}" srcOrd="0" destOrd="0" presId="urn:microsoft.com/office/officeart/2005/8/layout/default"/>
    <dgm:cxn modelId="{3463C057-AF27-4A3B-BF94-683AE62EA883}" srcId="{54608EBB-9BA0-4AA5-8BFC-F3AA4E89E418}" destId="{3D010897-8B6D-48F4-A482-8DF98B389806}" srcOrd="5" destOrd="0" parTransId="{63925741-AFFB-41AB-B102-351CE084660F}" sibTransId="{EA74C0AC-120C-4E45-B4A4-6299CADA4133}"/>
    <dgm:cxn modelId="{22BC2E5A-4AE0-4D1A-A6AF-28138B0505B4}" type="presOf" srcId="{4C3E4DD8-6446-4B1C-8C95-72A8C76ACDA8}" destId="{D0B69520-765C-46F6-9D48-8EF3A62FB136}" srcOrd="0" destOrd="0" presId="urn:microsoft.com/office/officeart/2005/8/layout/default"/>
    <dgm:cxn modelId="{6BC07099-94BE-4E65-8FC0-2775E011EB38}" type="presOf" srcId="{54608EBB-9BA0-4AA5-8BFC-F3AA4E89E418}" destId="{2D7A53C8-E78B-4E3C-9CBE-BE0003C03E56}" srcOrd="0" destOrd="0" presId="urn:microsoft.com/office/officeart/2005/8/layout/default"/>
    <dgm:cxn modelId="{312A449B-4C93-483A-93F1-BB6B34065436}" type="presOf" srcId="{8C86B16B-8E04-4E29-843E-E1FD8DAE9D36}" destId="{A18D9F22-A368-4D7E-9935-27663841E898}" srcOrd="0" destOrd="0" presId="urn:microsoft.com/office/officeart/2005/8/layout/default"/>
    <dgm:cxn modelId="{F9FE45D1-74AE-4AE1-A9AD-EF6321679373}" type="presOf" srcId="{C9C06567-0EBF-4F8E-B38F-69D74401253B}" destId="{8FA38E1A-DD35-458D-8004-EB4FF62D16E3}" srcOrd="0" destOrd="0" presId="urn:microsoft.com/office/officeart/2005/8/layout/default"/>
    <dgm:cxn modelId="{109F72DF-F190-4B84-AB07-D641F5E76C50}" type="presOf" srcId="{FCEE42D4-5446-4A06-B7F6-40908825F9D6}" destId="{C10204DF-D74E-40F5-97A6-38A52B09668B}" srcOrd="0" destOrd="0" presId="urn:microsoft.com/office/officeart/2005/8/layout/default"/>
    <dgm:cxn modelId="{2B0222EC-E9C2-4DB9-9F86-808C2BFB021D}" srcId="{54608EBB-9BA0-4AA5-8BFC-F3AA4E89E418}" destId="{C9C06567-0EBF-4F8E-B38F-69D74401253B}" srcOrd="3" destOrd="0" parTransId="{8DB364D9-D4F6-439B-B85C-D4E093865349}" sibTransId="{B51C3622-FBD0-43B4-A910-84DD644135B1}"/>
    <dgm:cxn modelId="{8EF3A4F2-94F0-4E61-B4AC-8C630F526733}" type="presOf" srcId="{380105A0-3213-413D-8D39-75FB457A26D4}" destId="{4BE0F727-4614-479E-A51E-DC5151268033}" srcOrd="0" destOrd="0" presId="urn:microsoft.com/office/officeart/2005/8/layout/default"/>
    <dgm:cxn modelId="{C810D7F9-5104-4B1D-8E7A-28FA60E0F1C7}" srcId="{54608EBB-9BA0-4AA5-8BFC-F3AA4E89E418}" destId="{FCEE42D4-5446-4A06-B7F6-40908825F9D6}" srcOrd="4" destOrd="0" parTransId="{E43E1C4A-C998-4789-94D1-B94E0148D434}" sibTransId="{6579FB5D-257F-4E42-B7C8-9506562E17B9}"/>
    <dgm:cxn modelId="{BDA57C03-8A78-49F4-AABF-DDF942A296D6}" type="presParOf" srcId="{2D7A53C8-E78B-4E3C-9CBE-BE0003C03E56}" destId="{A18D9F22-A368-4D7E-9935-27663841E898}" srcOrd="0" destOrd="0" presId="urn:microsoft.com/office/officeart/2005/8/layout/default"/>
    <dgm:cxn modelId="{AED2E0B0-A10C-4D2F-B0BB-6F02B8E2C967}" type="presParOf" srcId="{2D7A53C8-E78B-4E3C-9CBE-BE0003C03E56}" destId="{6B333225-FC37-4FD9-8BA8-CF18AD9A37D5}" srcOrd="1" destOrd="0" presId="urn:microsoft.com/office/officeart/2005/8/layout/default"/>
    <dgm:cxn modelId="{D4C271AE-F564-4664-BF72-EADEC9D619C7}" type="presParOf" srcId="{2D7A53C8-E78B-4E3C-9CBE-BE0003C03E56}" destId="{4BE0F727-4614-479E-A51E-DC5151268033}" srcOrd="2" destOrd="0" presId="urn:microsoft.com/office/officeart/2005/8/layout/default"/>
    <dgm:cxn modelId="{5AF624CB-B0FC-4FD9-84E4-2261CB810371}" type="presParOf" srcId="{2D7A53C8-E78B-4E3C-9CBE-BE0003C03E56}" destId="{B9F24F6A-DFEB-4033-AFCF-220891FBE4FA}" srcOrd="3" destOrd="0" presId="urn:microsoft.com/office/officeart/2005/8/layout/default"/>
    <dgm:cxn modelId="{E2752C93-3D37-4A68-8E31-A580AE07C108}" type="presParOf" srcId="{2D7A53C8-E78B-4E3C-9CBE-BE0003C03E56}" destId="{D0B69520-765C-46F6-9D48-8EF3A62FB136}" srcOrd="4" destOrd="0" presId="urn:microsoft.com/office/officeart/2005/8/layout/default"/>
    <dgm:cxn modelId="{70B3988E-60AF-4AB0-894E-B9568C3730A4}" type="presParOf" srcId="{2D7A53C8-E78B-4E3C-9CBE-BE0003C03E56}" destId="{DD923956-6D0F-4183-9352-59448FA79FF3}" srcOrd="5" destOrd="0" presId="urn:microsoft.com/office/officeart/2005/8/layout/default"/>
    <dgm:cxn modelId="{1A626EEF-999D-4986-9C1A-E55AB56A8738}" type="presParOf" srcId="{2D7A53C8-E78B-4E3C-9CBE-BE0003C03E56}" destId="{8FA38E1A-DD35-458D-8004-EB4FF62D16E3}" srcOrd="6" destOrd="0" presId="urn:microsoft.com/office/officeart/2005/8/layout/default"/>
    <dgm:cxn modelId="{D321C777-0E86-4AB2-83E2-74A76A774544}" type="presParOf" srcId="{2D7A53C8-E78B-4E3C-9CBE-BE0003C03E56}" destId="{BEABD0BF-BF07-4EE6-843B-B62AE81375F6}" srcOrd="7" destOrd="0" presId="urn:microsoft.com/office/officeart/2005/8/layout/default"/>
    <dgm:cxn modelId="{2752D0CD-BE38-4DD4-AC5F-D2560E3C7922}" type="presParOf" srcId="{2D7A53C8-E78B-4E3C-9CBE-BE0003C03E56}" destId="{C10204DF-D74E-40F5-97A6-38A52B09668B}" srcOrd="8" destOrd="0" presId="urn:microsoft.com/office/officeart/2005/8/layout/default"/>
    <dgm:cxn modelId="{5930E96B-387D-40C1-89CB-2385B9572533}" type="presParOf" srcId="{2D7A53C8-E78B-4E3C-9CBE-BE0003C03E56}" destId="{0F734C04-61EE-4B12-87C3-1ADAAF1A4B66}" srcOrd="9" destOrd="0" presId="urn:microsoft.com/office/officeart/2005/8/layout/default"/>
    <dgm:cxn modelId="{7C5F503A-B9FD-4658-B553-733D68957992}" type="presParOf" srcId="{2D7A53C8-E78B-4E3C-9CBE-BE0003C03E56}" destId="{6FDA319E-391D-436C-A77D-4CC8F4C2D6B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69B26E-C032-48DD-ABE7-D3FF1BA47FA0}" type="doc">
      <dgm:prSet loTypeId="urn:microsoft.com/office/officeart/2016/7/layout/LinearBlockProcessNumbered" loCatId="process" qsTypeId="urn:microsoft.com/office/officeart/2005/8/quickstyle/simple1" qsCatId="simple" csTypeId="urn:microsoft.com/office/officeart/2005/8/colors/ColorSchemeForSuggestions" csCatId="other" phldr="1"/>
      <dgm:spPr/>
      <dgm:t>
        <a:bodyPr/>
        <a:lstStyle/>
        <a:p>
          <a:endParaRPr lang="en-US"/>
        </a:p>
      </dgm:t>
    </dgm:pt>
    <dgm:pt modelId="{CA685295-F3F2-4D36-A55D-0FB4AF250032}">
      <dgm:prSet/>
      <dgm:spPr/>
      <dgm:t>
        <a:bodyPr/>
        <a:lstStyle/>
        <a:p>
          <a:r>
            <a:rPr lang="en-US" dirty="0"/>
            <a:t>An android app which has combined android with machine learning(in other words, </a:t>
          </a:r>
          <a:r>
            <a:rPr lang="en-US" dirty="0" err="1"/>
            <a:t>TensorFlow</a:t>
          </a:r>
          <a:r>
            <a:rPr lang="en-US" dirty="0"/>
            <a:t>)</a:t>
          </a:r>
        </a:p>
      </dgm:t>
    </dgm:pt>
    <dgm:pt modelId="{DF804E35-FEAF-4E33-A5EA-870419C48930}" type="parTrans" cxnId="{C149166F-1C22-4728-A1EB-BFB54EB3B2A7}">
      <dgm:prSet/>
      <dgm:spPr/>
      <dgm:t>
        <a:bodyPr/>
        <a:lstStyle/>
        <a:p>
          <a:endParaRPr lang="en-US"/>
        </a:p>
      </dgm:t>
    </dgm:pt>
    <dgm:pt modelId="{2D42837A-D592-4E13-BC03-9C634D1ADE6F}" type="sibTrans" cxnId="{C149166F-1C22-4728-A1EB-BFB54EB3B2A7}">
      <dgm:prSet phldrT="01" phldr="0"/>
      <dgm:spPr/>
      <dgm:t>
        <a:bodyPr/>
        <a:lstStyle/>
        <a:p>
          <a:r>
            <a:rPr lang="en-US"/>
            <a:t>01</a:t>
          </a:r>
        </a:p>
      </dgm:t>
    </dgm:pt>
    <dgm:pt modelId="{97B2487A-25EC-453B-9A20-51534990C16E}">
      <dgm:prSet/>
      <dgm:spPr/>
      <dgm:t>
        <a:bodyPr/>
        <a:lstStyle/>
        <a:p>
          <a:r>
            <a:rPr lang="en-US" dirty="0"/>
            <a:t>Android development has witnessed a booming market and it’s very charming to develop a fancy application.</a:t>
          </a:r>
        </a:p>
      </dgm:t>
    </dgm:pt>
    <dgm:pt modelId="{E3FDC20A-6CC1-460B-9753-560321BD6CC5}" type="parTrans" cxnId="{CE3D6CB2-7AD4-41D8-B8AB-53CE523DDC03}">
      <dgm:prSet/>
      <dgm:spPr/>
      <dgm:t>
        <a:bodyPr/>
        <a:lstStyle/>
        <a:p>
          <a:endParaRPr lang="en-US"/>
        </a:p>
      </dgm:t>
    </dgm:pt>
    <dgm:pt modelId="{2AC8E485-6F1D-42A2-8857-F14E1BDD28FB}" type="sibTrans" cxnId="{CE3D6CB2-7AD4-41D8-B8AB-53CE523DDC03}">
      <dgm:prSet phldrT="02" phldr="0"/>
      <dgm:spPr/>
      <dgm:t>
        <a:bodyPr/>
        <a:lstStyle/>
        <a:p>
          <a:r>
            <a:rPr lang="en-US"/>
            <a:t>02</a:t>
          </a:r>
        </a:p>
      </dgm:t>
    </dgm:pt>
    <dgm:pt modelId="{124596A7-EE02-4CAF-8A9F-71916ED62736}">
      <dgm:prSet custT="1"/>
      <dgm:spPr/>
      <dgm:t>
        <a:bodyPr/>
        <a:lstStyle/>
        <a:p>
          <a:r>
            <a:rPr lang="en-US" sz="2000" dirty="0"/>
            <a:t>Machine learning is raising a storm of hit and has been applied to many fields concerning NLP, CV, etc.</a:t>
          </a:r>
          <a:r>
            <a:rPr lang="zh-CN" sz="2000" dirty="0"/>
            <a:t> </a:t>
          </a:r>
          <a:r>
            <a:rPr lang="en-US" sz="2000" dirty="0"/>
            <a:t>TF</a:t>
          </a:r>
          <a:r>
            <a:rPr lang="zh-CN" sz="2000" dirty="0"/>
            <a:t> </a:t>
          </a:r>
          <a:r>
            <a:rPr lang="en-US" sz="2000" dirty="0"/>
            <a:t>is a powerful library for the researcher.</a:t>
          </a:r>
        </a:p>
      </dgm:t>
    </dgm:pt>
    <dgm:pt modelId="{72AF31EB-042C-4FC4-ABF9-9AE44899FCE0}" type="parTrans" cxnId="{2889112A-9B41-4CB6-8827-547E8594D911}">
      <dgm:prSet/>
      <dgm:spPr/>
      <dgm:t>
        <a:bodyPr/>
        <a:lstStyle/>
        <a:p>
          <a:endParaRPr lang="en-US"/>
        </a:p>
      </dgm:t>
    </dgm:pt>
    <dgm:pt modelId="{FD1CC780-C518-4F35-902A-ADF7B24B7816}" type="sibTrans" cxnId="{2889112A-9B41-4CB6-8827-547E8594D911}">
      <dgm:prSet phldrT="03" phldr="0"/>
      <dgm:spPr/>
      <dgm:t>
        <a:bodyPr/>
        <a:lstStyle/>
        <a:p>
          <a:r>
            <a:rPr lang="en-US"/>
            <a:t>03</a:t>
          </a:r>
        </a:p>
      </dgm:t>
    </dgm:pt>
    <dgm:pt modelId="{3DE2071E-1B6B-48F9-9204-F5D7E6A86329}" type="pres">
      <dgm:prSet presAssocID="{7B69B26E-C032-48DD-ABE7-D3FF1BA47FA0}" presName="Name0" presStyleCnt="0">
        <dgm:presLayoutVars>
          <dgm:animLvl val="lvl"/>
          <dgm:resizeHandles val="exact"/>
        </dgm:presLayoutVars>
      </dgm:prSet>
      <dgm:spPr/>
    </dgm:pt>
    <dgm:pt modelId="{62D8C69A-1FA4-4AA0-9B6B-443B17F4B1D4}" type="pres">
      <dgm:prSet presAssocID="{CA685295-F3F2-4D36-A55D-0FB4AF250032}" presName="compositeNode" presStyleCnt="0">
        <dgm:presLayoutVars>
          <dgm:bulletEnabled val="1"/>
        </dgm:presLayoutVars>
      </dgm:prSet>
      <dgm:spPr/>
    </dgm:pt>
    <dgm:pt modelId="{50782C0D-7479-4FB5-AF94-7D5A8114DDB8}" type="pres">
      <dgm:prSet presAssocID="{CA685295-F3F2-4D36-A55D-0FB4AF250032}" presName="bgRect" presStyleLbl="alignNode1" presStyleIdx="0" presStyleCnt="3"/>
      <dgm:spPr/>
    </dgm:pt>
    <dgm:pt modelId="{1BBF84E7-8D60-4DF3-AA44-26495AC67B2C}" type="pres">
      <dgm:prSet presAssocID="{2D42837A-D592-4E13-BC03-9C634D1ADE6F}" presName="sibTransNodeRect" presStyleLbl="alignNode1" presStyleIdx="0" presStyleCnt="3">
        <dgm:presLayoutVars>
          <dgm:chMax val="0"/>
          <dgm:bulletEnabled val="1"/>
        </dgm:presLayoutVars>
      </dgm:prSet>
      <dgm:spPr/>
    </dgm:pt>
    <dgm:pt modelId="{50E00EA1-6D7A-4F85-A704-8F2BDD869A6C}" type="pres">
      <dgm:prSet presAssocID="{CA685295-F3F2-4D36-A55D-0FB4AF250032}" presName="nodeRect" presStyleLbl="alignNode1" presStyleIdx="0" presStyleCnt="3">
        <dgm:presLayoutVars>
          <dgm:bulletEnabled val="1"/>
        </dgm:presLayoutVars>
      </dgm:prSet>
      <dgm:spPr/>
    </dgm:pt>
    <dgm:pt modelId="{94AC8F76-9289-4958-AA19-B9EE587F1199}" type="pres">
      <dgm:prSet presAssocID="{2D42837A-D592-4E13-BC03-9C634D1ADE6F}" presName="sibTrans" presStyleCnt="0"/>
      <dgm:spPr/>
    </dgm:pt>
    <dgm:pt modelId="{70C7FB7A-8327-4E46-8AEC-62F9DDAAC224}" type="pres">
      <dgm:prSet presAssocID="{97B2487A-25EC-453B-9A20-51534990C16E}" presName="compositeNode" presStyleCnt="0">
        <dgm:presLayoutVars>
          <dgm:bulletEnabled val="1"/>
        </dgm:presLayoutVars>
      </dgm:prSet>
      <dgm:spPr/>
    </dgm:pt>
    <dgm:pt modelId="{D70E9B5E-680C-49F9-A063-17A655499B78}" type="pres">
      <dgm:prSet presAssocID="{97B2487A-25EC-453B-9A20-51534990C16E}" presName="bgRect" presStyleLbl="alignNode1" presStyleIdx="1" presStyleCnt="3"/>
      <dgm:spPr/>
    </dgm:pt>
    <dgm:pt modelId="{32408C74-0EE1-46B6-868F-E846AE29DBA5}" type="pres">
      <dgm:prSet presAssocID="{2AC8E485-6F1D-42A2-8857-F14E1BDD28FB}" presName="sibTransNodeRect" presStyleLbl="alignNode1" presStyleIdx="1" presStyleCnt="3">
        <dgm:presLayoutVars>
          <dgm:chMax val="0"/>
          <dgm:bulletEnabled val="1"/>
        </dgm:presLayoutVars>
      </dgm:prSet>
      <dgm:spPr/>
    </dgm:pt>
    <dgm:pt modelId="{D83DDF94-4E99-4BC1-80F0-093F1F8199AF}" type="pres">
      <dgm:prSet presAssocID="{97B2487A-25EC-453B-9A20-51534990C16E}" presName="nodeRect" presStyleLbl="alignNode1" presStyleIdx="1" presStyleCnt="3">
        <dgm:presLayoutVars>
          <dgm:bulletEnabled val="1"/>
        </dgm:presLayoutVars>
      </dgm:prSet>
      <dgm:spPr/>
    </dgm:pt>
    <dgm:pt modelId="{5D57C8E5-4644-430A-86FC-4C87AE557DD0}" type="pres">
      <dgm:prSet presAssocID="{2AC8E485-6F1D-42A2-8857-F14E1BDD28FB}" presName="sibTrans" presStyleCnt="0"/>
      <dgm:spPr/>
    </dgm:pt>
    <dgm:pt modelId="{513DD5D3-086D-4AFF-839B-AFF3470AB4FC}" type="pres">
      <dgm:prSet presAssocID="{124596A7-EE02-4CAF-8A9F-71916ED62736}" presName="compositeNode" presStyleCnt="0">
        <dgm:presLayoutVars>
          <dgm:bulletEnabled val="1"/>
        </dgm:presLayoutVars>
      </dgm:prSet>
      <dgm:spPr/>
    </dgm:pt>
    <dgm:pt modelId="{DD2258B5-115C-4D5E-BE30-9F09E1776A21}" type="pres">
      <dgm:prSet presAssocID="{124596A7-EE02-4CAF-8A9F-71916ED62736}" presName="bgRect" presStyleLbl="alignNode1" presStyleIdx="2" presStyleCnt="3"/>
      <dgm:spPr/>
    </dgm:pt>
    <dgm:pt modelId="{4EFAD970-1BD6-42B2-A17D-75FC8D45F98A}" type="pres">
      <dgm:prSet presAssocID="{FD1CC780-C518-4F35-902A-ADF7B24B7816}" presName="sibTransNodeRect" presStyleLbl="alignNode1" presStyleIdx="2" presStyleCnt="3">
        <dgm:presLayoutVars>
          <dgm:chMax val="0"/>
          <dgm:bulletEnabled val="1"/>
        </dgm:presLayoutVars>
      </dgm:prSet>
      <dgm:spPr/>
    </dgm:pt>
    <dgm:pt modelId="{A60A550F-7B5F-431F-9C21-D3F4B00A9156}" type="pres">
      <dgm:prSet presAssocID="{124596A7-EE02-4CAF-8A9F-71916ED62736}" presName="nodeRect" presStyleLbl="alignNode1" presStyleIdx="2" presStyleCnt="3">
        <dgm:presLayoutVars>
          <dgm:bulletEnabled val="1"/>
        </dgm:presLayoutVars>
      </dgm:prSet>
      <dgm:spPr/>
    </dgm:pt>
  </dgm:ptLst>
  <dgm:cxnLst>
    <dgm:cxn modelId="{E95EDC02-81D4-434A-A513-C04C74D26277}" type="presOf" srcId="{2AC8E485-6F1D-42A2-8857-F14E1BDD28FB}" destId="{32408C74-0EE1-46B6-868F-E846AE29DBA5}" srcOrd="0" destOrd="0" presId="urn:microsoft.com/office/officeart/2016/7/layout/LinearBlockProcessNumbered"/>
    <dgm:cxn modelId="{D68AA40C-1722-4362-9555-E8DC43A3F84D}" type="presOf" srcId="{7B69B26E-C032-48DD-ABE7-D3FF1BA47FA0}" destId="{3DE2071E-1B6B-48F9-9204-F5D7E6A86329}" srcOrd="0" destOrd="0" presId="urn:microsoft.com/office/officeart/2016/7/layout/LinearBlockProcessNumbered"/>
    <dgm:cxn modelId="{EB838817-9E20-4108-A436-ADB72694ACC4}" type="presOf" srcId="{FD1CC780-C518-4F35-902A-ADF7B24B7816}" destId="{4EFAD970-1BD6-42B2-A17D-75FC8D45F98A}" srcOrd="0" destOrd="0" presId="urn:microsoft.com/office/officeart/2016/7/layout/LinearBlockProcessNumbered"/>
    <dgm:cxn modelId="{2889112A-9B41-4CB6-8827-547E8594D911}" srcId="{7B69B26E-C032-48DD-ABE7-D3FF1BA47FA0}" destId="{124596A7-EE02-4CAF-8A9F-71916ED62736}" srcOrd="2" destOrd="0" parTransId="{72AF31EB-042C-4FC4-ABF9-9AE44899FCE0}" sibTransId="{FD1CC780-C518-4F35-902A-ADF7B24B7816}"/>
    <dgm:cxn modelId="{C149166F-1C22-4728-A1EB-BFB54EB3B2A7}" srcId="{7B69B26E-C032-48DD-ABE7-D3FF1BA47FA0}" destId="{CA685295-F3F2-4D36-A55D-0FB4AF250032}" srcOrd="0" destOrd="0" parTransId="{DF804E35-FEAF-4E33-A5EA-870419C48930}" sibTransId="{2D42837A-D592-4E13-BC03-9C634D1ADE6F}"/>
    <dgm:cxn modelId="{3C38A355-738F-40D1-BD45-BA6F720A55DB}" type="presOf" srcId="{97B2487A-25EC-453B-9A20-51534990C16E}" destId="{D83DDF94-4E99-4BC1-80F0-093F1F8199AF}" srcOrd="1" destOrd="0" presId="urn:microsoft.com/office/officeart/2016/7/layout/LinearBlockProcessNumbered"/>
    <dgm:cxn modelId="{B3830082-32A8-464F-BDE9-AA17C28DF211}" type="presOf" srcId="{124596A7-EE02-4CAF-8A9F-71916ED62736}" destId="{A60A550F-7B5F-431F-9C21-D3F4B00A9156}" srcOrd="1" destOrd="0" presId="urn:microsoft.com/office/officeart/2016/7/layout/LinearBlockProcessNumbered"/>
    <dgm:cxn modelId="{3C2EFFB0-A7C7-4FD3-A89B-C059059A1899}" type="presOf" srcId="{124596A7-EE02-4CAF-8A9F-71916ED62736}" destId="{DD2258B5-115C-4D5E-BE30-9F09E1776A21}" srcOrd="0" destOrd="0" presId="urn:microsoft.com/office/officeart/2016/7/layout/LinearBlockProcessNumbered"/>
    <dgm:cxn modelId="{CE3D6CB2-7AD4-41D8-B8AB-53CE523DDC03}" srcId="{7B69B26E-C032-48DD-ABE7-D3FF1BA47FA0}" destId="{97B2487A-25EC-453B-9A20-51534990C16E}" srcOrd="1" destOrd="0" parTransId="{E3FDC20A-6CC1-460B-9753-560321BD6CC5}" sibTransId="{2AC8E485-6F1D-42A2-8857-F14E1BDD28FB}"/>
    <dgm:cxn modelId="{356702C1-D8AE-4878-955D-A7DA4CAD79C4}" type="presOf" srcId="{97B2487A-25EC-453B-9A20-51534990C16E}" destId="{D70E9B5E-680C-49F9-A063-17A655499B78}" srcOrd="0" destOrd="0" presId="urn:microsoft.com/office/officeart/2016/7/layout/LinearBlockProcessNumbered"/>
    <dgm:cxn modelId="{B969C4D1-C495-4D75-83DD-4A7C11C8A25D}" type="presOf" srcId="{2D42837A-D592-4E13-BC03-9C634D1ADE6F}" destId="{1BBF84E7-8D60-4DF3-AA44-26495AC67B2C}" srcOrd="0" destOrd="0" presId="urn:microsoft.com/office/officeart/2016/7/layout/LinearBlockProcessNumbered"/>
    <dgm:cxn modelId="{CC2428D8-F951-4E85-9920-8A7D765A1114}" type="presOf" srcId="{CA685295-F3F2-4D36-A55D-0FB4AF250032}" destId="{50782C0D-7479-4FB5-AF94-7D5A8114DDB8}" srcOrd="0" destOrd="0" presId="urn:microsoft.com/office/officeart/2016/7/layout/LinearBlockProcessNumbered"/>
    <dgm:cxn modelId="{A01EC3DE-BB30-44B7-8010-F2289AD645A1}" type="presOf" srcId="{CA685295-F3F2-4D36-A55D-0FB4AF250032}" destId="{50E00EA1-6D7A-4F85-A704-8F2BDD869A6C}" srcOrd="1" destOrd="0" presId="urn:microsoft.com/office/officeart/2016/7/layout/LinearBlockProcessNumbered"/>
    <dgm:cxn modelId="{A92C79CF-EBF3-4409-8E98-AC1EAE858FCD}" type="presParOf" srcId="{3DE2071E-1B6B-48F9-9204-F5D7E6A86329}" destId="{62D8C69A-1FA4-4AA0-9B6B-443B17F4B1D4}" srcOrd="0" destOrd="0" presId="urn:microsoft.com/office/officeart/2016/7/layout/LinearBlockProcessNumbered"/>
    <dgm:cxn modelId="{DBDCA5E8-51B4-41DF-9B28-FDD677D44372}" type="presParOf" srcId="{62D8C69A-1FA4-4AA0-9B6B-443B17F4B1D4}" destId="{50782C0D-7479-4FB5-AF94-7D5A8114DDB8}" srcOrd="0" destOrd="0" presId="urn:microsoft.com/office/officeart/2016/7/layout/LinearBlockProcessNumbered"/>
    <dgm:cxn modelId="{D722874D-799E-4BF7-877A-DB1965705804}" type="presParOf" srcId="{62D8C69A-1FA4-4AA0-9B6B-443B17F4B1D4}" destId="{1BBF84E7-8D60-4DF3-AA44-26495AC67B2C}" srcOrd="1" destOrd="0" presId="urn:microsoft.com/office/officeart/2016/7/layout/LinearBlockProcessNumbered"/>
    <dgm:cxn modelId="{9D64558F-64D2-419A-B814-9097109C7BD6}" type="presParOf" srcId="{62D8C69A-1FA4-4AA0-9B6B-443B17F4B1D4}" destId="{50E00EA1-6D7A-4F85-A704-8F2BDD869A6C}" srcOrd="2" destOrd="0" presId="urn:microsoft.com/office/officeart/2016/7/layout/LinearBlockProcessNumbered"/>
    <dgm:cxn modelId="{4FF447EE-212C-4F77-B259-0279B4F8EA68}" type="presParOf" srcId="{3DE2071E-1B6B-48F9-9204-F5D7E6A86329}" destId="{94AC8F76-9289-4958-AA19-B9EE587F1199}" srcOrd="1" destOrd="0" presId="urn:microsoft.com/office/officeart/2016/7/layout/LinearBlockProcessNumbered"/>
    <dgm:cxn modelId="{CCB79B91-4CBB-40AE-B84C-A54D64F46D50}" type="presParOf" srcId="{3DE2071E-1B6B-48F9-9204-F5D7E6A86329}" destId="{70C7FB7A-8327-4E46-8AEC-62F9DDAAC224}" srcOrd="2" destOrd="0" presId="urn:microsoft.com/office/officeart/2016/7/layout/LinearBlockProcessNumbered"/>
    <dgm:cxn modelId="{5BB68C7C-FA35-4854-A835-4D202209F9E9}" type="presParOf" srcId="{70C7FB7A-8327-4E46-8AEC-62F9DDAAC224}" destId="{D70E9B5E-680C-49F9-A063-17A655499B78}" srcOrd="0" destOrd="0" presId="urn:microsoft.com/office/officeart/2016/7/layout/LinearBlockProcessNumbered"/>
    <dgm:cxn modelId="{9CE1984E-5AB4-4F81-996D-023573E46CCC}" type="presParOf" srcId="{70C7FB7A-8327-4E46-8AEC-62F9DDAAC224}" destId="{32408C74-0EE1-46B6-868F-E846AE29DBA5}" srcOrd="1" destOrd="0" presId="urn:microsoft.com/office/officeart/2016/7/layout/LinearBlockProcessNumbered"/>
    <dgm:cxn modelId="{5A140A49-8C14-4EB0-A250-48190CBFA9EE}" type="presParOf" srcId="{70C7FB7A-8327-4E46-8AEC-62F9DDAAC224}" destId="{D83DDF94-4E99-4BC1-80F0-093F1F8199AF}" srcOrd="2" destOrd="0" presId="urn:microsoft.com/office/officeart/2016/7/layout/LinearBlockProcessNumbered"/>
    <dgm:cxn modelId="{3606296A-84AA-437C-A89F-738D7442515B}" type="presParOf" srcId="{3DE2071E-1B6B-48F9-9204-F5D7E6A86329}" destId="{5D57C8E5-4644-430A-86FC-4C87AE557DD0}" srcOrd="3" destOrd="0" presId="urn:microsoft.com/office/officeart/2016/7/layout/LinearBlockProcessNumbered"/>
    <dgm:cxn modelId="{ECC5F606-F958-410C-A9FA-CB9F85D1F0F3}" type="presParOf" srcId="{3DE2071E-1B6B-48F9-9204-F5D7E6A86329}" destId="{513DD5D3-086D-4AFF-839B-AFF3470AB4FC}" srcOrd="4" destOrd="0" presId="urn:microsoft.com/office/officeart/2016/7/layout/LinearBlockProcessNumbered"/>
    <dgm:cxn modelId="{C14658BF-0DE0-49F4-B054-B9172D341D61}" type="presParOf" srcId="{513DD5D3-086D-4AFF-839B-AFF3470AB4FC}" destId="{DD2258B5-115C-4D5E-BE30-9F09E1776A21}" srcOrd="0" destOrd="0" presId="urn:microsoft.com/office/officeart/2016/7/layout/LinearBlockProcessNumbered"/>
    <dgm:cxn modelId="{5F276555-A83F-4C67-BB9A-154DD2C43424}" type="presParOf" srcId="{513DD5D3-086D-4AFF-839B-AFF3470AB4FC}" destId="{4EFAD970-1BD6-42B2-A17D-75FC8D45F98A}" srcOrd="1" destOrd="0" presId="urn:microsoft.com/office/officeart/2016/7/layout/LinearBlockProcessNumbered"/>
    <dgm:cxn modelId="{70925E6F-18BE-43FF-A845-C521BCB890A4}" type="presParOf" srcId="{513DD5D3-086D-4AFF-839B-AFF3470AB4FC}" destId="{A60A550F-7B5F-431F-9C21-D3F4B00A9156}"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58ABAD-9071-4DAD-85B8-07ECB7EA9530}" type="doc">
      <dgm:prSet loTypeId="urn:microsoft.com/office/officeart/2005/8/layout/default" loCatId="Inbox" qsTypeId="urn:microsoft.com/office/officeart/2005/8/quickstyle/simple1" qsCatId="simple" csTypeId="urn:microsoft.com/office/officeart/2005/8/colors/ColorSchemeForSuggestions" csCatId="other" phldr="1"/>
      <dgm:spPr/>
      <dgm:t>
        <a:bodyPr/>
        <a:lstStyle/>
        <a:p>
          <a:endParaRPr lang="en-US"/>
        </a:p>
      </dgm:t>
    </dgm:pt>
    <dgm:pt modelId="{DE3ADFFC-0848-4DC5-B635-1B4FFD4B2AA7}">
      <dgm:prSet/>
      <dgm:spPr/>
      <dgm:t>
        <a:bodyPr/>
        <a:lstStyle/>
        <a:p>
          <a:r>
            <a:rPr lang="en-US" sz="2400"/>
            <a:t>Android</a:t>
          </a:r>
        </a:p>
      </dgm:t>
    </dgm:pt>
    <dgm:pt modelId="{E4238687-5E2B-4685-AAD3-4D836A760850}" type="parTrans" cxnId="{AF86D530-D924-41CC-9A8B-CAE7EA48F244}">
      <dgm:prSet/>
      <dgm:spPr/>
      <dgm:t>
        <a:bodyPr/>
        <a:lstStyle/>
        <a:p>
          <a:endParaRPr lang="en-US"/>
        </a:p>
      </dgm:t>
    </dgm:pt>
    <dgm:pt modelId="{6EBFB321-7DC9-49A5-92D4-9CC189029632}" type="sibTrans" cxnId="{AF86D530-D924-41CC-9A8B-CAE7EA48F244}">
      <dgm:prSet/>
      <dgm:spPr/>
      <dgm:t>
        <a:bodyPr/>
        <a:lstStyle/>
        <a:p>
          <a:endParaRPr lang="en-US"/>
        </a:p>
      </dgm:t>
    </dgm:pt>
    <dgm:pt modelId="{D547A739-0663-4EF6-92B1-920398955F80}">
      <dgm:prSet custT="1"/>
      <dgm:spPr/>
      <dgm:t>
        <a:bodyPr/>
        <a:lstStyle/>
        <a:p>
          <a:r>
            <a:rPr lang="en-US" sz="1900" dirty="0"/>
            <a:t>Navigation Bar and Toolbar, etc. powerful material design methods, are widely used after put forward on Google I/O 2014.</a:t>
          </a:r>
        </a:p>
      </dgm:t>
    </dgm:pt>
    <dgm:pt modelId="{815D5FCE-D9A1-4E49-91E7-E1E3E035103F}" type="parTrans" cxnId="{7D6F3134-D431-42FA-B463-D3296D1F3161}">
      <dgm:prSet/>
      <dgm:spPr/>
      <dgm:t>
        <a:bodyPr/>
        <a:lstStyle/>
        <a:p>
          <a:endParaRPr lang="en-US"/>
        </a:p>
      </dgm:t>
    </dgm:pt>
    <dgm:pt modelId="{5D16C37B-4B70-4867-8936-65321DB48A9C}" type="sibTrans" cxnId="{7D6F3134-D431-42FA-B463-D3296D1F3161}">
      <dgm:prSet/>
      <dgm:spPr/>
      <dgm:t>
        <a:bodyPr/>
        <a:lstStyle/>
        <a:p>
          <a:endParaRPr lang="en-US"/>
        </a:p>
      </dgm:t>
    </dgm:pt>
    <dgm:pt modelId="{E6238A26-A5A3-4D95-8F22-92540C15B5F6}">
      <dgm:prSet custT="1"/>
      <dgm:spPr/>
      <dgm:t>
        <a:bodyPr/>
        <a:lstStyle/>
        <a:p>
          <a:r>
            <a:rPr lang="en-US" sz="1900" dirty="0"/>
            <a:t>Many projects aimed at providing considerate service and better user experience.</a:t>
          </a:r>
        </a:p>
      </dgm:t>
    </dgm:pt>
    <dgm:pt modelId="{B2ED0F22-2997-4094-AACE-11F40CFC00B2}" type="parTrans" cxnId="{531D53D5-5048-402C-AA9F-742A7CB6DFEC}">
      <dgm:prSet/>
      <dgm:spPr/>
      <dgm:t>
        <a:bodyPr/>
        <a:lstStyle/>
        <a:p>
          <a:endParaRPr lang="en-US"/>
        </a:p>
      </dgm:t>
    </dgm:pt>
    <dgm:pt modelId="{970FB0D5-0190-416A-A8A8-AC59C2B455B9}" type="sibTrans" cxnId="{531D53D5-5048-402C-AA9F-742A7CB6DFEC}">
      <dgm:prSet/>
      <dgm:spPr/>
      <dgm:t>
        <a:bodyPr/>
        <a:lstStyle/>
        <a:p>
          <a:endParaRPr lang="en-US"/>
        </a:p>
      </dgm:t>
    </dgm:pt>
    <dgm:pt modelId="{CE5DF39F-B3A7-4734-9875-D2C6C4B64CD1}">
      <dgm:prSet/>
      <dgm:spPr/>
      <dgm:t>
        <a:bodyPr/>
        <a:lstStyle/>
        <a:p>
          <a:r>
            <a:rPr lang="en-US" sz="2400"/>
            <a:t>Machine Learning</a:t>
          </a:r>
        </a:p>
      </dgm:t>
    </dgm:pt>
    <dgm:pt modelId="{3532B9A1-49FB-410F-BC49-6B45088BA8D2}" type="parTrans" cxnId="{51EF9575-CB7D-4FD3-BA41-05705D468C4C}">
      <dgm:prSet/>
      <dgm:spPr/>
      <dgm:t>
        <a:bodyPr/>
        <a:lstStyle/>
        <a:p>
          <a:endParaRPr lang="en-US"/>
        </a:p>
      </dgm:t>
    </dgm:pt>
    <dgm:pt modelId="{D92F6F9B-26CB-47A2-BC31-0E8D0ADC0C37}" type="sibTrans" cxnId="{51EF9575-CB7D-4FD3-BA41-05705D468C4C}">
      <dgm:prSet/>
      <dgm:spPr/>
      <dgm:t>
        <a:bodyPr/>
        <a:lstStyle/>
        <a:p>
          <a:endParaRPr lang="en-US"/>
        </a:p>
      </dgm:t>
    </dgm:pt>
    <dgm:pt modelId="{2601D646-E451-41AF-9D22-D5056E0FCB99}">
      <dgm:prSet custT="1"/>
      <dgm:spPr/>
      <dgm:t>
        <a:bodyPr/>
        <a:lstStyle/>
        <a:p>
          <a:r>
            <a:rPr lang="en-US" sz="2000" dirty="0"/>
            <a:t>Machine Learning methods has been used to solve object recognition problems but nearly none of them was implemented by android due to obstacles such as language conflicts and model training problems.</a:t>
          </a:r>
        </a:p>
      </dgm:t>
    </dgm:pt>
    <dgm:pt modelId="{7EC13791-534C-409E-803A-32DE5054CDCC}" type="parTrans" cxnId="{58FF3267-D2E8-4B62-9561-F41BF95FC155}">
      <dgm:prSet/>
      <dgm:spPr/>
      <dgm:t>
        <a:bodyPr/>
        <a:lstStyle/>
        <a:p>
          <a:endParaRPr lang="en-US"/>
        </a:p>
      </dgm:t>
    </dgm:pt>
    <dgm:pt modelId="{CD3A73BE-D6BB-4A9F-8ABC-ECCBFBB8D9C2}" type="sibTrans" cxnId="{58FF3267-D2E8-4B62-9561-F41BF95FC155}">
      <dgm:prSet/>
      <dgm:spPr/>
      <dgm:t>
        <a:bodyPr/>
        <a:lstStyle/>
        <a:p>
          <a:endParaRPr lang="en-US"/>
        </a:p>
      </dgm:t>
    </dgm:pt>
    <dgm:pt modelId="{6A96F60A-BF4A-4AAA-B686-A61AD4279461}" type="pres">
      <dgm:prSet presAssocID="{6158ABAD-9071-4DAD-85B8-07ECB7EA9530}" presName="diagram" presStyleCnt="0">
        <dgm:presLayoutVars>
          <dgm:dir/>
          <dgm:resizeHandles val="exact"/>
        </dgm:presLayoutVars>
      </dgm:prSet>
      <dgm:spPr/>
    </dgm:pt>
    <dgm:pt modelId="{697221CB-0C15-4240-BD8D-D6454E6435F7}" type="pres">
      <dgm:prSet presAssocID="{DE3ADFFC-0848-4DC5-B635-1B4FFD4B2AA7}" presName="node" presStyleLbl="node1" presStyleIdx="0" presStyleCnt="2" custScaleX="121668">
        <dgm:presLayoutVars>
          <dgm:bulletEnabled val="1"/>
        </dgm:presLayoutVars>
      </dgm:prSet>
      <dgm:spPr/>
    </dgm:pt>
    <dgm:pt modelId="{D5164160-1003-4252-9B33-95C0A611FD25}" type="pres">
      <dgm:prSet presAssocID="{6EBFB321-7DC9-49A5-92D4-9CC189029632}" presName="sibTrans" presStyleCnt="0"/>
      <dgm:spPr/>
    </dgm:pt>
    <dgm:pt modelId="{071C25D5-9DD8-45BF-A6BE-750E9B5650B4}" type="pres">
      <dgm:prSet presAssocID="{CE5DF39F-B3A7-4734-9875-D2C6C4B64CD1}" presName="node" presStyleLbl="node1" presStyleIdx="1" presStyleCnt="2" custScaleX="122237">
        <dgm:presLayoutVars>
          <dgm:bulletEnabled val="1"/>
        </dgm:presLayoutVars>
      </dgm:prSet>
      <dgm:spPr/>
    </dgm:pt>
  </dgm:ptLst>
  <dgm:cxnLst>
    <dgm:cxn modelId="{0220CD1F-AF02-419C-97F9-F04D8993F292}" type="presOf" srcId="{D547A739-0663-4EF6-92B1-920398955F80}" destId="{697221CB-0C15-4240-BD8D-D6454E6435F7}" srcOrd="0" destOrd="1" presId="urn:microsoft.com/office/officeart/2005/8/layout/default"/>
    <dgm:cxn modelId="{AF86D530-D924-41CC-9A8B-CAE7EA48F244}" srcId="{6158ABAD-9071-4DAD-85B8-07ECB7EA9530}" destId="{DE3ADFFC-0848-4DC5-B635-1B4FFD4B2AA7}" srcOrd="0" destOrd="0" parTransId="{E4238687-5E2B-4685-AAD3-4D836A760850}" sibTransId="{6EBFB321-7DC9-49A5-92D4-9CC189029632}"/>
    <dgm:cxn modelId="{7D6F3134-D431-42FA-B463-D3296D1F3161}" srcId="{DE3ADFFC-0848-4DC5-B635-1B4FFD4B2AA7}" destId="{D547A739-0663-4EF6-92B1-920398955F80}" srcOrd="0" destOrd="0" parTransId="{815D5FCE-D9A1-4E49-91E7-E1E3E035103F}" sibTransId="{5D16C37B-4B70-4867-8936-65321DB48A9C}"/>
    <dgm:cxn modelId="{D90BAB5F-438E-4C55-89A5-FAFA6AAD672D}" type="presOf" srcId="{DE3ADFFC-0848-4DC5-B635-1B4FFD4B2AA7}" destId="{697221CB-0C15-4240-BD8D-D6454E6435F7}" srcOrd="0" destOrd="0" presId="urn:microsoft.com/office/officeart/2005/8/layout/default"/>
    <dgm:cxn modelId="{58FF3267-D2E8-4B62-9561-F41BF95FC155}" srcId="{CE5DF39F-B3A7-4734-9875-D2C6C4B64CD1}" destId="{2601D646-E451-41AF-9D22-D5056E0FCB99}" srcOrd="0" destOrd="0" parTransId="{7EC13791-534C-409E-803A-32DE5054CDCC}" sibTransId="{CD3A73BE-D6BB-4A9F-8ABC-ECCBFBB8D9C2}"/>
    <dgm:cxn modelId="{51EF9575-CB7D-4FD3-BA41-05705D468C4C}" srcId="{6158ABAD-9071-4DAD-85B8-07ECB7EA9530}" destId="{CE5DF39F-B3A7-4734-9875-D2C6C4B64CD1}" srcOrd="1" destOrd="0" parTransId="{3532B9A1-49FB-410F-BC49-6B45088BA8D2}" sibTransId="{D92F6F9B-26CB-47A2-BC31-0E8D0ADC0C37}"/>
    <dgm:cxn modelId="{11E8A49D-FE51-4194-9FDF-9DA547D27400}" type="presOf" srcId="{CE5DF39F-B3A7-4734-9875-D2C6C4B64CD1}" destId="{071C25D5-9DD8-45BF-A6BE-750E9B5650B4}" srcOrd="0" destOrd="0" presId="urn:microsoft.com/office/officeart/2005/8/layout/default"/>
    <dgm:cxn modelId="{196FA5BB-33AA-42E3-94B8-75C8F15168D8}" type="presOf" srcId="{2601D646-E451-41AF-9D22-D5056E0FCB99}" destId="{071C25D5-9DD8-45BF-A6BE-750E9B5650B4}" srcOrd="0" destOrd="1" presId="urn:microsoft.com/office/officeart/2005/8/layout/default"/>
    <dgm:cxn modelId="{531D53D5-5048-402C-AA9F-742A7CB6DFEC}" srcId="{DE3ADFFC-0848-4DC5-B635-1B4FFD4B2AA7}" destId="{E6238A26-A5A3-4D95-8F22-92540C15B5F6}" srcOrd="1" destOrd="0" parTransId="{B2ED0F22-2997-4094-AACE-11F40CFC00B2}" sibTransId="{970FB0D5-0190-416A-A8A8-AC59C2B455B9}"/>
    <dgm:cxn modelId="{80226AE4-458D-4083-90B6-21373B0E8005}" type="presOf" srcId="{E6238A26-A5A3-4D95-8F22-92540C15B5F6}" destId="{697221CB-0C15-4240-BD8D-D6454E6435F7}" srcOrd="0" destOrd="2" presId="urn:microsoft.com/office/officeart/2005/8/layout/default"/>
    <dgm:cxn modelId="{D14873E6-BE4B-4A5F-912B-7FC127351010}" type="presOf" srcId="{6158ABAD-9071-4DAD-85B8-07ECB7EA9530}" destId="{6A96F60A-BF4A-4AAA-B686-A61AD4279461}" srcOrd="0" destOrd="0" presId="urn:microsoft.com/office/officeart/2005/8/layout/default"/>
    <dgm:cxn modelId="{36AC5F92-7131-445C-8563-A79A47D59820}" type="presParOf" srcId="{6A96F60A-BF4A-4AAA-B686-A61AD4279461}" destId="{697221CB-0C15-4240-BD8D-D6454E6435F7}" srcOrd="0" destOrd="0" presId="urn:microsoft.com/office/officeart/2005/8/layout/default"/>
    <dgm:cxn modelId="{84201FF1-ADF1-4B70-B853-F993F34FF8F9}" type="presParOf" srcId="{6A96F60A-BF4A-4AAA-B686-A61AD4279461}" destId="{D5164160-1003-4252-9B33-95C0A611FD25}" srcOrd="1" destOrd="0" presId="urn:microsoft.com/office/officeart/2005/8/layout/default"/>
    <dgm:cxn modelId="{6C6CCFC5-B0F7-4481-9AD2-60F90C4B4844}" type="presParOf" srcId="{6A96F60A-BF4A-4AAA-B686-A61AD4279461}" destId="{071C25D5-9DD8-45BF-A6BE-750E9B5650B4}"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54F0A0-DA0D-46E2-8492-057A6B79A277}" type="doc">
      <dgm:prSet loTypeId="urn:microsoft.com/office/officeart/2016/7/layout/BasicLinearProcessNumbered" loCatId="process" qsTypeId="urn:microsoft.com/office/officeart/2005/8/quickstyle/simple1" qsCatId="simple" csTypeId="urn:microsoft.com/office/officeart/2005/8/colors/ColorSchemeForSuggestions" csCatId="other" phldr="1"/>
      <dgm:spPr/>
      <dgm:t>
        <a:bodyPr/>
        <a:lstStyle/>
        <a:p>
          <a:endParaRPr lang="en-US"/>
        </a:p>
      </dgm:t>
    </dgm:pt>
    <dgm:pt modelId="{08FA894E-D03B-4360-A9C0-7D3C83D6F65C}">
      <dgm:prSet custT="1"/>
      <dgm:spPr/>
      <dgm:t>
        <a:bodyPr/>
        <a:lstStyle/>
        <a:p>
          <a:r>
            <a:rPr lang="en-US" sz="2000" dirty="0"/>
            <a:t>First batch of developer trying to combine android and machine learning.</a:t>
          </a:r>
        </a:p>
      </dgm:t>
    </dgm:pt>
    <dgm:pt modelId="{E4BA8E81-2659-4FD2-9B7A-93961677992F}" type="parTrans" cxnId="{AF2DAFB0-705F-4F8B-AB94-5439724B9CFD}">
      <dgm:prSet/>
      <dgm:spPr/>
      <dgm:t>
        <a:bodyPr/>
        <a:lstStyle/>
        <a:p>
          <a:endParaRPr lang="en-US"/>
        </a:p>
      </dgm:t>
    </dgm:pt>
    <dgm:pt modelId="{1D1CB747-8DBE-4506-807F-B2C3BF13FC49}" type="sibTrans" cxnId="{AF2DAFB0-705F-4F8B-AB94-5439724B9CFD}">
      <dgm:prSet phldrT="1" phldr="0"/>
      <dgm:spPr/>
      <dgm:t>
        <a:bodyPr/>
        <a:lstStyle/>
        <a:p>
          <a:r>
            <a:rPr lang="en-US"/>
            <a:t>1</a:t>
          </a:r>
        </a:p>
      </dgm:t>
    </dgm:pt>
    <dgm:pt modelId="{C40C672E-AD74-4F42-8EE6-456CEE76EDB3}">
      <dgm:prSet custT="1"/>
      <dgm:spPr/>
      <dgm:t>
        <a:bodyPr/>
        <a:lstStyle/>
        <a:p>
          <a:r>
            <a:rPr lang="en-US" sz="2000" dirty="0"/>
            <a:t>Has successfully trained the TF object recognition model and put it into use.</a:t>
          </a:r>
        </a:p>
      </dgm:t>
    </dgm:pt>
    <dgm:pt modelId="{74EC4FF3-72C5-4626-B584-8753B7AA5418}" type="parTrans" cxnId="{EE987350-2AB6-4742-AA3A-C3D9954E8F2C}">
      <dgm:prSet/>
      <dgm:spPr/>
      <dgm:t>
        <a:bodyPr/>
        <a:lstStyle/>
        <a:p>
          <a:endParaRPr lang="en-US"/>
        </a:p>
      </dgm:t>
    </dgm:pt>
    <dgm:pt modelId="{1844BBCF-A4F2-4DC8-B5DF-224D1981E5CC}" type="sibTrans" cxnId="{EE987350-2AB6-4742-AA3A-C3D9954E8F2C}">
      <dgm:prSet phldrT="2" phldr="0"/>
      <dgm:spPr/>
      <dgm:t>
        <a:bodyPr/>
        <a:lstStyle/>
        <a:p>
          <a:r>
            <a:rPr lang="en-US"/>
            <a:t>2</a:t>
          </a:r>
        </a:p>
      </dgm:t>
    </dgm:pt>
    <dgm:pt modelId="{F7DDDF92-1E78-43B5-9DAF-79EC0D4E018D}">
      <dgm:prSet custT="1"/>
      <dgm:spPr/>
      <dgm:t>
        <a:bodyPr/>
        <a:lstStyle/>
        <a:p>
          <a:r>
            <a:rPr lang="en-US" sz="2000" dirty="0"/>
            <a:t>Provide a better UI for the current machine learning projects based on android.</a:t>
          </a:r>
        </a:p>
      </dgm:t>
    </dgm:pt>
    <dgm:pt modelId="{7B764944-1D3A-4FDB-B8BD-DA956218BCF1}" type="parTrans" cxnId="{B69F63B9-8A7D-452E-B04E-9C0E583CD61A}">
      <dgm:prSet/>
      <dgm:spPr/>
      <dgm:t>
        <a:bodyPr/>
        <a:lstStyle/>
        <a:p>
          <a:endParaRPr lang="en-US"/>
        </a:p>
      </dgm:t>
    </dgm:pt>
    <dgm:pt modelId="{33AF95D3-439C-4A78-B12C-2B96D0D45C21}" type="sibTrans" cxnId="{B69F63B9-8A7D-452E-B04E-9C0E583CD61A}">
      <dgm:prSet phldrT="3" phldr="0"/>
      <dgm:spPr/>
      <dgm:t>
        <a:bodyPr/>
        <a:lstStyle/>
        <a:p>
          <a:r>
            <a:rPr lang="en-US"/>
            <a:t>3</a:t>
          </a:r>
        </a:p>
      </dgm:t>
    </dgm:pt>
    <dgm:pt modelId="{7B6D1370-A7C3-449E-B3A3-021FAECE288E}">
      <dgm:prSet/>
      <dgm:spPr/>
      <dgm:t>
        <a:bodyPr/>
        <a:lstStyle/>
        <a:p>
          <a:r>
            <a:rPr lang="en-US" dirty="0"/>
            <a:t>Experimental results show our model works well.</a:t>
          </a:r>
        </a:p>
      </dgm:t>
    </dgm:pt>
    <dgm:pt modelId="{D44AC634-A2A7-4BC0-9C6A-BB6FA8CBF291}" type="parTrans" cxnId="{58A08589-347E-424D-A6C3-D696650E41DC}">
      <dgm:prSet/>
      <dgm:spPr/>
      <dgm:t>
        <a:bodyPr/>
        <a:lstStyle/>
        <a:p>
          <a:endParaRPr lang="en-US"/>
        </a:p>
      </dgm:t>
    </dgm:pt>
    <dgm:pt modelId="{875E5AEE-43F1-4EE8-9A16-8F711A046194}" type="sibTrans" cxnId="{58A08589-347E-424D-A6C3-D696650E41DC}">
      <dgm:prSet phldrT="4" phldr="0"/>
      <dgm:spPr/>
      <dgm:t>
        <a:bodyPr/>
        <a:lstStyle/>
        <a:p>
          <a:r>
            <a:rPr lang="en-US"/>
            <a:t>4</a:t>
          </a:r>
        </a:p>
      </dgm:t>
    </dgm:pt>
    <dgm:pt modelId="{6A969D79-D04C-4AE8-9C08-E51434B98409}" type="pres">
      <dgm:prSet presAssocID="{C254F0A0-DA0D-46E2-8492-057A6B79A277}" presName="Name0" presStyleCnt="0">
        <dgm:presLayoutVars>
          <dgm:animLvl val="lvl"/>
          <dgm:resizeHandles val="exact"/>
        </dgm:presLayoutVars>
      </dgm:prSet>
      <dgm:spPr/>
    </dgm:pt>
    <dgm:pt modelId="{8DDB2B21-5FB3-4F74-B95E-9E859A451C47}" type="pres">
      <dgm:prSet presAssocID="{08FA894E-D03B-4360-A9C0-7D3C83D6F65C}" presName="compositeNode" presStyleCnt="0">
        <dgm:presLayoutVars>
          <dgm:bulletEnabled val="1"/>
        </dgm:presLayoutVars>
      </dgm:prSet>
      <dgm:spPr/>
    </dgm:pt>
    <dgm:pt modelId="{C0AE6AE2-E7A5-4BEE-8F88-0B11A225A8FA}" type="pres">
      <dgm:prSet presAssocID="{08FA894E-D03B-4360-A9C0-7D3C83D6F65C}" presName="bgRect" presStyleLbl="bgAccFollowNode1" presStyleIdx="0" presStyleCnt="4"/>
      <dgm:spPr/>
    </dgm:pt>
    <dgm:pt modelId="{B8DBAFD1-E331-4334-8AF0-3A523834717C}" type="pres">
      <dgm:prSet presAssocID="{1D1CB747-8DBE-4506-807F-B2C3BF13FC49}" presName="sibTransNodeCircle" presStyleLbl="alignNode1" presStyleIdx="0" presStyleCnt="8">
        <dgm:presLayoutVars>
          <dgm:chMax val="0"/>
          <dgm:bulletEnabled/>
        </dgm:presLayoutVars>
      </dgm:prSet>
      <dgm:spPr/>
    </dgm:pt>
    <dgm:pt modelId="{B783767C-008D-45F3-9997-13178382A43C}" type="pres">
      <dgm:prSet presAssocID="{08FA894E-D03B-4360-A9C0-7D3C83D6F65C}" presName="bottomLine" presStyleLbl="alignNode1" presStyleIdx="1" presStyleCnt="8">
        <dgm:presLayoutVars/>
      </dgm:prSet>
      <dgm:spPr/>
    </dgm:pt>
    <dgm:pt modelId="{669BB382-FCB6-4E0B-9EFF-1957AC6FFBF5}" type="pres">
      <dgm:prSet presAssocID="{08FA894E-D03B-4360-A9C0-7D3C83D6F65C}" presName="nodeText" presStyleLbl="bgAccFollowNode1" presStyleIdx="0" presStyleCnt="4">
        <dgm:presLayoutVars>
          <dgm:bulletEnabled val="1"/>
        </dgm:presLayoutVars>
      </dgm:prSet>
      <dgm:spPr/>
    </dgm:pt>
    <dgm:pt modelId="{DCE23FE4-42F1-46BB-8D50-C37DA4936BE1}" type="pres">
      <dgm:prSet presAssocID="{1D1CB747-8DBE-4506-807F-B2C3BF13FC49}" presName="sibTrans" presStyleCnt="0"/>
      <dgm:spPr/>
    </dgm:pt>
    <dgm:pt modelId="{277A479E-2663-4224-8BBD-FAF68E6D6728}" type="pres">
      <dgm:prSet presAssocID="{C40C672E-AD74-4F42-8EE6-456CEE76EDB3}" presName="compositeNode" presStyleCnt="0">
        <dgm:presLayoutVars>
          <dgm:bulletEnabled val="1"/>
        </dgm:presLayoutVars>
      </dgm:prSet>
      <dgm:spPr/>
    </dgm:pt>
    <dgm:pt modelId="{D3821392-CE34-4DAB-968E-0F3F7F504273}" type="pres">
      <dgm:prSet presAssocID="{C40C672E-AD74-4F42-8EE6-456CEE76EDB3}" presName="bgRect" presStyleLbl="bgAccFollowNode1" presStyleIdx="1" presStyleCnt="4"/>
      <dgm:spPr/>
    </dgm:pt>
    <dgm:pt modelId="{8B0C0A1A-BCA1-4A9C-95F5-BA621BEFBCC2}" type="pres">
      <dgm:prSet presAssocID="{1844BBCF-A4F2-4DC8-B5DF-224D1981E5CC}" presName="sibTransNodeCircle" presStyleLbl="alignNode1" presStyleIdx="2" presStyleCnt="8">
        <dgm:presLayoutVars>
          <dgm:chMax val="0"/>
          <dgm:bulletEnabled/>
        </dgm:presLayoutVars>
      </dgm:prSet>
      <dgm:spPr/>
    </dgm:pt>
    <dgm:pt modelId="{FB29A220-C969-46C5-A800-ED1CB9B9A2D8}" type="pres">
      <dgm:prSet presAssocID="{C40C672E-AD74-4F42-8EE6-456CEE76EDB3}" presName="bottomLine" presStyleLbl="alignNode1" presStyleIdx="3" presStyleCnt="8">
        <dgm:presLayoutVars/>
      </dgm:prSet>
      <dgm:spPr/>
    </dgm:pt>
    <dgm:pt modelId="{2274DCDA-595A-49DC-BFE4-E3D5B344BE24}" type="pres">
      <dgm:prSet presAssocID="{C40C672E-AD74-4F42-8EE6-456CEE76EDB3}" presName="nodeText" presStyleLbl="bgAccFollowNode1" presStyleIdx="1" presStyleCnt="4">
        <dgm:presLayoutVars>
          <dgm:bulletEnabled val="1"/>
        </dgm:presLayoutVars>
      </dgm:prSet>
      <dgm:spPr/>
    </dgm:pt>
    <dgm:pt modelId="{2B79D0C1-02A5-41F9-ABE3-E2619537435C}" type="pres">
      <dgm:prSet presAssocID="{1844BBCF-A4F2-4DC8-B5DF-224D1981E5CC}" presName="sibTrans" presStyleCnt="0"/>
      <dgm:spPr/>
    </dgm:pt>
    <dgm:pt modelId="{5A79DA87-F7C3-4796-AAFA-C86E65EC0037}" type="pres">
      <dgm:prSet presAssocID="{F7DDDF92-1E78-43B5-9DAF-79EC0D4E018D}" presName="compositeNode" presStyleCnt="0">
        <dgm:presLayoutVars>
          <dgm:bulletEnabled val="1"/>
        </dgm:presLayoutVars>
      </dgm:prSet>
      <dgm:spPr/>
    </dgm:pt>
    <dgm:pt modelId="{81946BC0-0E1C-4FCE-AC5C-2C7E617846D4}" type="pres">
      <dgm:prSet presAssocID="{F7DDDF92-1E78-43B5-9DAF-79EC0D4E018D}" presName="bgRect" presStyleLbl="bgAccFollowNode1" presStyleIdx="2" presStyleCnt="4"/>
      <dgm:spPr/>
    </dgm:pt>
    <dgm:pt modelId="{68EA4779-189E-4FF3-A5AE-EEC487A21430}" type="pres">
      <dgm:prSet presAssocID="{33AF95D3-439C-4A78-B12C-2B96D0D45C21}" presName="sibTransNodeCircle" presStyleLbl="alignNode1" presStyleIdx="4" presStyleCnt="8">
        <dgm:presLayoutVars>
          <dgm:chMax val="0"/>
          <dgm:bulletEnabled/>
        </dgm:presLayoutVars>
      </dgm:prSet>
      <dgm:spPr/>
    </dgm:pt>
    <dgm:pt modelId="{30092267-F524-48FD-B49C-2E3EE847E715}" type="pres">
      <dgm:prSet presAssocID="{F7DDDF92-1E78-43B5-9DAF-79EC0D4E018D}" presName="bottomLine" presStyleLbl="alignNode1" presStyleIdx="5" presStyleCnt="8">
        <dgm:presLayoutVars/>
      </dgm:prSet>
      <dgm:spPr/>
    </dgm:pt>
    <dgm:pt modelId="{ACC1DE6A-F7C9-4E68-8E87-1828974466B8}" type="pres">
      <dgm:prSet presAssocID="{F7DDDF92-1E78-43B5-9DAF-79EC0D4E018D}" presName="nodeText" presStyleLbl="bgAccFollowNode1" presStyleIdx="2" presStyleCnt="4">
        <dgm:presLayoutVars>
          <dgm:bulletEnabled val="1"/>
        </dgm:presLayoutVars>
      </dgm:prSet>
      <dgm:spPr/>
    </dgm:pt>
    <dgm:pt modelId="{FDD9CF76-722F-450B-8FB8-2EAA41251292}" type="pres">
      <dgm:prSet presAssocID="{33AF95D3-439C-4A78-B12C-2B96D0D45C21}" presName="sibTrans" presStyleCnt="0"/>
      <dgm:spPr/>
    </dgm:pt>
    <dgm:pt modelId="{BB20BA0F-B202-4170-97E6-59406A3C6885}" type="pres">
      <dgm:prSet presAssocID="{7B6D1370-A7C3-449E-B3A3-021FAECE288E}" presName="compositeNode" presStyleCnt="0">
        <dgm:presLayoutVars>
          <dgm:bulletEnabled val="1"/>
        </dgm:presLayoutVars>
      </dgm:prSet>
      <dgm:spPr/>
    </dgm:pt>
    <dgm:pt modelId="{68595F89-7947-4422-8C9D-AA60FEBCF045}" type="pres">
      <dgm:prSet presAssocID="{7B6D1370-A7C3-449E-B3A3-021FAECE288E}" presName="bgRect" presStyleLbl="bgAccFollowNode1" presStyleIdx="3" presStyleCnt="4"/>
      <dgm:spPr/>
    </dgm:pt>
    <dgm:pt modelId="{E4A6A283-D38A-40CC-A711-61D40C64DB59}" type="pres">
      <dgm:prSet presAssocID="{875E5AEE-43F1-4EE8-9A16-8F711A046194}" presName="sibTransNodeCircle" presStyleLbl="alignNode1" presStyleIdx="6" presStyleCnt="8">
        <dgm:presLayoutVars>
          <dgm:chMax val="0"/>
          <dgm:bulletEnabled/>
        </dgm:presLayoutVars>
      </dgm:prSet>
      <dgm:spPr/>
    </dgm:pt>
    <dgm:pt modelId="{E7F808DE-0BB7-4C12-8ABE-4760EC894BC1}" type="pres">
      <dgm:prSet presAssocID="{7B6D1370-A7C3-449E-B3A3-021FAECE288E}" presName="bottomLine" presStyleLbl="alignNode1" presStyleIdx="7" presStyleCnt="8">
        <dgm:presLayoutVars/>
      </dgm:prSet>
      <dgm:spPr/>
    </dgm:pt>
    <dgm:pt modelId="{31B51134-1F9E-4127-A77E-72A246801510}" type="pres">
      <dgm:prSet presAssocID="{7B6D1370-A7C3-449E-B3A3-021FAECE288E}" presName="nodeText" presStyleLbl="bgAccFollowNode1" presStyleIdx="3" presStyleCnt="4">
        <dgm:presLayoutVars>
          <dgm:bulletEnabled val="1"/>
        </dgm:presLayoutVars>
      </dgm:prSet>
      <dgm:spPr/>
    </dgm:pt>
  </dgm:ptLst>
  <dgm:cxnLst>
    <dgm:cxn modelId="{E2341407-0684-47BD-BE85-31ADCCEF9098}" type="presOf" srcId="{08FA894E-D03B-4360-A9C0-7D3C83D6F65C}" destId="{C0AE6AE2-E7A5-4BEE-8F88-0B11A225A8FA}" srcOrd="0" destOrd="0" presId="urn:microsoft.com/office/officeart/2016/7/layout/BasicLinearProcessNumbered"/>
    <dgm:cxn modelId="{3468B91C-423A-4A98-A047-E76CE44C74B2}" type="presOf" srcId="{1D1CB747-8DBE-4506-807F-B2C3BF13FC49}" destId="{B8DBAFD1-E331-4334-8AF0-3A523834717C}" srcOrd="0" destOrd="0" presId="urn:microsoft.com/office/officeart/2016/7/layout/BasicLinearProcessNumbered"/>
    <dgm:cxn modelId="{0BDAA122-C5FB-46CF-86EB-48D8D3C84CFE}" type="presOf" srcId="{1844BBCF-A4F2-4DC8-B5DF-224D1981E5CC}" destId="{8B0C0A1A-BCA1-4A9C-95F5-BA621BEFBCC2}" srcOrd="0" destOrd="0" presId="urn:microsoft.com/office/officeart/2016/7/layout/BasicLinearProcessNumbered"/>
    <dgm:cxn modelId="{324C0A2C-AB18-4439-88C1-3BCBD8EFD323}" type="presOf" srcId="{C254F0A0-DA0D-46E2-8492-057A6B79A277}" destId="{6A969D79-D04C-4AE8-9C08-E51434B98409}" srcOrd="0" destOrd="0" presId="urn:microsoft.com/office/officeart/2016/7/layout/BasicLinearProcessNumbered"/>
    <dgm:cxn modelId="{1462BF30-68AA-4356-966F-0B728F0A5061}" type="presOf" srcId="{875E5AEE-43F1-4EE8-9A16-8F711A046194}" destId="{E4A6A283-D38A-40CC-A711-61D40C64DB59}" srcOrd="0" destOrd="0" presId="urn:microsoft.com/office/officeart/2016/7/layout/BasicLinearProcessNumbered"/>
    <dgm:cxn modelId="{4B113B5D-F249-453B-8C38-B3E42994FF97}" type="presOf" srcId="{7B6D1370-A7C3-449E-B3A3-021FAECE288E}" destId="{31B51134-1F9E-4127-A77E-72A246801510}" srcOrd="1" destOrd="0" presId="urn:microsoft.com/office/officeart/2016/7/layout/BasicLinearProcessNumbered"/>
    <dgm:cxn modelId="{EE987350-2AB6-4742-AA3A-C3D9954E8F2C}" srcId="{C254F0A0-DA0D-46E2-8492-057A6B79A277}" destId="{C40C672E-AD74-4F42-8EE6-456CEE76EDB3}" srcOrd="1" destOrd="0" parTransId="{74EC4FF3-72C5-4626-B584-8753B7AA5418}" sibTransId="{1844BBCF-A4F2-4DC8-B5DF-224D1981E5CC}"/>
    <dgm:cxn modelId="{1F8A477B-DCC0-4FFB-953B-34174383D422}" type="presOf" srcId="{08FA894E-D03B-4360-A9C0-7D3C83D6F65C}" destId="{669BB382-FCB6-4E0B-9EFF-1957AC6FFBF5}" srcOrd="1" destOrd="0" presId="urn:microsoft.com/office/officeart/2016/7/layout/BasicLinearProcessNumbered"/>
    <dgm:cxn modelId="{D8CFB388-1FDE-455E-818D-F0244E7FE80E}" type="presOf" srcId="{33AF95D3-439C-4A78-B12C-2B96D0D45C21}" destId="{68EA4779-189E-4FF3-A5AE-EEC487A21430}" srcOrd="0" destOrd="0" presId="urn:microsoft.com/office/officeart/2016/7/layout/BasicLinearProcessNumbered"/>
    <dgm:cxn modelId="{58A08589-347E-424D-A6C3-D696650E41DC}" srcId="{C254F0A0-DA0D-46E2-8492-057A6B79A277}" destId="{7B6D1370-A7C3-449E-B3A3-021FAECE288E}" srcOrd="3" destOrd="0" parTransId="{D44AC634-A2A7-4BC0-9C6A-BB6FA8CBF291}" sibTransId="{875E5AEE-43F1-4EE8-9A16-8F711A046194}"/>
    <dgm:cxn modelId="{CEE959A8-36E3-4827-98E8-DA5842C025A1}" type="presOf" srcId="{7B6D1370-A7C3-449E-B3A3-021FAECE288E}" destId="{68595F89-7947-4422-8C9D-AA60FEBCF045}" srcOrd="0" destOrd="0" presId="urn:microsoft.com/office/officeart/2016/7/layout/BasicLinearProcessNumbered"/>
    <dgm:cxn modelId="{AF2DAFB0-705F-4F8B-AB94-5439724B9CFD}" srcId="{C254F0A0-DA0D-46E2-8492-057A6B79A277}" destId="{08FA894E-D03B-4360-A9C0-7D3C83D6F65C}" srcOrd="0" destOrd="0" parTransId="{E4BA8E81-2659-4FD2-9B7A-93961677992F}" sibTransId="{1D1CB747-8DBE-4506-807F-B2C3BF13FC49}"/>
    <dgm:cxn modelId="{B69F63B9-8A7D-452E-B04E-9C0E583CD61A}" srcId="{C254F0A0-DA0D-46E2-8492-057A6B79A277}" destId="{F7DDDF92-1E78-43B5-9DAF-79EC0D4E018D}" srcOrd="2" destOrd="0" parTransId="{7B764944-1D3A-4FDB-B8BD-DA956218BCF1}" sibTransId="{33AF95D3-439C-4A78-B12C-2B96D0D45C21}"/>
    <dgm:cxn modelId="{7E7165CF-00FC-420B-88F9-F554BEE9E220}" type="presOf" srcId="{C40C672E-AD74-4F42-8EE6-456CEE76EDB3}" destId="{D3821392-CE34-4DAB-968E-0F3F7F504273}" srcOrd="0" destOrd="0" presId="urn:microsoft.com/office/officeart/2016/7/layout/BasicLinearProcessNumbered"/>
    <dgm:cxn modelId="{E4B8B6D0-20BC-4876-A9D3-830A80A09D96}" type="presOf" srcId="{F7DDDF92-1E78-43B5-9DAF-79EC0D4E018D}" destId="{ACC1DE6A-F7C9-4E68-8E87-1828974466B8}" srcOrd="1" destOrd="0" presId="urn:microsoft.com/office/officeart/2016/7/layout/BasicLinearProcessNumbered"/>
    <dgm:cxn modelId="{832EF5D1-4A19-43AC-B26D-384FB5CCB00B}" type="presOf" srcId="{F7DDDF92-1E78-43B5-9DAF-79EC0D4E018D}" destId="{81946BC0-0E1C-4FCE-AC5C-2C7E617846D4}" srcOrd="0" destOrd="0" presId="urn:microsoft.com/office/officeart/2016/7/layout/BasicLinearProcessNumbered"/>
    <dgm:cxn modelId="{BED8E8F1-824A-4B34-81BE-14EA1ABAC3B3}" type="presOf" srcId="{C40C672E-AD74-4F42-8EE6-456CEE76EDB3}" destId="{2274DCDA-595A-49DC-BFE4-E3D5B344BE24}" srcOrd="1" destOrd="0" presId="urn:microsoft.com/office/officeart/2016/7/layout/BasicLinearProcessNumbered"/>
    <dgm:cxn modelId="{0EE6C80D-A83C-4472-8A6E-E71AF619151C}" type="presParOf" srcId="{6A969D79-D04C-4AE8-9C08-E51434B98409}" destId="{8DDB2B21-5FB3-4F74-B95E-9E859A451C47}" srcOrd="0" destOrd="0" presId="urn:microsoft.com/office/officeart/2016/7/layout/BasicLinearProcessNumbered"/>
    <dgm:cxn modelId="{8BCBA337-5580-4983-9EAB-AFFFD9EF9BA8}" type="presParOf" srcId="{8DDB2B21-5FB3-4F74-B95E-9E859A451C47}" destId="{C0AE6AE2-E7A5-4BEE-8F88-0B11A225A8FA}" srcOrd="0" destOrd="0" presId="urn:microsoft.com/office/officeart/2016/7/layout/BasicLinearProcessNumbered"/>
    <dgm:cxn modelId="{15C7BD5B-0519-4EDC-B22B-BBF7535764B3}" type="presParOf" srcId="{8DDB2B21-5FB3-4F74-B95E-9E859A451C47}" destId="{B8DBAFD1-E331-4334-8AF0-3A523834717C}" srcOrd="1" destOrd="0" presId="urn:microsoft.com/office/officeart/2016/7/layout/BasicLinearProcessNumbered"/>
    <dgm:cxn modelId="{B6A2DC07-9A63-4893-8430-21B5BA6DA7FE}" type="presParOf" srcId="{8DDB2B21-5FB3-4F74-B95E-9E859A451C47}" destId="{B783767C-008D-45F3-9997-13178382A43C}" srcOrd="2" destOrd="0" presId="urn:microsoft.com/office/officeart/2016/7/layout/BasicLinearProcessNumbered"/>
    <dgm:cxn modelId="{ACB38E45-47B7-4DB1-9599-0931E4026B72}" type="presParOf" srcId="{8DDB2B21-5FB3-4F74-B95E-9E859A451C47}" destId="{669BB382-FCB6-4E0B-9EFF-1957AC6FFBF5}" srcOrd="3" destOrd="0" presId="urn:microsoft.com/office/officeart/2016/7/layout/BasicLinearProcessNumbered"/>
    <dgm:cxn modelId="{21561FE8-C583-4078-9CF8-05BE2A8C45BF}" type="presParOf" srcId="{6A969D79-D04C-4AE8-9C08-E51434B98409}" destId="{DCE23FE4-42F1-46BB-8D50-C37DA4936BE1}" srcOrd="1" destOrd="0" presId="urn:microsoft.com/office/officeart/2016/7/layout/BasicLinearProcessNumbered"/>
    <dgm:cxn modelId="{D6BC1310-6AF4-4D48-A857-E80F0339116E}" type="presParOf" srcId="{6A969D79-D04C-4AE8-9C08-E51434B98409}" destId="{277A479E-2663-4224-8BBD-FAF68E6D6728}" srcOrd="2" destOrd="0" presId="urn:microsoft.com/office/officeart/2016/7/layout/BasicLinearProcessNumbered"/>
    <dgm:cxn modelId="{59101975-4368-49DE-B362-72F41B01F919}" type="presParOf" srcId="{277A479E-2663-4224-8BBD-FAF68E6D6728}" destId="{D3821392-CE34-4DAB-968E-0F3F7F504273}" srcOrd="0" destOrd="0" presId="urn:microsoft.com/office/officeart/2016/7/layout/BasicLinearProcessNumbered"/>
    <dgm:cxn modelId="{BAB8C7CB-C828-447D-ABEC-285B2641CA54}" type="presParOf" srcId="{277A479E-2663-4224-8BBD-FAF68E6D6728}" destId="{8B0C0A1A-BCA1-4A9C-95F5-BA621BEFBCC2}" srcOrd="1" destOrd="0" presId="urn:microsoft.com/office/officeart/2016/7/layout/BasicLinearProcessNumbered"/>
    <dgm:cxn modelId="{24BCCC70-91CA-4764-96F7-ABA8ADDB2DFB}" type="presParOf" srcId="{277A479E-2663-4224-8BBD-FAF68E6D6728}" destId="{FB29A220-C969-46C5-A800-ED1CB9B9A2D8}" srcOrd="2" destOrd="0" presId="urn:microsoft.com/office/officeart/2016/7/layout/BasicLinearProcessNumbered"/>
    <dgm:cxn modelId="{1BB0050F-C7B0-47A8-BBB0-7A561BBE7561}" type="presParOf" srcId="{277A479E-2663-4224-8BBD-FAF68E6D6728}" destId="{2274DCDA-595A-49DC-BFE4-E3D5B344BE24}" srcOrd="3" destOrd="0" presId="urn:microsoft.com/office/officeart/2016/7/layout/BasicLinearProcessNumbered"/>
    <dgm:cxn modelId="{1E7B3614-C751-470C-9548-24DF4CC09284}" type="presParOf" srcId="{6A969D79-D04C-4AE8-9C08-E51434B98409}" destId="{2B79D0C1-02A5-41F9-ABE3-E2619537435C}" srcOrd="3" destOrd="0" presId="urn:microsoft.com/office/officeart/2016/7/layout/BasicLinearProcessNumbered"/>
    <dgm:cxn modelId="{5E11D30A-19C4-4946-8BB7-EC00C29C7DE2}" type="presParOf" srcId="{6A969D79-D04C-4AE8-9C08-E51434B98409}" destId="{5A79DA87-F7C3-4796-AAFA-C86E65EC0037}" srcOrd="4" destOrd="0" presId="urn:microsoft.com/office/officeart/2016/7/layout/BasicLinearProcessNumbered"/>
    <dgm:cxn modelId="{DD0CABEC-CC38-4236-BDA0-1EE40F541FF3}" type="presParOf" srcId="{5A79DA87-F7C3-4796-AAFA-C86E65EC0037}" destId="{81946BC0-0E1C-4FCE-AC5C-2C7E617846D4}" srcOrd="0" destOrd="0" presId="urn:microsoft.com/office/officeart/2016/7/layout/BasicLinearProcessNumbered"/>
    <dgm:cxn modelId="{34508B9A-102C-4FF1-9B75-A39FF81E4D42}" type="presParOf" srcId="{5A79DA87-F7C3-4796-AAFA-C86E65EC0037}" destId="{68EA4779-189E-4FF3-A5AE-EEC487A21430}" srcOrd="1" destOrd="0" presId="urn:microsoft.com/office/officeart/2016/7/layout/BasicLinearProcessNumbered"/>
    <dgm:cxn modelId="{06770393-10BC-46FF-A29D-FD28C3F792DD}" type="presParOf" srcId="{5A79DA87-F7C3-4796-AAFA-C86E65EC0037}" destId="{30092267-F524-48FD-B49C-2E3EE847E715}" srcOrd="2" destOrd="0" presId="urn:microsoft.com/office/officeart/2016/7/layout/BasicLinearProcessNumbered"/>
    <dgm:cxn modelId="{E3333110-38F3-4747-947B-68D812034C2A}" type="presParOf" srcId="{5A79DA87-F7C3-4796-AAFA-C86E65EC0037}" destId="{ACC1DE6A-F7C9-4E68-8E87-1828974466B8}" srcOrd="3" destOrd="0" presId="urn:microsoft.com/office/officeart/2016/7/layout/BasicLinearProcessNumbered"/>
    <dgm:cxn modelId="{DA57559B-A3A2-4E07-927C-2F484920E446}" type="presParOf" srcId="{6A969D79-D04C-4AE8-9C08-E51434B98409}" destId="{FDD9CF76-722F-450B-8FB8-2EAA41251292}" srcOrd="5" destOrd="0" presId="urn:microsoft.com/office/officeart/2016/7/layout/BasicLinearProcessNumbered"/>
    <dgm:cxn modelId="{63588E76-AAD0-4612-BD43-3DFFA95C5B2F}" type="presParOf" srcId="{6A969D79-D04C-4AE8-9C08-E51434B98409}" destId="{BB20BA0F-B202-4170-97E6-59406A3C6885}" srcOrd="6" destOrd="0" presId="urn:microsoft.com/office/officeart/2016/7/layout/BasicLinearProcessNumbered"/>
    <dgm:cxn modelId="{A054EAC1-0482-4CA3-A6D5-636E8AC30F7D}" type="presParOf" srcId="{BB20BA0F-B202-4170-97E6-59406A3C6885}" destId="{68595F89-7947-4422-8C9D-AA60FEBCF045}" srcOrd="0" destOrd="0" presId="urn:microsoft.com/office/officeart/2016/7/layout/BasicLinearProcessNumbered"/>
    <dgm:cxn modelId="{07A70771-26B1-4E19-8B69-474C1F3C9B2D}" type="presParOf" srcId="{BB20BA0F-B202-4170-97E6-59406A3C6885}" destId="{E4A6A283-D38A-40CC-A711-61D40C64DB59}" srcOrd="1" destOrd="0" presId="urn:microsoft.com/office/officeart/2016/7/layout/BasicLinearProcessNumbered"/>
    <dgm:cxn modelId="{C34B162F-3FA2-4B41-83B2-EE90A8192F1C}" type="presParOf" srcId="{BB20BA0F-B202-4170-97E6-59406A3C6885}" destId="{E7F808DE-0BB7-4C12-8ABE-4760EC894BC1}" srcOrd="2" destOrd="0" presId="urn:microsoft.com/office/officeart/2016/7/layout/BasicLinearProcessNumbered"/>
    <dgm:cxn modelId="{5CC2792B-4057-4167-8425-695B4A872D5B}" type="presParOf" srcId="{BB20BA0F-B202-4170-97E6-59406A3C6885}" destId="{31B51134-1F9E-4127-A77E-72A24680151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6EDCF2-3B01-4F43-B157-4DFFD843C698}" type="doc">
      <dgm:prSet loTypeId="urn:microsoft.com/office/officeart/2005/8/layout/hList1" loCatId="Inbox" qsTypeId="urn:microsoft.com/office/officeart/2005/8/quickstyle/simple1" qsCatId="simple" csTypeId="urn:microsoft.com/office/officeart/2005/8/colors/ColorSchemeForSuggestions" csCatId="other" phldr="1"/>
      <dgm:spPr/>
      <dgm:t>
        <a:bodyPr/>
        <a:lstStyle/>
        <a:p>
          <a:endParaRPr lang="en-US"/>
        </a:p>
      </dgm:t>
    </dgm:pt>
    <dgm:pt modelId="{919C18A2-E8EF-49F8-A177-8190A9942137}">
      <dgm:prSet/>
      <dgm:spPr/>
      <dgm:t>
        <a:bodyPr/>
        <a:lstStyle/>
        <a:p>
          <a:r>
            <a:rPr lang="en-US"/>
            <a:t>STEP1: Preparations</a:t>
          </a:r>
        </a:p>
      </dgm:t>
    </dgm:pt>
    <dgm:pt modelId="{140BF9A0-0462-49F2-9189-6A72DA43C590}" type="parTrans" cxnId="{99DED4F6-80BB-4506-84F6-3531DA9110A6}">
      <dgm:prSet/>
      <dgm:spPr/>
      <dgm:t>
        <a:bodyPr/>
        <a:lstStyle/>
        <a:p>
          <a:endParaRPr lang="en-US"/>
        </a:p>
      </dgm:t>
    </dgm:pt>
    <dgm:pt modelId="{7DF9FBCE-54B0-4F13-8100-EDB5804A04AC}" type="sibTrans" cxnId="{99DED4F6-80BB-4506-84F6-3531DA9110A6}">
      <dgm:prSet/>
      <dgm:spPr/>
      <dgm:t>
        <a:bodyPr/>
        <a:lstStyle/>
        <a:p>
          <a:endParaRPr lang="en-US"/>
        </a:p>
      </dgm:t>
    </dgm:pt>
    <dgm:pt modelId="{5DE0FAE0-2553-42F6-92FB-CAA9B1AF886E}">
      <dgm:prSet/>
      <dgm:spPr/>
      <dgm:t>
        <a:bodyPr/>
        <a:lstStyle/>
        <a:p>
          <a:r>
            <a:rPr lang="en-US" dirty="0"/>
            <a:t>Android NDK -- C++ Support</a:t>
          </a:r>
        </a:p>
      </dgm:t>
    </dgm:pt>
    <dgm:pt modelId="{517CBB4A-A646-42E5-931E-8E16A5E5EE38}" type="parTrans" cxnId="{E1AF8C4E-7C2C-48CA-8484-2D4E8CCD34DF}">
      <dgm:prSet/>
      <dgm:spPr/>
      <dgm:t>
        <a:bodyPr/>
        <a:lstStyle/>
        <a:p>
          <a:endParaRPr lang="en-US"/>
        </a:p>
      </dgm:t>
    </dgm:pt>
    <dgm:pt modelId="{0C74C7FE-19DC-49B5-9841-C98CB60694D5}" type="sibTrans" cxnId="{E1AF8C4E-7C2C-48CA-8484-2D4E8CCD34DF}">
      <dgm:prSet/>
      <dgm:spPr/>
      <dgm:t>
        <a:bodyPr/>
        <a:lstStyle/>
        <a:p>
          <a:endParaRPr lang="en-US"/>
        </a:p>
      </dgm:t>
    </dgm:pt>
    <dgm:pt modelId="{42480D49-D53B-4D59-899C-09EE85F4D14B}">
      <dgm:prSet/>
      <dgm:spPr/>
      <dgm:t>
        <a:bodyPr/>
        <a:lstStyle/>
        <a:p>
          <a:r>
            <a:rPr lang="en-US" dirty="0" err="1"/>
            <a:t>TensorFlow</a:t>
          </a:r>
          <a:r>
            <a:rPr lang="en-US" dirty="0"/>
            <a:t> trained model  -- *.</a:t>
          </a:r>
          <a:r>
            <a:rPr lang="en-US" dirty="0" err="1"/>
            <a:t>pb</a:t>
          </a:r>
          <a:endParaRPr lang="en-US" dirty="0"/>
        </a:p>
      </dgm:t>
    </dgm:pt>
    <dgm:pt modelId="{610EC67C-75E0-49EB-9E7A-76DDB59E5E4F}" type="parTrans" cxnId="{D38CA57E-CFD6-4900-A0FD-2295081857B6}">
      <dgm:prSet/>
      <dgm:spPr/>
      <dgm:t>
        <a:bodyPr/>
        <a:lstStyle/>
        <a:p>
          <a:endParaRPr lang="en-US"/>
        </a:p>
      </dgm:t>
    </dgm:pt>
    <dgm:pt modelId="{D41C06AF-142D-44EB-A007-152B19BBB21D}" type="sibTrans" cxnId="{D38CA57E-CFD6-4900-A0FD-2295081857B6}">
      <dgm:prSet/>
      <dgm:spPr/>
      <dgm:t>
        <a:bodyPr/>
        <a:lstStyle/>
        <a:p>
          <a:endParaRPr lang="en-US"/>
        </a:p>
      </dgm:t>
    </dgm:pt>
    <dgm:pt modelId="{D52AAD79-8E12-490A-ADE0-66CA3AA1FCC4}">
      <dgm:prSet/>
      <dgm:spPr/>
      <dgm:t>
        <a:bodyPr/>
        <a:lstStyle/>
        <a:p>
          <a:r>
            <a:rPr lang="en-US" dirty="0"/>
            <a:t>Built C++/</a:t>
          </a:r>
          <a:r>
            <a:rPr lang="en-US" dirty="0" err="1"/>
            <a:t>TensorFlow</a:t>
          </a:r>
          <a:r>
            <a:rPr lang="en-US" dirty="0"/>
            <a:t> file -- *.so</a:t>
          </a:r>
        </a:p>
      </dgm:t>
    </dgm:pt>
    <dgm:pt modelId="{B0D833E7-72DD-4E31-A92B-1CDC6161F23F}" type="parTrans" cxnId="{F4127A48-69BA-4324-9119-F9D01C9FB02F}">
      <dgm:prSet/>
      <dgm:spPr/>
      <dgm:t>
        <a:bodyPr/>
        <a:lstStyle/>
        <a:p>
          <a:endParaRPr lang="en-US"/>
        </a:p>
      </dgm:t>
    </dgm:pt>
    <dgm:pt modelId="{E4F2A9D8-B62D-4B8C-9009-A267BD6A71A3}" type="sibTrans" cxnId="{F4127A48-69BA-4324-9119-F9D01C9FB02F}">
      <dgm:prSet/>
      <dgm:spPr/>
      <dgm:t>
        <a:bodyPr/>
        <a:lstStyle/>
        <a:p>
          <a:endParaRPr lang="en-US"/>
        </a:p>
      </dgm:t>
    </dgm:pt>
    <dgm:pt modelId="{E31D49DF-4A71-417B-A9BB-54396F669B3B}">
      <dgm:prSet/>
      <dgm:spPr/>
      <dgm:t>
        <a:bodyPr/>
        <a:lstStyle/>
        <a:p>
          <a:r>
            <a:rPr lang="en-US"/>
            <a:t>C++ support of JAVA API -- *.JAR</a:t>
          </a:r>
        </a:p>
      </dgm:t>
    </dgm:pt>
    <dgm:pt modelId="{D45BF7A0-B453-409E-9E4F-4A096E4F2C8C}" type="parTrans" cxnId="{77B9EA4F-B39E-4449-86E7-637AEFCAE706}">
      <dgm:prSet/>
      <dgm:spPr/>
      <dgm:t>
        <a:bodyPr/>
        <a:lstStyle/>
        <a:p>
          <a:endParaRPr lang="en-US"/>
        </a:p>
      </dgm:t>
    </dgm:pt>
    <dgm:pt modelId="{9CF24133-9E1A-4119-89BE-C114207B71A5}" type="sibTrans" cxnId="{77B9EA4F-B39E-4449-86E7-637AEFCAE706}">
      <dgm:prSet/>
      <dgm:spPr/>
      <dgm:t>
        <a:bodyPr/>
        <a:lstStyle/>
        <a:p>
          <a:endParaRPr lang="en-US"/>
        </a:p>
      </dgm:t>
    </dgm:pt>
    <dgm:pt modelId="{6DF5E7F5-4D5C-45B3-9FEA-E28E3C327842}" type="pres">
      <dgm:prSet presAssocID="{466EDCF2-3B01-4F43-B157-4DFFD843C698}" presName="Name0" presStyleCnt="0">
        <dgm:presLayoutVars>
          <dgm:dir/>
          <dgm:animLvl val="lvl"/>
          <dgm:resizeHandles val="exact"/>
        </dgm:presLayoutVars>
      </dgm:prSet>
      <dgm:spPr/>
    </dgm:pt>
    <dgm:pt modelId="{2E05B929-03D2-475C-8461-E2FAD3B14CAC}" type="pres">
      <dgm:prSet presAssocID="{919C18A2-E8EF-49F8-A177-8190A9942137}" presName="composite" presStyleCnt="0"/>
      <dgm:spPr/>
    </dgm:pt>
    <dgm:pt modelId="{99D44F22-D7F6-4966-84B7-D0BC47747352}" type="pres">
      <dgm:prSet presAssocID="{919C18A2-E8EF-49F8-A177-8190A9942137}" presName="parTx" presStyleLbl="alignNode1" presStyleIdx="0" presStyleCnt="1">
        <dgm:presLayoutVars>
          <dgm:chMax val="0"/>
          <dgm:chPref val="0"/>
          <dgm:bulletEnabled val="1"/>
        </dgm:presLayoutVars>
      </dgm:prSet>
      <dgm:spPr/>
    </dgm:pt>
    <dgm:pt modelId="{82E519ED-41CB-44E9-A281-73747D1F8105}" type="pres">
      <dgm:prSet presAssocID="{919C18A2-E8EF-49F8-A177-8190A9942137}" presName="desTx" presStyleLbl="alignAccFollowNode1" presStyleIdx="0" presStyleCnt="1" custLinFactNeighborY="383">
        <dgm:presLayoutVars>
          <dgm:bulletEnabled val="1"/>
        </dgm:presLayoutVars>
      </dgm:prSet>
      <dgm:spPr/>
    </dgm:pt>
  </dgm:ptLst>
  <dgm:cxnLst>
    <dgm:cxn modelId="{4E80332F-9FCB-49D8-8E5A-63841036C97D}" type="presOf" srcId="{919C18A2-E8EF-49F8-A177-8190A9942137}" destId="{99D44F22-D7F6-4966-84B7-D0BC47747352}" srcOrd="0" destOrd="0" presId="urn:microsoft.com/office/officeart/2005/8/layout/hList1"/>
    <dgm:cxn modelId="{E8A74644-7BF1-4405-A36C-655481DBA1A3}" type="presOf" srcId="{466EDCF2-3B01-4F43-B157-4DFFD843C698}" destId="{6DF5E7F5-4D5C-45B3-9FEA-E28E3C327842}" srcOrd="0" destOrd="0" presId="urn:microsoft.com/office/officeart/2005/8/layout/hList1"/>
    <dgm:cxn modelId="{F4127A48-69BA-4324-9119-F9D01C9FB02F}" srcId="{919C18A2-E8EF-49F8-A177-8190A9942137}" destId="{D52AAD79-8E12-490A-ADE0-66CA3AA1FCC4}" srcOrd="2" destOrd="0" parTransId="{B0D833E7-72DD-4E31-A92B-1CDC6161F23F}" sibTransId="{E4F2A9D8-B62D-4B8C-9009-A267BD6A71A3}"/>
    <dgm:cxn modelId="{2E447F4C-2EF9-4FA9-8EB0-D1B831419E4E}" type="presOf" srcId="{E31D49DF-4A71-417B-A9BB-54396F669B3B}" destId="{82E519ED-41CB-44E9-A281-73747D1F8105}" srcOrd="0" destOrd="3" presId="urn:microsoft.com/office/officeart/2005/8/layout/hList1"/>
    <dgm:cxn modelId="{E1AF8C4E-7C2C-48CA-8484-2D4E8CCD34DF}" srcId="{919C18A2-E8EF-49F8-A177-8190A9942137}" destId="{5DE0FAE0-2553-42F6-92FB-CAA9B1AF886E}" srcOrd="0" destOrd="0" parTransId="{517CBB4A-A646-42E5-931E-8E16A5E5EE38}" sibTransId="{0C74C7FE-19DC-49B5-9841-C98CB60694D5}"/>
    <dgm:cxn modelId="{77B9EA4F-B39E-4449-86E7-637AEFCAE706}" srcId="{919C18A2-E8EF-49F8-A177-8190A9942137}" destId="{E31D49DF-4A71-417B-A9BB-54396F669B3B}" srcOrd="3" destOrd="0" parTransId="{D45BF7A0-B453-409E-9E4F-4A096E4F2C8C}" sibTransId="{9CF24133-9E1A-4119-89BE-C114207B71A5}"/>
    <dgm:cxn modelId="{D38CA57E-CFD6-4900-A0FD-2295081857B6}" srcId="{919C18A2-E8EF-49F8-A177-8190A9942137}" destId="{42480D49-D53B-4D59-899C-09EE85F4D14B}" srcOrd="1" destOrd="0" parTransId="{610EC67C-75E0-49EB-9E7A-76DDB59E5E4F}" sibTransId="{D41C06AF-142D-44EB-A007-152B19BBB21D}"/>
    <dgm:cxn modelId="{1B18C0EF-992F-4043-81D1-A46677A3ADB8}" type="presOf" srcId="{5DE0FAE0-2553-42F6-92FB-CAA9B1AF886E}" destId="{82E519ED-41CB-44E9-A281-73747D1F8105}" srcOrd="0" destOrd="0" presId="urn:microsoft.com/office/officeart/2005/8/layout/hList1"/>
    <dgm:cxn modelId="{AB9C07F5-B8FE-4914-B7DC-B1AB7C4D4A36}" type="presOf" srcId="{42480D49-D53B-4D59-899C-09EE85F4D14B}" destId="{82E519ED-41CB-44E9-A281-73747D1F8105}" srcOrd="0" destOrd="1" presId="urn:microsoft.com/office/officeart/2005/8/layout/hList1"/>
    <dgm:cxn modelId="{99DED4F6-80BB-4506-84F6-3531DA9110A6}" srcId="{466EDCF2-3B01-4F43-B157-4DFFD843C698}" destId="{919C18A2-E8EF-49F8-A177-8190A9942137}" srcOrd="0" destOrd="0" parTransId="{140BF9A0-0462-49F2-9189-6A72DA43C590}" sibTransId="{7DF9FBCE-54B0-4F13-8100-EDB5804A04AC}"/>
    <dgm:cxn modelId="{BF77FBFE-27D4-48D0-9DEE-64A26B13E2D1}" type="presOf" srcId="{D52AAD79-8E12-490A-ADE0-66CA3AA1FCC4}" destId="{82E519ED-41CB-44E9-A281-73747D1F8105}" srcOrd="0" destOrd="2" presId="urn:microsoft.com/office/officeart/2005/8/layout/hList1"/>
    <dgm:cxn modelId="{0F7F6F4A-21ED-4BA7-A9C2-CACD9130E713}" type="presParOf" srcId="{6DF5E7F5-4D5C-45B3-9FEA-E28E3C327842}" destId="{2E05B929-03D2-475C-8461-E2FAD3B14CAC}" srcOrd="0" destOrd="0" presId="urn:microsoft.com/office/officeart/2005/8/layout/hList1"/>
    <dgm:cxn modelId="{924C1C57-6636-4D70-82FB-355BDF63CF95}" type="presParOf" srcId="{2E05B929-03D2-475C-8461-E2FAD3B14CAC}" destId="{99D44F22-D7F6-4966-84B7-D0BC47747352}" srcOrd="0" destOrd="0" presId="urn:microsoft.com/office/officeart/2005/8/layout/hList1"/>
    <dgm:cxn modelId="{034B9F1B-F540-471E-A7BB-934F7A1A94A2}" type="presParOf" srcId="{2E05B929-03D2-475C-8461-E2FAD3B14CAC}" destId="{82E519ED-41CB-44E9-A281-73747D1F810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66EDCF2-3B01-4F43-B157-4DFFD843C698}" type="doc">
      <dgm:prSet loTypeId="urn:microsoft.com/office/officeart/2005/8/layout/hList1" loCatId="Inbox" qsTypeId="urn:microsoft.com/office/officeart/2005/8/quickstyle/simple1" qsCatId="simple" csTypeId="urn:microsoft.com/office/officeart/2005/8/colors/ColorSchemeForSuggestions" csCatId="other" phldr="1"/>
      <dgm:spPr/>
      <dgm:t>
        <a:bodyPr/>
        <a:lstStyle/>
        <a:p>
          <a:endParaRPr lang="en-US"/>
        </a:p>
      </dgm:t>
    </dgm:pt>
    <dgm:pt modelId="{919C18A2-E8EF-49F8-A177-8190A9942137}">
      <dgm:prSet custT="1"/>
      <dgm:spPr/>
      <dgm:t>
        <a:bodyPr/>
        <a:lstStyle/>
        <a:p>
          <a:r>
            <a:rPr lang="en-US" sz="4000" dirty="0"/>
            <a:t> </a:t>
          </a:r>
          <a:r>
            <a:rPr lang="en-US" altLang="zh-CN" sz="4000" dirty="0"/>
            <a:t>STEP2: Create ordinary android project </a:t>
          </a:r>
          <a:endParaRPr lang="en-US" sz="4000" dirty="0"/>
        </a:p>
      </dgm:t>
    </dgm:pt>
    <dgm:pt modelId="{140BF9A0-0462-49F2-9189-6A72DA43C590}" type="parTrans" cxnId="{99DED4F6-80BB-4506-84F6-3531DA9110A6}">
      <dgm:prSet/>
      <dgm:spPr/>
      <dgm:t>
        <a:bodyPr/>
        <a:lstStyle/>
        <a:p>
          <a:endParaRPr lang="en-US"/>
        </a:p>
      </dgm:t>
    </dgm:pt>
    <dgm:pt modelId="{7DF9FBCE-54B0-4F13-8100-EDB5804A04AC}" type="sibTrans" cxnId="{99DED4F6-80BB-4506-84F6-3531DA9110A6}">
      <dgm:prSet/>
      <dgm:spPr/>
      <dgm:t>
        <a:bodyPr/>
        <a:lstStyle/>
        <a:p>
          <a:endParaRPr lang="en-US"/>
        </a:p>
      </dgm:t>
    </dgm:pt>
    <dgm:pt modelId="{5DE0FAE0-2553-42F6-92FB-CAA9B1AF886E}">
      <dgm:prSet custT="1"/>
      <dgm:spPr/>
      <dgm:t>
        <a:bodyPr/>
        <a:lstStyle/>
        <a:p>
          <a:r>
            <a:rPr lang="en-US" altLang="zh-CN" sz="3200" dirty="0" err="1"/>
            <a:t>ToolBar</a:t>
          </a:r>
          <a:r>
            <a:rPr lang="en-US" altLang="zh-CN" sz="3200" dirty="0"/>
            <a:t>, </a:t>
          </a:r>
          <a:r>
            <a:rPr lang="en-US" altLang="zh-CN" sz="3200" dirty="0" err="1"/>
            <a:t>NavigationBar</a:t>
          </a:r>
          <a:r>
            <a:rPr lang="en-US" altLang="zh-CN" sz="3200" dirty="0"/>
            <a:t>  - Basic UI</a:t>
          </a:r>
          <a:endParaRPr lang="en-US" sz="3200" dirty="0"/>
        </a:p>
      </dgm:t>
    </dgm:pt>
    <dgm:pt modelId="{517CBB4A-A646-42E5-931E-8E16A5E5EE38}" type="parTrans" cxnId="{E1AF8C4E-7C2C-48CA-8484-2D4E8CCD34DF}">
      <dgm:prSet/>
      <dgm:spPr/>
      <dgm:t>
        <a:bodyPr/>
        <a:lstStyle/>
        <a:p>
          <a:endParaRPr lang="en-US"/>
        </a:p>
      </dgm:t>
    </dgm:pt>
    <dgm:pt modelId="{0C74C7FE-19DC-49B5-9841-C98CB60694D5}" type="sibTrans" cxnId="{E1AF8C4E-7C2C-48CA-8484-2D4E8CCD34DF}">
      <dgm:prSet/>
      <dgm:spPr/>
      <dgm:t>
        <a:bodyPr/>
        <a:lstStyle/>
        <a:p>
          <a:endParaRPr lang="en-US"/>
        </a:p>
      </dgm:t>
    </dgm:pt>
    <dgm:pt modelId="{2904301E-1A85-4590-8511-9E7669877389}">
      <dgm:prSet custT="1"/>
      <dgm:spPr/>
      <dgm:t>
        <a:bodyPr/>
        <a:lstStyle/>
        <a:p>
          <a:r>
            <a:rPr lang="en-US" altLang="zh-CN" sz="3200" dirty="0"/>
            <a:t>WebView – Get access to </a:t>
          </a:r>
          <a:r>
            <a:rPr lang="en-US" altLang="zh-CN" sz="3200" dirty="0" err="1"/>
            <a:t>Github</a:t>
          </a:r>
          <a:r>
            <a:rPr lang="en-US" altLang="zh-CN" sz="3200" dirty="0"/>
            <a:t>, Project page, Weibo.</a:t>
          </a:r>
        </a:p>
      </dgm:t>
    </dgm:pt>
    <dgm:pt modelId="{10B47610-394F-4DCD-BB4F-3ADA03421BFE}" type="parTrans" cxnId="{203F1B1D-8112-42C8-BCAA-4EE9AD8E75C7}">
      <dgm:prSet/>
      <dgm:spPr/>
      <dgm:t>
        <a:bodyPr/>
        <a:lstStyle/>
        <a:p>
          <a:endParaRPr lang="zh-CN" altLang="en-US"/>
        </a:p>
      </dgm:t>
    </dgm:pt>
    <dgm:pt modelId="{C7E113A3-BB10-4231-8D60-E7C9EDBD4932}" type="sibTrans" cxnId="{203F1B1D-8112-42C8-BCAA-4EE9AD8E75C7}">
      <dgm:prSet/>
      <dgm:spPr/>
      <dgm:t>
        <a:bodyPr/>
        <a:lstStyle/>
        <a:p>
          <a:endParaRPr lang="zh-CN" altLang="en-US"/>
        </a:p>
      </dgm:t>
    </dgm:pt>
    <dgm:pt modelId="{018BB39A-684B-4DB7-A5FC-45E269A45143}">
      <dgm:prSet custT="1"/>
      <dgm:spPr/>
      <dgm:t>
        <a:bodyPr/>
        <a:lstStyle/>
        <a:p>
          <a:r>
            <a:rPr lang="en-US" altLang="zh-CN" sz="3200" dirty="0" err="1"/>
            <a:t>WelcomeActivity</a:t>
          </a:r>
          <a:r>
            <a:rPr lang="en-US" altLang="zh-CN" sz="3200" dirty="0"/>
            <a:t> – Show Welcome</a:t>
          </a:r>
        </a:p>
      </dgm:t>
    </dgm:pt>
    <dgm:pt modelId="{106507E0-B946-49C5-8DE2-A9A695DA7937}" type="parTrans" cxnId="{E4CA355F-DB3E-48F0-89FA-836D2698880F}">
      <dgm:prSet/>
      <dgm:spPr/>
      <dgm:t>
        <a:bodyPr/>
        <a:lstStyle/>
        <a:p>
          <a:endParaRPr lang="zh-CN" altLang="en-US"/>
        </a:p>
      </dgm:t>
    </dgm:pt>
    <dgm:pt modelId="{6979ACBB-C118-407E-9DE1-DEE79ABC967A}" type="sibTrans" cxnId="{E4CA355F-DB3E-48F0-89FA-836D2698880F}">
      <dgm:prSet/>
      <dgm:spPr/>
      <dgm:t>
        <a:bodyPr/>
        <a:lstStyle/>
        <a:p>
          <a:endParaRPr lang="zh-CN" altLang="en-US"/>
        </a:p>
      </dgm:t>
    </dgm:pt>
    <dgm:pt modelId="{96038675-5347-4276-AF1A-9B50073E178E}">
      <dgm:prSet custT="1"/>
      <dgm:spPr/>
      <dgm:t>
        <a:bodyPr/>
        <a:lstStyle/>
        <a:p>
          <a:r>
            <a:rPr lang="en-US" altLang="zh-CN" sz="3200" dirty="0" err="1"/>
            <a:t>CameraView</a:t>
          </a:r>
          <a:r>
            <a:rPr lang="en-US" altLang="zh-CN" sz="3200" dirty="0"/>
            <a:t> – Take </a:t>
          </a:r>
          <a:r>
            <a:rPr lang="en-US" altLang="zh-CN" sz="3200" dirty="0" err="1"/>
            <a:t>photoes</a:t>
          </a:r>
          <a:endParaRPr lang="en-US" altLang="zh-CN" sz="3200" dirty="0"/>
        </a:p>
      </dgm:t>
    </dgm:pt>
    <dgm:pt modelId="{898CF35E-1192-4D32-88F9-55A99C05B6AD}" type="parTrans" cxnId="{EC07B95E-B813-4965-A33D-8BA69A8945B8}">
      <dgm:prSet/>
      <dgm:spPr/>
      <dgm:t>
        <a:bodyPr/>
        <a:lstStyle/>
        <a:p>
          <a:endParaRPr lang="zh-CN" altLang="en-US"/>
        </a:p>
      </dgm:t>
    </dgm:pt>
    <dgm:pt modelId="{F73C419E-83F0-440D-B597-C0EBEBB5C459}" type="sibTrans" cxnId="{EC07B95E-B813-4965-A33D-8BA69A8945B8}">
      <dgm:prSet/>
      <dgm:spPr/>
      <dgm:t>
        <a:bodyPr/>
        <a:lstStyle/>
        <a:p>
          <a:endParaRPr lang="zh-CN" altLang="en-US"/>
        </a:p>
      </dgm:t>
    </dgm:pt>
    <dgm:pt modelId="{0BE9C846-D4AB-496E-B81D-5DA3BBF74630}">
      <dgm:prSet custT="1"/>
      <dgm:spPr/>
      <dgm:t>
        <a:bodyPr/>
        <a:lstStyle/>
        <a:p>
          <a:r>
            <a:rPr lang="en-US" altLang="zh-CN" sz="3200" dirty="0"/>
            <a:t>Information Views  -- Private </a:t>
          </a:r>
          <a:r>
            <a:rPr lang="en-US" altLang="zh-CN" sz="3200" dirty="0" err="1"/>
            <a:t>Infomation</a:t>
          </a:r>
          <a:endParaRPr lang="en-US" altLang="zh-CN" sz="3200" dirty="0"/>
        </a:p>
      </dgm:t>
    </dgm:pt>
    <dgm:pt modelId="{9C348836-E7BB-4476-AF68-5A00B77A65C8}" type="parTrans" cxnId="{D3560CE7-C477-4CD4-8612-F90A96A8FA50}">
      <dgm:prSet/>
      <dgm:spPr/>
      <dgm:t>
        <a:bodyPr/>
        <a:lstStyle/>
        <a:p>
          <a:endParaRPr lang="zh-CN" altLang="en-US"/>
        </a:p>
      </dgm:t>
    </dgm:pt>
    <dgm:pt modelId="{EBCC0A6E-8691-4A1E-A183-B8AD2A194153}" type="sibTrans" cxnId="{D3560CE7-C477-4CD4-8612-F90A96A8FA50}">
      <dgm:prSet/>
      <dgm:spPr/>
      <dgm:t>
        <a:bodyPr/>
        <a:lstStyle/>
        <a:p>
          <a:endParaRPr lang="zh-CN" altLang="en-US"/>
        </a:p>
      </dgm:t>
    </dgm:pt>
    <dgm:pt modelId="{6DF5E7F5-4D5C-45B3-9FEA-E28E3C327842}" type="pres">
      <dgm:prSet presAssocID="{466EDCF2-3B01-4F43-B157-4DFFD843C698}" presName="Name0" presStyleCnt="0">
        <dgm:presLayoutVars>
          <dgm:dir/>
          <dgm:animLvl val="lvl"/>
          <dgm:resizeHandles val="exact"/>
        </dgm:presLayoutVars>
      </dgm:prSet>
      <dgm:spPr/>
    </dgm:pt>
    <dgm:pt modelId="{2E05B929-03D2-475C-8461-E2FAD3B14CAC}" type="pres">
      <dgm:prSet presAssocID="{919C18A2-E8EF-49F8-A177-8190A9942137}" presName="composite" presStyleCnt="0"/>
      <dgm:spPr/>
    </dgm:pt>
    <dgm:pt modelId="{99D44F22-D7F6-4966-84B7-D0BC47747352}" type="pres">
      <dgm:prSet presAssocID="{919C18A2-E8EF-49F8-A177-8190A9942137}" presName="parTx" presStyleLbl="alignNode1" presStyleIdx="0" presStyleCnt="1">
        <dgm:presLayoutVars>
          <dgm:chMax val="0"/>
          <dgm:chPref val="0"/>
          <dgm:bulletEnabled val="1"/>
        </dgm:presLayoutVars>
      </dgm:prSet>
      <dgm:spPr/>
    </dgm:pt>
    <dgm:pt modelId="{82E519ED-41CB-44E9-A281-73747D1F8105}" type="pres">
      <dgm:prSet presAssocID="{919C18A2-E8EF-49F8-A177-8190A9942137}" presName="desTx" presStyleLbl="alignAccFollowNode1" presStyleIdx="0" presStyleCnt="1">
        <dgm:presLayoutVars>
          <dgm:bulletEnabled val="1"/>
        </dgm:presLayoutVars>
      </dgm:prSet>
      <dgm:spPr/>
    </dgm:pt>
  </dgm:ptLst>
  <dgm:cxnLst>
    <dgm:cxn modelId="{9C9CF00B-25B2-4D92-B52F-DDB6A2D6D422}" type="presOf" srcId="{2904301E-1A85-4590-8511-9E7669877389}" destId="{82E519ED-41CB-44E9-A281-73747D1F8105}" srcOrd="0" destOrd="1" presId="urn:microsoft.com/office/officeart/2005/8/layout/hList1"/>
    <dgm:cxn modelId="{203F1B1D-8112-42C8-BCAA-4EE9AD8E75C7}" srcId="{919C18A2-E8EF-49F8-A177-8190A9942137}" destId="{2904301E-1A85-4590-8511-9E7669877389}" srcOrd="1" destOrd="0" parTransId="{10B47610-394F-4DCD-BB4F-3ADA03421BFE}" sibTransId="{C7E113A3-BB10-4231-8D60-E7C9EDBD4932}"/>
    <dgm:cxn modelId="{4E80332F-9FCB-49D8-8E5A-63841036C97D}" type="presOf" srcId="{919C18A2-E8EF-49F8-A177-8190A9942137}" destId="{99D44F22-D7F6-4966-84B7-D0BC47747352}" srcOrd="0" destOrd="0" presId="urn:microsoft.com/office/officeart/2005/8/layout/hList1"/>
    <dgm:cxn modelId="{8F199834-227B-467B-9301-032EB9422439}" type="presOf" srcId="{0BE9C846-D4AB-496E-B81D-5DA3BBF74630}" destId="{82E519ED-41CB-44E9-A281-73747D1F8105}" srcOrd="0" destOrd="4" presId="urn:microsoft.com/office/officeart/2005/8/layout/hList1"/>
    <dgm:cxn modelId="{EC07B95E-B813-4965-A33D-8BA69A8945B8}" srcId="{919C18A2-E8EF-49F8-A177-8190A9942137}" destId="{96038675-5347-4276-AF1A-9B50073E178E}" srcOrd="3" destOrd="0" parTransId="{898CF35E-1192-4D32-88F9-55A99C05B6AD}" sibTransId="{F73C419E-83F0-440D-B597-C0EBEBB5C459}"/>
    <dgm:cxn modelId="{E4CA355F-DB3E-48F0-89FA-836D2698880F}" srcId="{919C18A2-E8EF-49F8-A177-8190A9942137}" destId="{018BB39A-684B-4DB7-A5FC-45E269A45143}" srcOrd="2" destOrd="0" parTransId="{106507E0-B946-49C5-8DE2-A9A695DA7937}" sibTransId="{6979ACBB-C118-407E-9DE1-DEE79ABC967A}"/>
    <dgm:cxn modelId="{E8A74644-7BF1-4405-A36C-655481DBA1A3}" type="presOf" srcId="{466EDCF2-3B01-4F43-B157-4DFFD843C698}" destId="{6DF5E7F5-4D5C-45B3-9FEA-E28E3C327842}" srcOrd="0" destOrd="0" presId="urn:microsoft.com/office/officeart/2005/8/layout/hList1"/>
    <dgm:cxn modelId="{CFBD6D6D-D375-4413-AFAF-2049484775F5}" type="presOf" srcId="{96038675-5347-4276-AF1A-9B50073E178E}" destId="{82E519ED-41CB-44E9-A281-73747D1F8105}" srcOrd="0" destOrd="3" presId="urn:microsoft.com/office/officeart/2005/8/layout/hList1"/>
    <dgm:cxn modelId="{E1AF8C4E-7C2C-48CA-8484-2D4E8CCD34DF}" srcId="{919C18A2-E8EF-49F8-A177-8190A9942137}" destId="{5DE0FAE0-2553-42F6-92FB-CAA9B1AF886E}" srcOrd="0" destOrd="0" parTransId="{517CBB4A-A646-42E5-931E-8E16A5E5EE38}" sibTransId="{0C74C7FE-19DC-49B5-9841-C98CB60694D5}"/>
    <dgm:cxn modelId="{D054BD7B-9A91-4A89-B81C-BDAEBAFF9510}" type="presOf" srcId="{018BB39A-684B-4DB7-A5FC-45E269A45143}" destId="{82E519ED-41CB-44E9-A281-73747D1F8105}" srcOrd="0" destOrd="2" presId="urn:microsoft.com/office/officeart/2005/8/layout/hList1"/>
    <dgm:cxn modelId="{D3560CE7-C477-4CD4-8612-F90A96A8FA50}" srcId="{919C18A2-E8EF-49F8-A177-8190A9942137}" destId="{0BE9C846-D4AB-496E-B81D-5DA3BBF74630}" srcOrd="4" destOrd="0" parTransId="{9C348836-E7BB-4476-AF68-5A00B77A65C8}" sibTransId="{EBCC0A6E-8691-4A1E-A183-B8AD2A194153}"/>
    <dgm:cxn modelId="{1B18C0EF-992F-4043-81D1-A46677A3ADB8}" type="presOf" srcId="{5DE0FAE0-2553-42F6-92FB-CAA9B1AF886E}" destId="{82E519ED-41CB-44E9-A281-73747D1F8105}" srcOrd="0" destOrd="0" presId="urn:microsoft.com/office/officeart/2005/8/layout/hList1"/>
    <dgm:cxn modelId="{99DED4F6-80BB-4506-84F6-3531DA9110A6}" srcId="{466EDCF2-3B01-4F43-B157-4DFFD843C698}" destId="{919C18A2-E8EF-49F8-A177-8190A9942137}" srcOrd="0" destOrd="0" parTransId="{140BF9A0-0462-49F2-9189-6A72DA43C590}" sibTransId="{7DF9FBCE-54B0-4F13-8100-EDB5804A04AC}"/>
    <dgm:cxn modelId="{0F7F6F4A-21ED-4BA7-A9C2-CACD9130E713}" type="presParOf" srcId="{6DF5E7F5-4D5C-45B3-9FEA-E28E3C327842}" destId="{2E05B929-03D2-475C-8461-E2FAD3B14CAC}" srcOrd="0" destOrd="0" presId="urn:microsoft.com/office/officeart/2005/8/layout/hList1"/>
    <dgm:cxn modelId="{924C1C57-6636-4D70-82FB-355BDF63CF95}" type="presParOf" srcId="{2E05B929-03D2-475C-8461-E2FAD3B14CAC}" destId="{99D44F22-D7F6-4966-84B7-D0BC47747352}" srcOrd="0" destOrd="0" presId="urn:microsoft.com/office/officeart/2005/8/layout/hList1"/>
    <dgm:cxn modelId="{034B9F1B-F540-471E-A7BB-934F7A1A94A2}" type="presParOf" srcId="{2E05B929-03D2-475C-8461-E2FAD3B14CAC}" destId="{82E519ED-41CB-44E9-A281-73747D1F810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66EDCF2-3B01-4F43-B157-4DFFD843C698}" type="doc">
      <dgm:prSet loTypeId="urn:microsoft.com/office/officeart/2005/8/layout/hList1" loCatId="Inbox" qsTypeId="urn:microsoft.com/office/officeart/2005/8/quickstyle/simple1" qsCatId="simple" csTypeId="urn:microsoft.com/office/officeart/2005/8/colors/ColorSchemeForSuggestions" csCatId="other" phldr="1"/>
      <dgm:spPr/>
      <dgm:t>
        <a:bodyPr/>
        <a:lstStyle/>
        <a:p>
          <a:endParaRPr lang="en-US"/>
        </a:p>
      </dgm:t>
    </dgm:pt>
    <dgm:pt modelId="{919C18A2-E8EF-49F8-A177-8190A9942137}">
      <dgm:prSet/>
      <dgm:spPr/>
      <dgm:t>
        <a:bodyPr/>
        <a:lstStyle/>
        <a:p>
          <a:r>
            <a:rPr lang="en-US" altLang="zh-CN" dirty="0"/>
            <a:t>STEP3: Combine TF with Android</a:t>
          </a:r>
          <a:endParaRPr lang="en-US" dirty="0"/>
        </a:p>
      </dgm:t>
    </dgm:pt>
    <dgm:pt modelId="{140BF9A0-0462-49F2-9189-6A72DA43C590}" type="parTrans" cxnId="{99DED4F6-80BB-4506-84F6-3531DA9110A6}">
      <dgm:prSet/>
      <dgm:spPr/>
      <dgm:t>
        <a:bodyPr/>
        <a:lstStyle/>
        <a:p>
          <a:endParaRPr lang="en-US"/>
        </a:p>
      </dgm:t>
    </dgm:pt>
    <dgm:pt modelId="{7DF9FBCE-54B0-4F13-8100-EDB5804A04AC}" type="sibTrans" cxnId="{99DED4F6-80BB-4506-84F6-3531DA9110A6}">
      <dgm:prSet/>
      <dgm:spPr/>
      <dgm:t>
        <a:bodyPr/>
        <a:lstStyle/>
        <a:p>
          <a:endParaRPr lang="en-US"/>
        </a:p>
      </dgm:t>
    </dgm:pt>
    <dgm:pt modelId="{5DE0FAE0-2553-42F6-92FB-CAA9B1AF886E}">
      <dgm:prSet/>
      <dgm:spPr/>
      <dgm:t>
        <a:bodyPr/>
        <a:lstStyle/>
        <a:p>
          <a:r>
            <a:rPr lang="en-US" dirty="0"/>
            <a:t>Set standard and put </a:t>
          </a:r>
          <a:r>
            <a:rPr lang="en-US" dirty="0" err="1"/>
            <a:t>lable</a:t>
          </a:r>
          <a:r>
            <a:rPr lang="en-US" dirty="0"/>
            <a:t> into memory</a:t>
          </a:r>
        </a:p>
      </dgm:t>
    </dgm:pt>
    <dgm:pt modelId="{517CBB4A-A646-42E5-931E-8E16A5E5EE38}" type="parTrans" cxnId="{E1AF8C4E-7C2C-48CA-8484-2D4E8CCD34DF}">
      <dgm:prSet/>
      <dgm:spPr/>
      <dgm:t>
        <a:bodyPr/>
        <a:lstStyle/>
        <a:p>
          <a:endParaRPr lang="en-US"/>
        </a:p>
      </dgm:t>
    </dgm:pt>
    <dgm:pt modelId="{0C74C7FE-19DC-49B5-9841-C98CB60694D5}" type="sibTrans" cxnId="{E1AF8C4E-7C2C-48CA-8484-2D4E8CCD34DF}">
      <dgm:prSet/>
      <dgm:spPr/>
      <dgm:t>
        <a:bodyPr/>
        <a:lstStyle/>
        <a:p>
          <a:endParaRPr lang="en-US"/>
        </a:p>
      </dgm:t>
    </dgm:pt>
    <dgm:pt modelId="{4587CFD0-FE99-49E8-B39B-A228C400531D}">
      <dgm:prSet/>
      <dgm:spPr/>
      <dgm:t>
        <a:bodyPr/>
        <a:lstStyle/>
        <a:p>
          <a:r>
            <a:rPr lang="en-US" dirty="0"/>
            <a:t>Convert the form of picture into the forms supported by </a:t>
          </a:r>
          <a:r>
            <a:rPr lang="en-US" dirty="0" err="1"/>
            <a:t>BitMap</a:t>
          </a:r>
          <a:endParaRPr lang="en-US" dirty="0"/>
        </a:p>
      </dgm:t>
    </dgm:pt>
    <dgm:pt modelId="{72C25436-922D-4154-A9D6-7E4AED7E7203}" type="parTrans" cxnId="{64E98A5A-0829-4377-A4DC-73470A8A9D13}">
      <dgm:prSet/>
      <dgm:spPr/>
      <dgm:t>
        <a:bodyPr/>
        <a:lstStyle/>
        <a:p>
          <a:endParaRPr lang="zh-CN" altLang="en-US"/>
        </a:p>
      </dgm:t>
    </dgm:pt>
    <dgm:pt modelId="{834FDCA7-FA7B-49C7-A8DF-E83DA21FC818}" type="sibTrans" cxnId="{64E98A5A-0829-4377-A4DC-73470A8A9D13}">
      <dgm:prSet/>
      <dgm:spPr/>
      <dgm:t>
        <a:bodyPr/>
        <a:lstStyle/>
        <a:p>
          <a:endParaRPr lang="zh-CN" altLang="en-US"/>
        </a:p>
      </dgm:t>
    </dgm:pt>
    <dgm:pt modelId="{8088539F-B07E-4B07-9CCC-69AA7942299C}">
      <dgm:prSet/>
      <dgm:spPr/>
      <dgm:t>
        <a:bodyPr/>
        <a:lstStyle/>
        <a:p>
          <a:r>
            <a:rPr lang="en-US" dirty="0"/>
            <a:t>Put the data into </a:t>
          </a:r>
          <a:r>
            <a:rPr lang="en-US" dirty="0" err="1"/>
            <a:t>TensorFlow</a:t>
          </a:r>
          <a:r>
            <a:rPr lang="en-US" dirty="0"/>
            <a:t> model</a:t>
          </a:r>
        </a:p>
      </dgm:t>
    </dgm:pt>
    <dgm:pt modelId="{389388F2-5ED9-41FA-AEFB-3D088343D37A}" type="parTrans" cxnId="{5B1476AB-0E86-488D-B24C-C59E5D15ECF6}">
      <dgm:prSet/>
      <dgm:spPr/>
      <dgm:t>
        <a:bodyPr/>
        <a:lstStyle/>
        <a:p>
          <a:endParaRPr lang="zh-CN" altLang="en-US"/>
        </a:p>
      </dgm:t>
    </dgm:pt>
    <dgm:pt modelId="{EE5C66BE-6FF1-4FBA-9CF9-B267296B2F83}" type="sibTrans" cxnId="{5B1476AB-0E86-488D-B24C-C59E5D15ECF6}">
      <dgm:prSet/>
      <dgm:spPr/>
      <dgm:t>
        <a:bodyPr/>
        <a:lstStyle/>
        <a:p>
          <a:endParaRPr lang="zh-CN" altLang="en-US"/>
        </a:p>
      </dgm:t>
    </dgm:pt>
    <dgm:pt modelId="{FCC262E9-C204-4A02-A232-921E74FC397A}">
      <dgm:prSet/>
      <dgm:spPr/>
      <dgm:t>
        <a:bodyPr/>
        <a:lstStyle/>
        <a:p>
          <a:r>
            <a:rPr lang="en-US" dirty="0"/>
            <a:t>Run inference and get output tensor</a:t>
          </a:r>
        </a:p>
      </dgm:t>
    </dgm:pt>
    <dgm:pt modelId="{BC155101-5080-4C24-B9FB-69CE9025D901}" type="parTrans" cxnId="{1748FC29-909C-4F0D-AF7D-175572C6A7AF}">
      <dgm:prSet/>
      <dgm:spPr/>
      <dgm:t>
        <a:bodyPr/>
        <a:lstStyle/>
        <a:p>
          <a:endParaRPr lang="zh-CN" altLang="en-US"/>
        </a:p>
      </dgm:t>
    </dgm:pt>
    <dgm:pt modelId="{873ADA21-2C9F-4D35-956F-BBCB1E8BB4DC}" type="sibTrans" cxnId="{1748FC29-909C-4F0D-AF7D-175572C6A7AF}">
      <dgm:prSet/>
      <dgm:spPr/>
      <dgm:t>
        <a:bodyPr/>
        <a:lstStyle/>
        <a:p>
          <a:endParaRPr lang="zh-CN" altLang="en-US"/>
        </a:p>
      </dgm:t>
    </dgm:pt>
    <dgm:pt modelId="{AFA48FBF-5803-42B2-979C-9CFF71031612}">
      <dgm:prSet/>
      <dgm:spPr/>
      <dgm:t>
        <a:bodyPr/>
        <a:lstStyle/>
        <a:p>
          <a:r>
            <a:rPr lang="en-US" dirty="0"/>
            <a:t>Convert the form of output tensor into array</a:t>
          </a:r>
        </a:p>
      </dgm:t>
    </dgm:pt>
    <dgm:pt modelId="{F5B28BA6-80A2-473B-8450-1172F3F9A7FB}" type="parTrans" cxnId="{363E0375-5E89-4B4F-8293-7C942B3294F5}">
      <dgm:prSet/>
      <dgm:spPr/>
      <dgm:t>
        <a:bodyPr/>
        <a:lstStyle/>
        <a:p>
          <a:endParaRPr lang="zh-CN" altLang="en-US"/>
        </a:p>
      </dgm:t>
    </dgm:pt>
    <dgm:pt modelId="{1FF53F8B-5309-4CF2-B1F7-25C300DFF8B1}" type="sibTrans" cxnId="{363E0375-5E89-4B4F-8293-7C942B3294F5}">
      <dgm:prSet/>
      <dgm:spPr/>
      <dgm:t>
        <a:bodyPr/>
        <a:lstStyle/>
        <a:p>
          <a:endParaRPr lang="zh-CN" altLang="en-US"/>
        </a:p>
      </dgm:t>
    </dgm:pt>
    <dgm:pt modelId="{E7401BA2-DABC-4B6A-A7CC-AF2207F2E3F6}">
      <dgm:prSet/>
      <dgm:spPr/>
      <dgm:t>
        <a:bodyPr/>
        <a:lstStyle/>
        <a:p>
          <a:r>
            <a:rPr lang="en-US" dirty="0"/>
            <a:t>Select the best classifications and output </a:t>
          </a:r>
        </a:p>
      </dgm:t>
    </dgm:pt>
    <dgm:pt modelId="{524E5349-46F8-4675-97A6-40E30A3DB573}" type="parTrans" cxnId="{7CDAE1B5-F91E-4E1C-8381-A7D84B9F4744}">
      <dgm:prSet/>
      <dgm:spPr/>
      <dgm:t>
        <a:bodyPr/>
        <a:lstStyle/>
        <a:p>
          <a:endParaRPr lang="zh-CN" altLang="en-US"/>
        </a:p>
      </dgm:t>
    </dgm:pt>
    <dgm:pt modelId="{3C40581D-C66E-4897-9921-B3CEFDD9D063}" type="sibTrans" cxnId="{7CDAE1B5-F91E-4E1C-8381-A7D84B9F4744}">
      <dgm:prSet/>
      <dgm:spPr/>
      <dgm:t>
        <a:bodyPr/>
        <a:lstStyle/>
        <a:p>
          <a:endParaRPr lang="zh-CN" altLang="en-US"/>
        </a:p>
      </dgm:t>
    </dgm:pt>
    <dgm:pt modelId="{6DF5E7F5-4D5C-45B3-9FEA-E28E3C327842}" type="pres">
      <dgm:prSet presAssocID="{466EDCF2-3B01-4F43-B157-4DFFD843C698}" presName="Name0" presStyleCnt="0">
        <dgm:presLayoutVars>
          <dgm:dir/>
          <dgm:animLvl val="lvl"/>
          <dgm:resizeHandles val="exact"/>
        </dgm:presLayoutVars>
      </dgm:prSet>
      <dgm:spPr/>
    </dgm:pt>
    <dgm:pt modelId="{2E05B929-03D2-475C-8461-E2FAD3B14CAC}" type="pres">
      <dgm:prSet presAssocID="{919C18A2-E8EF-49F8-A177-8190A9942137}" presName="composite" presStyleCnt="0"/>
      <dgm:spPr/>
    </dgm:pt>
    <dgm:pt modelId="{99D44F22-D7F6-4966-84B7-D0BC47747352}" type="pres">
      <dgm:prSet presAssocID="{919C18A2-E8EF-49F8-A177-8190A9942137}" presName="parTx" presStyleLbl="alignNode1" presStyleIdx="0" presStyleCnt="1">
        <dgm:presLayoutVars>
          <dgm:chMax val="0"/>
          <dgm:chPref val="0"/>
          <dgm:bulletEnabled val="1"/>
        </dgm:presLayoutVars>
      </dgm:prSet>
      <dgm:spPr/>
    </dgm:pt>
    <dgm:pt modelId="{82E519ED-41CB-44E9-A281-73747D1F8105}" type="pres">
      <dgm:prSet presAssocID="{919C18A2-E8EF-49F8-A177-8190A9942137}" presName="desTx" presStyleLbl="alignAccFollowNode1" presStyleIdx="0" presStyleCnt="1">
        <dgm:presLayoutVars>
          <dgm:bulletEnabled val="1"/>
        </dgm:presLayoutVars>
      </dgm:prSet>
      <dgm:spPr/>
    </dgm:pt>
  </dgm:ptLst>
  <dgm:cxnLst>
    <dgm:cxn modelId="{1748FC29-909C-4F0D-AF7D-175572C6A7AF}" srcId="{919C18A2-E8EF-49F8-A177-8190A9942137}" destId="{FCC262E9-C204-4A02-A232-921E74FC397A}" srcOrd="3" destOrd="0" parTransId="{BC155101-5080-4C24-B9FB-69CE9025D901}" sibTransId="{873ADA21-2C9F-4D35-956F-BBCB1E8BB4DC}"/>
    <dgm:cxn modelId="{4E80332F-9FCB-49D8-8E5A-63841036C97D}" type="presOf" srcId="{919C18A2-E8EF-49F8-A177-8190A9942137}" destId="{99D44F22-D7F6-4966-84B7-D0BC47747352}" srcOrd="0" destOrd="0" presId="urn:microsoft.com/office/officeart/2005/8/layout/hList1"/>
    <dgm:cxn modelId="{E8A74644-7BF1-4405-A36C-655481DBA1A3}" type="presOf" srcId="{466EDCF2-3B01-4F43-B157-4DFFD843C698}" destId="{6DF5E7F5-4D5C-45B3-9FEA-E28E3C327842}" srcOrd="0" destOrd="0" presId="urn:microsoft.com/office/officeart/2005/8/layout/hList1"/>
    <dgm:cxn modelId="{E1AF8C4E-7C2C-48CA-8484-2D4E8CCD34DF}" srcId="{919C18A2-E8EF-49F8-A177-8190A9942137}" destId="{5DE0FAE0-2553-42F6-92FB-CAA9B1AF886E}" srcOrd="0" destOrd="0" parTransId="{517CBB4A-A646-42E5-931E-8E16A5E5EE38}" sibTransId="{0C74C7FE-19DC-49B5-9841-C98CB60694D5}"/>
    <dgm:cxn modelId="{5A0BF172-CC2F-4B7D-8FB2-DA1A5A260FF4}" type="presOf" srcId="{FCC262E9-C204-4A02-A232-921E74FC397A}" destId="{82E519ED-41CB-44E9-A281-73747D1F8105}" srcOrd="0" destOrd="3" presId="urn:microsoft.com/office/officeart/2005/8/layout/hList1"/>
    <dgm:cxn modelId="{363E0375-5E89-4B4F-8293-7C942B3294F5}" srcId="{919C18A2-E8EF-49F8-A177-8190A9942137}" destId="{AFA48FBF-5803-42B2-979C-9CFF71031612}" srcOrd="4" destOrd="0" parTransId="{F5B28BA6-80A2-473B-8450-1172F3F9A7FB}" sibTransId="{1FF53F8B-5309-4CF2-B1F7-25C300DFF8B1}"/>
    <dgm:cxn modelId="{64E98A5A-0829-4377-A4DC-73470A8A9D13}" srcId="{919C18A2-E8EF-49F8-A177-8190A9942137}" destId="{4587CFD0-FE99-49E8-B39B-A228C400531D}" srcOrd="1" destOrd="0" parTransId="{72C25436-922D-4154-A9D6-7E4AED7E7203}" sibTransId="{834FDCA7-FA7B-49C7-A8DF-E83DA21FC818}"/>
    <dgm:cxn modelId="{962A197E-5303-4B3F-B30C-8A5D23DE3ADA}" type="presOf" srcId="{E7401BA2-DABC-4B6A-A7CC-AF2207F2E3F6}" destId="{82E519ED-41CB-44E9-A281-73747D1F8105}" srcOrd="0" destOrd="5" presId="urn:microsoft.com/office/officeart/2005/8/layout/hList1"/>
    <dgm:cxn modelId="{B5B8FE87-DBCE-4F15-90DC-D66169A66CA5}" type="presOf" srcId="{AFA48FBF-5803-42B2-979C-9CFF71031612}" destId="{82E519ED-41CB-44E9-A281-73747D1F8105}" srcOrd="0" destOrd="4" presId="urn:microsoft.com/office/officeart/2005/8/layout/hList1"/>
    <dgm:cxn modelId="{5B1476AB-0E86-488D-B24C-C59E5D15ECF6}" srcId="{919C18A2-E8EF-49F8-A177-8190A9942137}" destId="{8088539F-B07E-4B07-9CCC-69AA7942299C}" srcOrd="2" destOrd="0" parTransId="{389388F2-5ED9-41FA-AEFB-3D088343D37A}" sibTransId="{EE5C66BE-6FF1-4FBA-9CF9-B267296B2F83}"/>
    <dgm:cxn modelId="{7CDAE1B5-F91E-4E1C-8381-A7D84B9F4744}" srcId="{919C18A2-E8EF-49F8-A177-8190A9942137}" destId="{E7401BA2-DABC-4B6A-A7CC-AF2207F2E3F6}" srcOrd="5" destOrd="0" parTransId="{524E5349-46F8-4675-97A6-40E30A3DB573}" sibTransId="{3C40581D-C66E-4897-9921-B3CEFDD9D063}"/>
    <dgm:cxn modelId="{D1262FCE-2841-4C1D-895F-72BD6187264A}" type="presOf" srcId="{4587CFD0-FE99-49E8-B39B-A228C400531D}" destId="{82E519ED-41CB-44E9-A281-73747D1F8105}" srcOrd="0" destOrd="1" presId="urn:microsoft.com/office/officeart/2005/8/layout/hList1"/>
    <dgm:cxn modelId="{DABE3FDC-BBDC-4655-BFE8-92504480BFB0}" type="presOf" srcId="{8088539F-B07E-4B07-9CCC-69AA7942299C}" destId="{82E519ED-41CB-44E9-A281-73747D1F8105}" srcOrd="0" destOrd="2" presId="urn:microsoft.com/office/officeart/2005/8/layout/hList1"/>
    <dgm:cxn modelId="{1B18C0EF-992F-4043-81D1-A46677A3ADB8}" type="presOf" srcId="{5DE0FAE0-2553-42F6-92FB-CAA9B1AF886E}" destId="{82E519ED-41CB-44E9-A281-73747D1F8105}" srcOrd="0" destOrd="0" presId="urn:microsoft.com/office/officeart/2005/8/layout/hList1"/>
    <dgm:cxn modelId="{99DED4F6-80BB-4506-84F6-3531DA9110A6}" srcId="{466EDCF2-3B01-4F43-B157-4DFFD843C698}" destId="{919C18A2-E8EF-49F8-A177-8190A9942137}" srcOrd="0" destOrd="0" parTransId="{140BF9A0-0462-49F2-9189-6A72DA43C590}" sibTransId="{7DF9FBCE-54B0-4F13-8100-EDB5804A04AC}"/>
    <dgm:cxn modelId="{0F7F6F4A-21ED-4BA7-A9C2-CACD9130E713}" type="presParOf" srcId="{6DF5E7F5-4D5C-45B3-9FEA-E28E3C327842}" destId="{2E05B929-03D2-475C-8461-E2FAD3B14CAC}" srcOrd="0" destOrd="0" presId="urn:microsoft.com/office/officeart/2005/8/layout/hList1"/>
    <dgm:cxn modelId="{924C1C57-6636-4D70-82FB-355BDF63CF95}" type="presParOf" srcId="{2E05B929-03D2-475C-8461-E2FAD3B14CAC}" destId="{99D44F22-D7F6-4966-84B7-D0BC47747352}" srcOrd="0" destOrd="0" presId="urn:microsoft.com/office/officeart/2005/8/layout/hList1"/>
    <dgm:cxn modelId="{034B9F1B-F540-471E-A7BB-934F7A1A94A2}" type="presParOf" srcId="{2E05B929-03D2-475C-8461-E2FAD3B14CAC}" destId="{82E519ED-41CB-44E9-A281-73747D1F810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08D114-E776-41AD-B47E-59FB52972BAD}" type="doc">
      <dgm:prSet loTypeId="urn:microsoft.com/office/officeart/2016/7/layout/VerticalHollowActionList" loCatId="List" qsTypeId="urn:microsoft.com/office/officeart/2005/8/quickstyle/simple1" qsCatId="simple" csTypeId="urn:microsoft.com/office/officeart/2005/8/colors/ColorSchemeForSuggestions" csCatId="other"/>
      <dgm:spPr/>
      <dgm:t>
        <a:bodyPr/>
        <a:lstStyle/>
        <a:p>
          <a:endParaRPr lang="en-US"/>
        </a:p>
      </dgm:t>
    </dgm:pt>
    <dgm:pt modelId="{A6CCD118-BC78-4394-B8AE-E47880175C08}">
      <dgm:prSet/>
      <dgm:spPr/>
      <dgm:t>
        <a:bodyPr/>
        <a:lstStyle/>
        <a:p>
          <a:r>
            <a:rPr lang="en-US"/>
            <a:t>Train</a:t>
          </a:r>
        </a:p>
      </dgm:t>
    </dgm:pt>
    <dgm:pt modelId="{C0A3C86C-BECD-4C1F-BD4B-440D2B5D9C7F}" type="parTrans" cxnId="{BC724618-B6F0-44F9-93A0-96E8F48F33F6}">
      <dgm:prSet/>
      <dgm:spPr/>
      <dgm:t>
        <a:bodyPr/>
        <a:lstStyle/>
        <a:p>
          <a:endParaRPr lang="en-US"/>
        </a:p>
      </dgm:t>
    </dgm:pt>
    <dgm:pt modelId="{3FDE426C-5F4F-49C0-9520-317D287CCF35}" type="sibTrans" cxnId="{BC724618-B6F0-44F9-93A0-96E8F48F33F6}">
      <dgm:prSet/>
      <dgm:spPr/>
      <dgm:t>
        <a:bodyPr/>
        <a:lstStyle/>
        <a:p>
          <a:endParaRPr lang="en-US"/>
        </a:p>
      </dgm:t>
    </dgm:pt>
    <dgm:pt modelId="{3D3977FB-5A54-4197-A9DF-7F9B6696E3B8}">
      <dgm:prSet custT="1"/>
      <dgm:spPr/>
      <dgm:t>
        <a:bodyPr/>
        <a:lstStyle/>
        <a:p>
          <a:r>
            <a:rPr lang="en-US" sz="2800" dirty="0"/>
            <a:t>Train machine learning model on my own.</a:t>
          </a:r>
        </a:p>
      </dgm:t>
    </dgm:pt>
    <dgm:pt modelId="{B62FA311-C2E8-45B4-B9AA-CB2D42B3EED8}" type="parTrans" cxnId="{3B0E1C37-407A-4F3E-90AF-A158E862B4D1}">
      <dgm:prSet/>
      <dgm:spPr/>
      <dgm:t>
        <a:bodyPr/>
        <a:lstStyle/>
        <a:p>
          <a:endParaRPr lang="en-US"/>
        </a:p>
      </dgm:t>
    </dgm:pt>
    <dgm:pt modelId="{8EDD12BF-6E21-45EC-823C-4F62445CF266}" type="sibTrans" cxnId="{3B0E1C37-407A-4F3E-90AF-A158E862B4D1}">
      <dgm:prSet/>
      <dgm:spPr/>
      <dgm:t>
        <a:bodyPr/>
        <a:lstStyle/>
        <a:p>
          <a:endParaRPr lang="en-US"/>
        </a:p>
      </dgm:t>
    </dgm:pt>
    <dgm:pt modelId="{05A4BCE1-59F2-47F8-8F2E-AD914AD06E29}">
      <dgm:prSet/>
      <dgm:spPr/>
      <dgm:t>
        <a:bodyPr/>
        <a:lstStyle/>
        <a:p>
          <a:r>
            <a:rPr lang="en-US"/>
            <a:t>Improve</a:t>
          </a:r>
        </a:p>
      </dgm:t>
    </dgm:pt>
    <dgm:pt modelId="{878B18CE-A432-4AA4-AD72-7D2F970841BD}" type="parTrans" cxnId="{80591800-79F2-433F-A14E-A1D87D9912B5}">
      <dgm:prSet/>
      <dgm:spPr/>
      <dgm:t>
        <a:bodyPr/>
        <a:lstStyle/>
        <a:p>
          <a:endParaRPr lang="en-US"/>
        </a:p>
      </dgm:t>
    </dgm:pt>
    <dgm:pt modelId="{E8C20DEB-A27C-4869-9001-6EE68B41FCAA}" type="sibTrans" cxnId="{80591800-79F2-433F-A14E-A1D87D9912B5}">
      <dgm:prSet/>
      <dgm:spPr/>
      <dgm:t>
        <a:bodyPr/>
        <a:lstStyle/>
        <a:p>
          <a:endParaRPr lang="en-US"/>
        </a:p>
      </dgm:t>
    </dgm:pt>
    <dgm:pt modelId="{3A1CA002-B6C9-4EDF-A826-3F9A2AE359E9}">
      <dgm:prSet custT="1"/>
      <dgm:spPr/>
      <dgm:t>
        <a:bodyPr/>
        <a:lstStyle/>
        <a:p>
          <a:r>
            <a:rPr lang="en-US" sz="2800" dirty="0"/>
            <a:t>Improve accuracy by implementing the state-of-art methods into object-recognition.</a:t>
          </a:r>
        </a:p>
      </dgm:t>
    </dgm:pt>
    <dgm:pt modelId="{7BAC452E-70C4-4B7A-A652-53B57BCD92B8}" type="parTrans" cxnId="{197DFA91-7AAD-412F-A069-C4060AF8EEE2}">
      <dgm:prSet/>
      <dgm:spPr/>
      <dgm:t>
        <a:bodyPr/>
        <a:lstStyle/>
        <a:p>
          <a:endParaRPr lang="en-US"/>
        </a:p>
      </dgm:t>
    </dgm:pt>
    <dgm:pt modelId="{AACF516F-5081-4BB6-A6CD-BDCF9C4B7BC6}" type="sibTrans" cxnId="{197DFA91-7AAD-412F-A069-C4060AF8EEE2}">
      <dgm:prSet/>
      <dgm:spPr/>
      <dgm:t>
        <a:bodyPr/>
        <a:lstStyle/>
        <a:p>
          <a:endParaRPr lang="en-US"/>
        </a:p>
      </dgm:t>
    </dgm:pt>
    <dgm:pt modelId="{EEFF2002-1C2E-4F52-BD0C-89E075DC923F}">
      <dgm:prSet/>
      <dgm:spPr/>
      <dgm:t>
        <a:bodyPr/>
        <a:lstStyle/>
        <a:p>
          <a:r>
            <a:rPr lang="en-US"/>
            <a:t>Accelerate</a:t>
          </a:r>
        </a:p>
      </dgm:t>
    </dgm:pt>
    <dgm:pt modelId="{D9947ACE-E086-4742-A0BC-03F3364C4FAB}" type="parTrans" cxnId="{7827A24C-20B5-4A49-A2B9-C7187BCDAE63}">
      <dgm:prSet/>
      <dgm:spPr/>
      <dgm:t>
        <a:bodyPr/>
        <a:lstStyle/>
        <a:p>
          <a:endParaRPr lang="en-US"/>
        </a:p>
      </dgm:t>
    </dgm:pt>
    <dgm:pt modelId="{1A16DDE4-6732-480B-A33E-C927AAD0BE12}" type="sibTrans" cxnId="{7827A24C-20B5-4A49-A2B9-C7187BCDAE63}">
      <dgm:prSet/>
      <dgm:spPr/>
      <dgm:t>
        <a:bodyPr/>
        <a:lstStyle/>
        <a:p>
          <a:endParaRPr lang="en-US"/>
        </a:p>
      </dgm:t>
    </dgm:pt>
    <dgm:pt modelId="{23C73592-A25A-479F-9C8D-9B23BE4CE88A}">
      <dgm:prSet custT="1"/>
      <dgm:spPr/>
      <dgm:t>
        <a:bodyPr/>
        <a:lstStyle/>
        <a:p>
          <a:r>
            <a:rPr lang="en-US" sz="2800" dirty="0"/>
            <a:t>Accelerate the speed of recognize.</a:t>
          </a:r>
        </a:p>
      </dgm:t>
    </dgm:pt>
    <dgm:pt modelId="{47821524-3970-476C-8EDA-E111372FB62B}" type="parTrans" cxnId="{3C44E070-6CED-4405-9AA2-C706C4393DF8}">
      <dgm:prSet/>
      <dgm:spPr/>
      <dgm:t>
        <a:bodyPr/>
        <a:lstStyle/>
        <a:p>
          <a:endParaRPr lang="en-US"/>
        </a:p>
      </dgm:t>
    </dgm:pt>
    <dgm:pt modelId="{A3912D4C-84F0-45EF-B5F8-F2BABAEF9CD5}" type="sibTrans" cxnId="{3C44E070-6CED-4405-9AA2-C706C4393DF8}">
      <dgm:prSet/>
      <dgm:spPr/>
      <dgm:t>
        <a:bodyPr/>
        <a:lstStyle/>
        <a:p>
          <a:endParaRPr lang="en-US"/>
        </a:p>
      </dgm:t>
    </dgm:pt>
    <dgm:pt modelId="{76685B54-45C0-4457-959B-67DE9E093D4D}" type="pres">
      <dgm:prSet presAssocID="{A108D114-E776-41AD-B47E-59FB52972BAD}" presName="Name0" presStyleCnt="0">
        <dgm:presLayoutVars>
          <dgm:dir/>
          <dgm:animLvl val="lvl"/>
          <dgm:resizeHandles val="exact"/>
        </dgm:presLayoutVars>
      </dgm:prSet>
      <dgm:spPr/>
    </dgm:pt>
    <dgm:pt modelId="{E5E709C6-28A4-49C6-80DB-4EEA90232032}" type="pres">
      <dgm:prSet presAssocID="{A6CCD118-BC78-4394-B8AE-E47880175C08}" presName="linNode" presStyleCnt="0"/>
      <dgm:spPr/>
    </dgm:pt>
    <dgm:pt modelId="{CF7023BB-CF53-4D7D-9D41-00490DDFCC1C}" type="pres">
      <dgm:prSet presAssocID="{A6CCD118-BC78-4394-B8AE-E47880175C08}" presName="parentText" presStyleLbl="solidFgAcc1" presStyleIdx="0" presStyleCnt="3">
        <dgm:presLayoutVars>
          <dgm:chMax val="1"/>
          <dgm:bulletEnabled/>
        </dgm:presLayoutVars>
      </dgm:prSet>
      <dgm:spPr/>
    </dgm:pt>
    <dgm:pt modelId="{9DAE4254-4A0F-42DD-A3EE-8C04267CB269}" type="pres">
      <dgm:prSet presAssocID="{A6CCD118-BC78-4394-B8AE-E47880175C08}" presName="descendantText" presStyleLbl="alignNode1" presStyleIdx="0" presStyleCnt="3">
        <dgm:presLayoutVars>
          <dgm:bulletEnabled/>
        </dgm:presLayoutVars>
      </dgm:prSet>
      <dgm:spPr/>
    </dgm:pt>
    <dgm:pt modelId="{FD606E84-C7CA-4293-8ABB-0854DD0C3276}" type="pres">
      <dgm:prSet presAssocID="{3FDE426C-5F4F-49C0-9520-317D287CCF35}" presName="sp" presStyleCnt="0"/>
      <dgm:spPr/>
    </dgm:pt>
    <dgm:pt modelId="{7206A502-292D-4674-90C9-D0ED29B801A5}" type="pres">
      <dgm:prSet presAssocID="{05A4BCE1-59F2-47F8-8F2E-AD914AD06E29}" presName="linNode" presStyleCnt="0"/>
      <dgm:spPr/>
    </dgm:pt>
    <dgm:pt modelId="{42E7CE7C-FC61-42AB-8986-2B5A0CB4143E}" type="pres">
      <dgm:prSet presAssocID="{05A4BCE1-59F2-47F8-8F2E-AD914AD06E29}" presName="parentText" presStyleLbl="solidFgAcc1" presStyleIdx="1" presStyleCnt="3">
        <dgm:presLayoutVars>
          <dgm:chMax val="1"/>
          <dgm:bulletEnabled/>
        </dgm:presLayoutVars>
      </dgm:prSet>
      <dgm:spPr/>
    </dgm:pt>
    <dgm:pt modelId="{0CE6359A-670B-4368-A263-DC2722E6F749}" type="pres">
      <dgm:prSet presAssocID="{05A4BCE1-59F2-47F8-8F2E-AD914AD06E29}" presName="descendantText" presStyleLbl="alignNode1" presStyleIdx="1" presStyleCnt="3">
        <dgm:presLayoutVars>
          <dgm:bulletEnabled/>
        </dgm:presLayoutVars>
      </dgm:prSet>
      <dgm:spPr/>
    </dgm:pt>
    <dgm:pt modelId="{8F957415-5961-42E9-9D01-5176C8D3BF23}" type="pres">
      <dgm:prSet presAssocID="{E8C20DEB-A27C-4869-9001-6EE68B41FCAA}" presName="sp" presStyleCnt="0"/>
      <dgm:spPr/>
    </dgm:pt>
    <dgm:pt modelId="{BE88473C-7D27-46D7-BA0B-27B9B5286DDF}" type="pres">
      <dgm:prSet presAssocID="{EEFF2002-1C2E-4F52-BD0C-89E075DC923F}" presName="linNode" presStyleCnt="0"/>
      <dgm:spPr/>
    </dgm:pt>
    <dgm:pt modelId="{1AD3196C-FA80-4B8B-9FA1-D60B64D4AAEE}" type="pres">
      <dgm:prSet presAssocID="{EEFF2002-1C2E-4F52-BD0C-89E075DC923F}" presName="parentText" presStyleLbl="solidFgAcc1" presStyleIdx="2" presStyleCnt="3">
        <dgm:presLayoutVars>
          <dgm:chMax val="1"/>
          <dgm:bulletEnabled/>
        </dgm:presLayoutVars>
      </dgm:prSet>
      <dgm:spPr/>
    </dgm:pt>
    <dgm:pt modelId="{80052C0D-8B8D-454B-B472-D39E49BEA161}" type="pres">
      <dgm:prSet presAssocID="{EEFF2002-1C2E-4F52-BD0C-89E075DC923F}" presName="descendantText" presStyleLbl="alignNode1" presStyleIdx="2" presStyleCnt="3">
        <dgm:presLayoutVars>
          <dgm:bulletEnabled/>
        </dgm:presLayoutVars>
      </dgm:prSet>
      <dgm:spPr/>
    </dgm:pt>
  </dgm:ptLst>
  <dgm:cxnLst>
    <dgm:cxn modelId="{80591800-79F2-433F-A14E-A1D87D9912B5}" srcId="{A108D114-E776-41AD-B47E-59FB52972BAD}" destId="{05A4BCE1-59F2-47F8-8F2E-AD914AD06E29}" srcOrd="1" destOrd="0" parTransId="{878B18CE-A432-4AA4-AD72-7D2F970841BD}" sibTransId="{E8C20DEB-A27C-4869-9001-6EE68B41FCAA}"/>
    <dgm:cxn modelId="{BE110D16-7F7C-4CB1-AF48-F20E4EDCE469}" type="presOf" srcId="{EEFF2002-1C2E-4F52-BD0C-89E075DC923F}" destId="{1AD3196C-FA80-4B8B-9FA1-D60B64D4AAEE}" srcOrd="0" destOrd="0" presId="urn:microsoft.com/office/officeart/2016/7/layout/VerticalHollowActionList"/>
    <dgm:cxn modelId="{BC724618-B6F0-44F9-93A0-96E8F48F33F6}" srcId="{A108D114-E776-41AD-B47E-59FB52972BAD}" destId="{A6CCD118-BC78-4394-B8AE-E47880175C08}" srcOrd="0" destOrd="0" parTransId="{C0A3C86C-BECD-4C1F-BD4B-440D2B5D9C7F}" sibTransId="{3FDE426C-5F4F-49C0-9520-317D287CCF35}"/>
    <dgm:cxn modelId="{3B0E1C37-407A-4F3E-90AF-A158E862B4D1}" srcId="{A6CCD118-BC78-4394-B8AE-E47880175C08}" destId="{3D3977FB-5A54-4197-A9DF-7F9B6696E3B8}" srcOrd="0" destOrd="0" parTransId="{B62FA311-C2E8-45B4-B9AA-CB2D42B3EED8}" sibTransId="{8EDD12BF-6E21-45EC-823C-4F62445CF266}"/>
    <dgm:cxn modelId="{56951C44-AA73-470C-BB0E-C5C4D94B0892}" type="presOf" srcId="{23C73592-A25A-479F-9C8D-9B23BE4CE88A}" destId="{80052C0D-8B8D-454B-B472-D39E49BEA161}" srcOrd="0" destOrd="0" presId="urn:microsoft.com/office/officeart/2016/7/layout/VerticalHollowActionList"/>
    <dgm:cxn modelId="{7827A24C-20B5-4A49-A2B9-C7187BCDAE63}" srcId="{A108D114-E776-41AD-B47E-59FB52972BAD}" destId="{EEFF2002-1C2E-4F52-BD0C-89E075DC923F}" srcOrd="2" destOrd="0" parTransId="{D9947ACE-E086-4742-A0BC-03F3364C4FAB}" sibTransId="{1A16DDE4-6732-480B-A33E-C927AAD0BE12}"/>
    <dgm:cxn modelId="{C242A24F-7271-46F7-BCB9-0BAFF84846E5}" type="presOf" srcId="{3A1CA002-B6C9-4EDF-A826-3F9A2AE359E9}" destId="{0CE6359A-670B-4368-A263-DC2722E6F749}" srcOrd="0" destOrd="0" presId="urn:microsoft.com/office/officeart/2016/7/layout/VerticalHollowActionList"/>
    <dgm:cxn modelId="{3C44E070-6CED-4405-9AA2-C706C4393DF8}" srcId="{EEFF2002-1C2E-4F52-BD0C-89E075DC923F}" destId="{23C73592-A25A-479F-9C8D-9B23BE4CE88A}" srcOrd="0" destOrd="0" parTransId="{47821524-3970-476C-8EDA-E111372FB62B}" sibTransId="{A3912D4C-84F0-45EF-B5F8-F2BABAEF9CD5}"/>
    <dgm:cxn modelId="{93DDFC80-36A9-4631-AF88-9E8FD84A6E16}" type="presOf" srcId="{A108D114-E776-41AD-B47E-59FB52972BAD}" destId="{76685B54-45C0-4457-959B-67DE9E093D4D}" srcOrd="0" destOrd="0" presId="urn:microsoft.com/office/officeart/2016/7/layout/VerticalHollowActionList"/>
    <dgm:cxn modelId="{197DFA91-7AAD-412F-A069-C4060AF8EEE2}" srcId="{05A4BCE1-59F2-47F8-8F2E-AD914AD06E29}" destId="{3A1CA002-B6C9-4EDF-A826-3F9A2AE359E9}" srcOrd="0" destOrd="0" parTransId="{7BAC452E-70C4-4B7A-A652-53B57BCD92B8}" sibTransId="{AACF516F-5081-4BB6-A6CD-BDCF9C4B7BC6}"/>
    <dgm:cxn modelId="{71199BB2-DB79-4B02-9026-E3606EB7E05C}" type="presOf" srcId="{05A4BCE1-59F2-47F8-8F2E-AD914AD06E29}" destId="{42E7CE7C-FC61-42AB-8986-2B5A0CB4143E}" srcOrd="0" destOrd="0" presId="urn:microsoft.com/office/officeart/2016/7/layout/VerticalHollowActionList"/>
    <dgm:cxn modelId="{90F57DDE-2C1D-43CC-91F8-C1B4C2E5067F}" type="presOf" srcId="{3D3977FB-5A54-4197-A9DF-7F9B6696E3B8}" destId="{9DAE4254-4A0F-42DD-A3EE-8C04267CB269}" srcOrd="0" destOrd="0" presId="urn:microsoft.com/office/officeart/2016/7/layout/VerticalHollowActionList"/>
    <dgm:cxn modelId="{E22A05E0-8B8C-4D90-82FB-4A4B249C4ABA}" type="presOf" srcId="{A6CCD118-BC78-4394-B8AE-E47880175C08}" destId="{CF7023BB-CF53-4D7D-9D41-00490DDFCC1C}" srcOrd="0" destOrd="0" presId="urn:microsoft.com/office/officeart/2016/7/layout/VerticalHollowActionList"/>
    <dgm:cxn modelId="{FD94811F-7CE8-4B8A-856D-37EBF5DCECA6}" type="presParOf" srcId="{76685B54-45C0-4457-959B-67DE9E093D4D}" destId="{E5E709C6-28A4-49C6-80DB-4EEA90232032}" srcOrd="0" destOrd="0" presId="urn:microsoft.com/office/officeart/2016/7/layout/VerticalHollowActionList"/>
    <dgm:cxn modelId="{3882EB5A-A1D4-4C63-AFBF-631DD408B2D5}" type="presParOf" srcId="{E5E709C6-28A4-49C6-80DB-4EEA90232032}" destId="{CF7023BB-CF53-4D7D-9D41-00490DDFCC1C}" srcOrd="0" destOrd="0" presId="urn:microsoft.com/office/officeart/2016/7/layout/VerticalHollowActionList"/>
    <dgm:cxn modelId="{8FCFFD48-3C59-41D6-A6D5-074FA7BABA3B}" type="presParOf" srcId="{E5E709C6-28A4-49C6-80DB-4EEA90232032}" destId="{9DAE4254-4A0F-42DD-A3EE-8C04267CB269}" srcOrd="1" destOrd="0" presId="urn:microsoft.com/office/officeart/2016/7/layout/VerticalHollowActionList"/>
    <dgm:cxn modelId="{E833E74A-37D2-499E-A477-17EA8A23C2B0}" type="presParOf" srcId="{76685B54-45C0-4457-959B-67DE9E093D4D}" destId="{FD606E84-C7CA-4293-8ABB-0854DD0C3276}" srcOrd="1" destOrd="0" presId="urn:microsoft.com/office/officeart/2016/7/layout/VerticalHollowActionList"/>
    <dgm:cxn modelId="{AC6C1BAD-2713-4526-9A05-785CA757173E}" type="presParOf" srcId="{76685B54-45C0-4457-959B-67DE9E093D4D}" destId="{7206A502-292D-4674-90C9-D0ED29B801A5}" srcOrd="2" destOrd="0" presId="urn:microsoft.com/office/officeart/2016/7/layout/VerticalHollowActionList"/>
    <dgm:cxn modelId="{985B4838-C37A-44AC-93E7-03A7F56472EC}" type="presParOf" srcId="{7206A502-292D-4674-90C9-D0ED29B801A5}" destId="{42E7CE7C-FC61-42AB-8986-2B5A0CB4143E}" srcOrd="0" destOrd="0" presId="urn:microsoft.com/office/officeart/2016/7/layout/VerticalHollowActionList"/>
    <dgm:cxn modelId="{D77A50AB-3459-48FB-A8E5-282314DA41BD}" type="presParOf" srcId="{7206A502-292D-4674-90C9-D0ED29B801A5}" destId="{0CE6359A-670B-4368-A263-DC2722E6F749}" srcOrd="1" destOrd="0" presId="urn:microsoft.com/office/officeart/2016/7/layout/VerticalHollowActionList"/>
    <dgm:cxn modelId="{82B0524A-AB34-4F64-9FD9-8D1D58B9F265}" type="presParOf" srcId="{76685B54-45C0-4457-959B-67DE9E093D4D}" destId="{8F957415-5961-42E9-9D01-5176C8D3BF23}" srcOrd="3" destOrd="0" presId="urn:microsoft.com/office/officeart/2016/7/layout/VerticalHollowActionList"/>
    <dgm:cxn modelId="{AF154A79-553F-48D8-9F4E-0E55BEA03EF7}" type="presParOf" srcId="{76685B54-45C0-4457-959B-67DE9E093D4D}" destId="{BE88473C-7D27-46D7-BA0B-27B9B5286DDF}" srcOrd="4" destOrd="0" presId="urn:microsoft.com/office/officeart/2016/7/layout/VerticalHollowActionList"/>
    <dgm:cxn modelId="{0E2113C2-DE51-4964-A9CF-B5B4062E9B65}" type="presParOf" srcId="{BE88473C-7D27-46D7-BA0B-27B9B5286DDF}" destId="{1AD3196C-FA80-4B8B-9FA1-D60B64D4AAEE}" srcOrd="0" destOrd="0" presId="urn:microsoft.com/office/officeart/2016/7/layout/VerticalHollowActionList"/>
    <dgm:cxn modelId="{AE68EA49-29D2-4D4B-B580-FDD1FB709B61}" type="presParOf" srcId="{BE88473C-7D27-46D7-BA0B-27B9B5286DDF}" destId="{80052C0D-8B8D-454B-B472-D39E49BEA161}"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D9F22-A368-4D7E-9935-27663841E898}">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Introduction</a:t>
          </a:r>
        </a:p>
      </dsp:txBody>
      <dsp:txXfrm>
        <a:off x="0" y="39687"/>
        <a:ext cx="3286125" cy="1971675"/>
      </dsp:txXfrm>
    </dsp:sp>
    <dsp:sp modelId="{4BE0F727-4614-479E-A51E-DC5151268033}">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Related Works</a:t>
          </a:r>
        </a:p>
      </dsp:txBody>
      <dsp:txXfrm>
        <a:off x="3614737" y="39687"/>
        <a:ext cx="3286125" cy="1971675"/>
      </dsp:txXfrm>
    </dsp:sp>
    <dsp:sp modelId="{D0B69520-765C-46F6-9D48-8EF3A62FB136}">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Contributions</a:t>
          </a:r>
        </a:p>
      </dsp:txBody>
      <dsp:txXfrm>
        <a:off x="7229475" y="39687"/>
        <a:ext cx="3286125" cy="1971675"/>
      </dsp:txXfrm>
    </dsp:sp>
    <dsp:sp modelId="{8FA38E1A-DD35-458D-8004-EB4FF62D16E3}">
      <dsp:nvSpPr>
        <dsp:cNvPr id="0" name=""/>
        <dsp:cNvSpPr/>
      </dsp:nvSpPr>
      <dsp:spPr>
        <a:xfrm>
          <a:off x="0"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Implementations</a:t>
          </a:r>
        </a:p>
      </dsp:txBody>
      <dsp:txXfrm>
        <a:off x="0" y="2339975"/>
        <a:ext cx="3286125" cy="1971675"/>
      </dsp:txXfrm>
    </dsp:sp>
    <dsp:sp modelId="{C10204DF-D74E-40F5-97A6-38A52B09668B}">
      <dsp:nvSpPr>
        <dsp:cNvPr id="0" name=""/>
        <dsp:cNvSpPr/>
      </dsp:nvSpPr>
      <dsp:spPr>
        <a:xfrm>
          <a:off x="3614737"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Results</a:t>
          </a:r>
        </a:p>
      </dsp:txBody>
      <dsp:txXfrm>
        <a:off x="3614737" y="2339975"/>
        <a:ext cx="3286125" cy="1971675"/>
      </dsp:txXfrm>
    </dsp:sp>
    <dsp:sp modelId="{6FDA319E-391D-436C-A77D-4CC8F4C2D6B0}">
      <dsp:nvSpPr>
        <dsp:cNvPr id="0" name=""/>
        <dsp:cNvSpPr/>
      </dsp:nvSpPr>
      <dsp:spPr>
        <a:xfrm>
          <a:off x="7229475"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Future Works</a:t>
          </a:r>
        </a:p>
      </dsp:txBody>
      <dsp:txXfrm>
        <a:off x="7229475"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82C0D-7479-4FB5-AF94-7D5A8114DDB8}">
      <dsp:nvSpPr>
        <dsp:cNvPr id="0" name=""/>
        <dsp:cNvSpPr/>
      </dsp:nvSpPr>
      <dsp:spPr>
        <a:xfrm>
          <a:off x="821" y="179348"/>
          <a:ext cx="3327201" cy="39926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977900">
            <a:lnSpc>
              <a:spcPct val="90000"/>
            </a:lnSpc>
            <a:spcBef>
              <a:spcPct val="0"/>
            </a:spcBef>
            <a:spcAft>
              <a:spcPct val="35000"/>
            </a:spcAft>
            <a:buNone/>
          </a:pPr>
          <a:r>
            <a:rPr lang="en-US" sz="2200" kern="1200" dirty="0"/>
            <a:t>An android app which has combined android with machine learning(in other words, </a:t>
          </a:r>
          <a:r>
            <a:rPr lang="en-US" sz="2200" kern="1200" dirty="0" err="1"/>
            <a:t>TensorFlow</a:t>
          </a:r>
          <a:r>
            <a:rPr lang="en-US" sz="2200" kern="1200" dirty="0"/>
            <a:t>)</a:t>
          </a:r>
        </a:p>
      </dsp:txBody>
      <dsp:txXfrm>
        <a:off x="821" y="1776404"/>
        <a:ext cx="3327201" cy="2395585"/>
      </dsp:txXfrm>
    </dsp:sp>
    <dsp:sp modelId="{1BBF84E7-8D60-4DF3-AA44-26495AC67B2C}">
      <dsp:nvSpPr>
        <dsp:cNvPr id="0" name=""/>
        <dsp:cNvSpPr/>
      </dsp:nvSpPr>
      <dsp:spPr>
        <a:xfrm>
          <a:off x="821"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179348"/>
        <a:ext cx="3327201" cy="1597056"/>
      </dsp:txXfrm>
    </dsp:sp>
    <dsp:sp modelId="{D70E9B5E-680C-49F9-A063-17A655499B78}">
      <dsp:nvSpPr>
        <dsp:cNvPr id="0" name=""/>
        <dsp:cNvSpPr/>
      </dsp:nvSpPr>
      <dsp:spPr>
        <a:xfrm>
          <a:off x="3594199" y="179348"/>
          <a:ext cx="3327201" cy="39926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977900">
            <a:lnSpc>
              <a:spcPct val="90000"/>
            </a:lnSpc>
            <a:spcBef>
              <a:spcPct val="0"/>
            </a:spcBef>
            <a:spcAft>
              <a:spcPct val="35000"/>
            </a:spcAft>
            <a:buNone/>
          </a:pPr>
          <a:r>
            <a:rPr lang="en-US" sz="2200" kern="1200" dirty="0"/>
            <a:t>Android development has witnessed a booming market and it’s very charming to develop a fancy application.</a:t>
          </a:r>
        </a:p>
      </dsp:txBody>
      <dsp:txXfrm>
        <a:off x="3594199" y="1776404"/>
        <a:ext cx="3327201" cy="2395585"/>
      </dsp:txXfrm>
    </dsp:sp>
    <dsp:sp modelId="{32408C74-0EE1-46B6-868F-E846AE29DBA5}">
      <dsp:nvSpPr>
        <dsp:cNvPr id="0" name=""/>
        <dsp:cNvSpPr/>
      </dsp:nvSpPr>
      <dsp:spPr>
        <a:xfrm>
          <a:off x="3594199"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179348"/>
        <a:ext cx="3327201" cy="1597056"/>
      </dsp:txXfrm>
    </dsp:sp>
    <dsp:sp modelId="{DD2258B5-115C-4D5E-BE30-9F09E1776A21}">
      <dsp:nvSpPr>
        <dsp:cNvPr id="0" name=""/>
        <dsp:cNvSpPr/>
      </dsp:nvSpPr>
      <dsp:spPr>
        <a:xfrm>
          <a:off x="7187576" y="179348"/>
          <a:ext cx="3327201" cy="39926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dirty="0"/>
            <a:t>Machine learning is raising a storm of hit and has been applied to many fields concerning NLP, CV, etc.</a:t>
          </a:r>
          <a:r>
            <a:rPr lang="zh-CN" sz="2000" kern="1200" dirty="0"/>
            <a:t> </a:t>
          </a:r>
          <a:r>
            <a:rPr lang="en-US" sz="2000" kern="1200" dirty="0"/>
            <a:t>TF</a:t>
          </a:r>
          <a:r>
            <a:rPr lang="zh-CN" sz="2000" kern="1200" dirty="0"/>
            <a:t> </a:t>
          </a:r>
          <a:r>
            <a:rPr lang="en-US" sz="2000" kern="1200" dirty="0"/>
            <a:t>is a powerful library for the researcher.</a:t>
          </a:r>
        </a:p>
      </dsp:txBody>
      <dsp:txXfrm>
        <a:off x="7187576" y="1776404"/>
        <a:ext cx="3327201" cy="2395585"/>
      </dsp:txXfrm>
    </dsp:sp>
    <dsp:sp modelId="{4EFAD970-1BD6-42B2-A17D-75FC8D45F98A}">
      <dsp:nvSpPr>
        <dsp:cNvPr id="0" name=""/>
        <dsp:cNvSpPr/>
      </dsp:nvSpPr>
      <dsp:spPr>
        <a:xfrm>
          <a:off x="7187576"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179348"/>
        <a:ext cx="3327201" cy="1597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221CB-0C15-4240-BD8D-D6454E6435F7}">
      <dsp:nvSpPr>
        <dsp:cNvPr id="0" name=""/>
        <dsp:cNvSpPr/>
      </dsp:nvSpPr>
      <dsp:spPr>
        <a:xfrm>
          <a:off x="527493" y="503"/>
          <a:ext cx="5214051" cy="25712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1066800">
            <a:lnSpc>
              <a:spcPct val="90000"/>
            </a:lnSpc>
            <a:spcBef>
              <a:spcPct val="0"/>
            </a:spcBef>
            <a:spcAft>
              <a:spcPct val="35000"/>
            </a:spcAft>
            <a:buNone/>
          </a:pPr>
          <a:r>
            <a:rPr lang="en-US" sz="2400" kern="1200"/>
            <a:t>Android</a:t>
          </a:r>
        </a:p>
        <a:p>
          <a:pPr marL="171450" lvl="1" indent="-171450" algn="l" defTabSz="844550">
            <a:lnSpc>
              <a:spcPct val="90000"/>
            </a:lnSpc>
            <a:spcBef>
              <a:spcPct val="0"/>
            </a:spcBef>
            <a:spcAft>
              <a:spcPct val="15000"/>
            </a:spcAft>
            <a:buChar char="•"/>
          </a:pPr>
          <a:r>
            <a:rPr lang="en-US" sz="1900" kern="1200" dirty="0"/>
            <a:t>Navigation Bar and Toolbar, etc. powerful material design methods, are widely used after put forward on Google I/O 2014.</a:t>
          </a:r>
        </a:p>
        <a:p>
          <a:pPr marL="171450" lvl="1" indent="-171450" algn="l" defTabSz="844550">
            <a:lnSpc>
              <a:spcPct val="90000"/>
            </a:lnSpc>
            <a:spcBef>
              <a:spcPct val="0"/>
            </a:spcBef>
            <a:spcAft>
              <a:spcPct val="15000"/>
            </a:spcAft>
            <a:buChar char="•"/>
          </a:pPr>
          <a:r>
            <a:rPr lang="en-US" sz="1900" kern="1200" dirty="0"/>
            <a:t>Many projects aimed at providing considerate service and better user experience.</a:t>
          </a:r>
        </a:p>
      </dsp:txBody>
      <dsp:txXfrm>
        <a:off x="527493" y="503"/>
        <a:ext cx="5214051" cy="2571285"/>
      </dsp:txXfrm>
    </dsp:sp>
    <dsp:sp modelId="{071C25D5-9DD8-45BF-A6BE-750E9B5650B4}">
      <dsp:nvSpPr>
        <dsp:cNvPr id="0" name=""/>
        <dsp:cNvSpPr/>
      </dsp:nvSpPr>
      <dsp:spPr>
        <a:xfrm>
          <a:off x="515300" y="3000336"/>
          <a:ext cx="5238436" cy="25712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1066800">
            <a:lnSpc>
              <a:spcPct val="90000"/>
            </a:lnSpc>
            <a:spcBef>
              <a:spcPct val="0"/>
            </a:spcBef>
            <a:spcAft>
              <a:spcPct val="35000"/>
            </a:spcAft>
            <a:buNone/>
          </a:pPr>
          <a:r>
            <a:rPr lang="en-US" sz="2400" kern="1200"/>
            <a:t>Machine Learning</a:t>
          </a:r>
        </a:p>
        <a:p>
          <a:pPr marL="228600" lvl="1" indent="-228600" algn="l" defTabSz="889000">
            <a:lnSpc>
              <a:spcPct val="90000"/>
            </a:lnSpc>
            <a:spcBef>
              <a:spcPct val="0"/>
            </a:spcBef>
            <a:spcAft>
              <a:spcPct val="15000"/>
            </a:spcAft>
            <a:buChar char="•"/>
          </a:pPr>
          <a:r>
            <a:rPr lang="en-US" sz="2000" kern="1200" dirty="0"/>
            <a:t>Machine Learning methods has been used to solve object recognition problems but nearly none of them was implemented by android due to obstacles such as language conflicts and model training problems.</a:t>
          </a:r>
        </a:p>
      </dsp:txBody>
      <dsp:txXfrm>
        <a:off x="515300" y="3000336"/>
        <a:ext cx="5238436" cy="25712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E6AE2-E7A5-4BEE-8F88-0B11A225A8FA}">
      <dsp:nvSpPr>
        <dsp:cNvPr id="0" name=""/>
        <dsp:cNvSpPr/>
      </dsp:nvSpPr>
      <dsp:spPr>
        <a:xfrm>
          <a:off x="3080" y="464830"/>
          <a:ext cx="2444055" cy="3421677"/>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89000">
            <a:lnSpc>
              <a:spcPct val="90000"/>
            </a:lnSpc>
            <a:spcBef>
              <a:spcPct val="0"/>
            </a:spcBef>
            <a:spcAft>
              <a:spcPct val="35000"/>
            </a:spcAft>
            <a:buNone/>
          </a:pPr>
          <a:r>
            <a:rPr lang="en-US" sz="2000" kern="1200" dirty="0"/>
            <a:t>First batch of developer trying to combine android and machine learning.</a:t>
          </a:r>
        </a:p>
      </dsp:txBody>
      <dsp:txXfrm>
        <a:off x="3080" y="1765067"/>
        <a:ext cx="2444055" cy="2053006"/>
      </dsp:txXfrm>
    </dsp:sp>
    <dsp:sp modelId="{B8DBAFD1-E331-4334-8AF0-3A523834717C}">
      <dsp:nvSpPr>
        <dsp:cNvPr id="0" name=""/>
        <dsp:cNvSpPr/>
      </dsp:nvSpPr>
      <dsp:spPr>
        <a:xfrm>
          <a:off x="711856" y="806997"/>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1955800">
            <a:lnSpc>
              <a:spcPct val="90000"/>
            </a:lnSpc>
            <a:spcBef>
              <a:spcPct val="0"/>
            </a:spcBef>
            <a:spcAft>
              <a:spcPct val="35000"/>
            </a:spcAft>
            <a:buNone/>
          </a:pPr>
          <a:r>
            <a:rPr lang="en-US" sz="4400" kern="1200"/>
            <a:t>1</a:t>
          </a:r>
        </a:p>
      </dsp:txBody>
      <dsp:txXfrm>
        <a:off x="862184" y="957325"/>
        <a:ext cx="725847" cy="725847"/>
      </dsp:txXfrm>
    </dsp:sp>
    <dsp:sp modelId="{B783767C-008D-45F3-9997-13178382A43C}">
      <dsp:nvSpPr>
        <dsp:cNvPr id="0" name=""/>
        <dsp:cNvSpPr/>
      </dsp:nvSpPr>
      <dsp:spPr>
        <a:xfrm>
          <a:off x="3080" y="3886435"/>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821392-CE34-4DAB-968E-0F3F7F504273}">
      <dsp:nvSpPr>
        <dsp:cNvPr id="0" name=""/>
        <dsp:cNvSpPr/>
      </dsp:nvSpPr>
      <dsp:spPr>
        <a:xfrm>
          <a:off x="2691541" y="464830"/>
          <a:ext cx="2444055" cy="3421677"/>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89000">
            <a:lnSpc>
              <a:spcPct val="90000"/>
            </a:lnSpc>
            <a:spcBef>
              <a:spcPct val="0"/>
            </a:spcBef>
            <a:spcAft>
              <a:spcPct val="35000"/>
            </a:spcAft>
            <a:buNone/>
          </a:pPr>
          <a:r>
            <a:rPr lang="en-US" sz="2000" kern="1200" dirty="0"/>
            <a:t>Has successfully trained the TF object recognition model and put it into use.</a:t>
          </a:r>
        </a:p>
      </dsp:txBody>
      <dsp:txXfrm>
        <a:off x="2691541" y="1765067"/>
        <a:ext cx="2444055" cy="2053006"/>
      </dsp:txXfrm>
    </dsp:sp>
    <dsp:sp modelId="{8B0C0A1A-BCA1-4A9C-95F5-BA621BEFBCC2}">
      <dsp:nvSpPr>
        <dsp:cNvPr id="0" name=""/>
        <dsp:cNvSpPr/>
      </dsp:nvSpPr>
      <dsp:spPr>
        <a:xfrm>
          <a:off x="3400317" y="806997"/>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1955800">
            <a:lnSpc>
              <a:spcPct val="90000"/>
            </a:lnSpc>
            <a:spcBef>
              <a:spcPct val="0"/>
            </a:spcBef>
            <a:spcAft>
              <a:spcPct val="35000"/>
            </a:spcAft>
            <a:buNone/>
          </a:pPr>
          <a:r>
            <a:rPr lang="en-US" sz="4400" kern="1200"/>
            <a:t>2</a:t>
          </a:r>
        </a:p>
      </dsp:txBody>
      <dsp:txXfrm>
        <a:off x="3550645" y="957325"/>
        <a:ext cx="725847" cy="725847"/>
      </dsp:txXfrm>
    </dsp:sp>
    <dsp:sp modelId="{FB29A220-C969-46C5-A800-ED1CB9B9A2D8}">
      <dsp:nvSpPr>
        <dsp:cNvPr id="0" name=""/>
        <dsp:cNvSpPr/>
      </dsp:nvSpPr>
      <dsp:spPr>
        <a:xfrm>
          <a:off x="2691541" y="3886435"/>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46BC0-0E1C-4FCE-AC5C-2C7E617846D4}">
      <dsp:nvSpPr>
        <dsp:cNvPr id="0" name=""/>
        <dsp:cNvSpPr/>
      </dsp:nvSpPr>
      <dsp:spPr>
        <a:xfrm>
          <a:off x="5380002" y="464830"/>
          <a:ext cx="2444055" cy="3421677"/>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89000">
            <a:lnSpc>
              <a:spcPct val="90000"/>
            </a:lnSpc>
            <a:spcBef>
              <a:spcPct val="0"/>
            </a:spcBef>
            <a:spcAft>
              <a:spcPct val="35000"/>
            </a:spcAft>
            <a:buNone/>
          </a:pPr>
          <a:r>
            <a:rPr lang="en-US" sz="2000" kern="1200" dirty="0"/>
            <a:t>Provide a better UI for the current machine learning projects based on android.</a:t>
          </a:r>
        </a:p>
      </dsp:txBody>
      <dsp:txXfrm>
        <a:off x="5380002" y="1765067"/>
        <a:ext cx="2444055" cy="2053006"/>
      </dsp:txXfrm>
    </dsp:sp>
    <dsp:sp modelId="{68EA4779-189E-4FF3-A5AE-EEC487A21430}">
      <dsp:nvSpPr>
        <dsp:cNvPr id="0" name=""/>
        <dsp:cNvSpPr/>
      </dsp:nvSpPr>
      <dsp:spPr>
        <a:xfrm>
          <a:off x="6088778" y="806997"/>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1955800">
            <a:lnSpc>
              <a:spcPct val="90000"/>
            </a:lnSpc>
            <a:spcBef>
              <a:spcPct val="0"/>
            </a:spcBef>
            <a:spcAft>
              <a:spcPct val="35000"/>
            </a:spcAft>
            <a:buNone/>
          </a:pPr>
          <a:r>
            <a:rPr lang="en-US" sz="4400" kern="1200"/>
            <a:t>3</a:t>
          </a:r>
        </a:p>
      </dsp:txBody>
      <dsp:txXfrm>
        <a:off x="6239106" y="957325"/>
        <a:ext cx="725847" cy="725847"/>
      </dsp:txXfrm>
    </dsp:sp>
    <dsp:sp modelId="{30092267-F524-48FD-B49C-2E3EE847E715}">
      <dsp:nvSpPr>
        <dsp:cNvPr id="0" name=""/>
        <dsp:cNvSpPr/>
      </dsp:nvSpPr>
      <dsp:spPr>
        <a:xfrm>
          <a:off x="5380002" y="3886435"/>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595F89-7947-4422-8C9D-AA60FEBCF045}">
      <dsp:nvSpPr>
        <dsp:cNvPr id="0" name=""/>
        <dsp:cNvSpPr/>
      </dsp:nvSpPr>
      <dsp:spPr>
        <a:xfrm>
          <a:off x="8068463" y="464830"/>
          <a:ext cx="2444055" cy="3421677"/>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977900">
            <a:lnSpc>
              <a:spcPct val="90000"/>
            </a:lnSpc>
            <a:spcBef>
              <a:spcPct val="0"/>
            </a:spcBef>
            <a:spcAft>
              <a:spcPct val="35000"/>
            </a:spcAft>
            <a:buNone/>
          </a:pPr>
          <a:r>
            <a:rPr lang="en-US" sz="2200" kern="1200" dirty="0"/>
            <a:t>Experimental results show our model works well.</a:t>
          </a:r>
        </a:p>
      </dsp:txBody>
      <dsp:txXfrm>
        <a:off x="8068463" y="1765067"/>
        <a:ext cx="2444055" cy="2053006"/>
      </dsp:txXfrm>
    </dsp:sp>
    <dsp:sp modelId="{E4A6A283-D38A-40CC-A711-61D40C64DB59}">
      <dsp:nvSpPr>
        <dsp:cNvPr id="0" name=""/>
        <dsp:cNvSpPr/>
      </dsp:nvSpPr>
      <dsp:spPr>
        <a:xfrm>
          <a:off x="8777239" y="806997"/>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1955800">
            <a:lnSpc>
              <a:spcPct val="90000"/>
            </a:lnSpc>
            <a:spcBef>
              <a:spcPct val="0"/>
            </a:spcBef>
            <a:spcAft>
              <a:spcPct val="35000"/>
            </a:spcAft>
            <a:buNone/>
          </a:pPr>
          <a:r>
            <a:rPr lang="en-US" sz="4400" kern="1200"/>
            <a:t>4</a:t>
          </a:r>
        </a:p>
      </dsp:txBody>
      <dsp:txXfrm>
        <a:off x="8927567" y="957325"/>
        <a:ext cx="725847" cy="725847"/>
      </dsp:txXfrm>
    </dsp:sp>
    <dsp:sp modelId="{E7F808DE-0BB7-4C12-8ABE-4760EC894BC1}">
      <dsp:nvSpPr>
        <dsp:cNvPr id="0" name=""/>
        <dsp:cNvSpPr/>
      </dsp:nvSpPr>
      <dsp:spPr>
        <a:xfrm>
          <a:off x="8068463" y="3886435"/>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44F22-D7F6-4966-84B7-D0BC47747352}">
      <dsp:nvSpPr>
        <dsp:cNvPr id="0" name=""/>
        <dsp:cNvSpPr/>
      </dsp:nvSpPr>
      <dsp:spPr>
        <a:xfrm>
          <a:off x="0" y="37741"/>
          <a:ext cx="10515600" cy="109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en-US" sz="3800" kern="1200"/>
            <a:t>STEP1: Preparations</a:t>
          </a:r>
        </a:p>
      </dsp:txBody>
      <dsp:txXfrm>
        <a:off x="0" y="37741"/>
        <a:ext cx="10515600" cy="1094400"/>
      </dsp:txXfrm>
    </dsp:sp>
    <dsp:sp modelId="{82E519ED-41CB-44E9-A281-73747D1F8105}">
      <dsp:nvSpPr>
        <dsp:cNvPr id="0" name=""/>
        <dsp:cNvSpPr/>
      </dsp:nvSpPr>
      <dsp:spPr>
        <a:xfrm>
          <a:off x="0" y="1144326"/>
          <a:ext cx="10515600" cy="31814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l" defTabSz="1689100">
            <a:lnSpc>
              <a:spcPct val="90000"/>
            </a:lnSpc>
            <a:spcBef>
              <a:spcPct val="0"/>
            </a:spcBef>
            <a:spcAft>
              <a:spcPct val="15000"/>
            </a:spcAft>
            <a:buChar char="•"/>
          </a:pPr>
          <a:r>
            <a:rPr lang="en-US" sz="3800" kern="1200" dirty="0"/>
            <a:t>Android NDK -- C++ Support</a:t>
          </a:r>
        </a:p>
        <a:p>
          <a:pPr marL="285750" lvl="1" indent="-285750" algn="l" defTabSz="1689100">
            <a:lnSpc>
              <a:spcPct val="90000"/>
            </a:lnSpc>
            <a:spcBef>
              <a:spcPct val="0"/>
            </a:spcBef>
            <a:spcAft>
              <a:spcPct val="15000"/>
            </a:spcAft>
            <a:buChar char="•"/>
          </a:pPr>
          <a:r>
            <a:rPr lang="en-US" sz="3800" kern="1200" dirty="0" err="1"/>
            <a:t>TensorFlow</a:t>
          </a:r>
          <a:r>
            <a:rPr lang="en-US" sz="3800" kern="1200" dirty="0"/>
            <a:t> trained model  -- *.</a:t>
          </a:r>
          <a:r>
            <a:rPr lang="en-US" sz="3800" kern="1200" dirty="0" err="1"/>
            <a:t>pb</a:t>
          </a:r>
          <a:endParaRPr lang="en-US" sz="3800" kern="1200" dirty="0"/>
        </a:p>
        <a:p>
          <a:pPr marL="285750" lvl="1" indent="-285750" algn="l" defTabSz="1689100">
            <a:lnSpc>
              <a:spcPct val="90000"/>
            </a:lnSpc>
            <a:spcBef>
              <a:spcPct val="0"/>
            </a:spcBef>
            <a:spcAft>
              <a:spcPct val="15000"/>
            </a:spcAft>
            <a:buChar char="•"/>
          </a:pPr>
          <a:r>
            <a:rPr lang="en-US" sz="3800" kern="1200" dirty="0"/>
            <a:t>Built C++/</a:t>
          </a:r>
          <a:r>
            <a:rPr lang="en-US" sz="3800" kern="1200" dirty="0" err="1"/>
            <a:t>TensorFlow</a:t>
          </a:r>
          <a:r>
            <a:rPr lang="en-US" sz="3800" kern="1200" dirty="0"/>
            <a:t> file -- *.so</a:t>
          </a:r>
        </a:p>
        <a:p>
          <a:pPr marL="285750" lvl="1" indent="-285750" algn="l" defTabSz="1689100">
            <a:lnSpc>
              <a:spcPct val="90000"/>
            </a:lnSpc>
            <a:spcBef>
              <a:spcPct val="0"/>
            </a:spcBef>
            <a:spcAft>
              <a:spcPct val="15000"/>
            </a:spcAft>
            <a:buChar char="•"/>
          </a:pPr>
          <a:r>
            <a:rPr lang="en-US" sz="3800" kern="1200"/>
            <a:t>C++ support of JAVA API -- *.JAR</a:t>
          </a:r>
        </a:p>
      </dsp:txBody>
      <dsp:txXfrm>
        <a:off x="0" y="1144326"/>
        <a:ext cx="10515600" cy="31814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44F22-D7F6-4966-84B7-D0BC47747352}">
      <dsp:nvSpPr>
        <dsp:cNvPr id="0" name=""/>
        <dsp:cNvSpPr/>
      </dsp:nvSpPr>
      <dsp:spPr>
        <a:xfrm>
          <a:off x="0" y="17829"/>
          <a:ext cx="10515600" cy="1065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a:t> </a:t>
          </a:r>
          <a:r>
            <a:rPr lang="en-US" altLang="zh-CN" sz="4000" kern="1200" dirty="0"/>
            <a:t>STEP2: Create ordinary android project </a:t>
          </a:r>
          <a:endParaRPr lang="en-US" sz="4000" kern="1200" dirty="0"/>
        </a:p>
      </dsp:txBody>
      <dsp:txXfrm>
        <a:off x="0" y="17829"/>
        <a:ext cx="10515600" cy="1065600"/>
      </dsp:txXfrm>
    </dsp:sp>
    <dsp:sp modelId="{82E519ED-41CB-44E9-A281-73747D1F8105}">
      <dsp:nvSpPr>
        <dsp:cNvPr id="0" name=""/>
        <dsp:cNvSpPr/>
      </dsp:nvSpPr>
      <dsp:spPr>
        <a:xfrm>
          <a:off x="0" y="1083429"/>
          <a:ext cx="10515600" cy="32500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altLang="zh-CN" sz="3200" kern="1200" dirty="0" err="1"/>
            <a:t>ToolBar</a:t>
          </a:r>
          <a:r>
            <a:rPr lang="en-US" altLang="zh-CN" sz="3200" kern="1200" dirty="0"/>
            <a:t>, </a:t>
          </a:r>
          <a:r>
            <a:rPr lang="en-US" altLang="zh-CN" sz="3200" kern="1200" dirty="0" err="1"/>
            <a:t>NavigationBar</a:t>
          </a:r>
          <a:r>
            <a:rPr lang="en-US" altLang="zh-CN" sz="3200" kern="1200" dirty="0"/>
            <a:t>  - Basic UI</a:t>
          </a:r>
          <a:endParaRPr lang="en-US" sz="3200" kern="1200" dirty="0"/>
        </a:p>
        <a:p>
          <a:pPr marL="285750" lvl="1" indent="-285750" algn="l" defTabSz="1422400">
            <a:lnSpc>
              <a:spcPct val="90000"/>
            </a:lnSpc>
            <a:spcBef>
              <a:spcPct val="0"/>
            </a:spcBef>
            <a:spcAft>
              <a:spcPct val="15000"/>
            </a:spcAft>
            <a:buChar char="•"/>
          </a:pPr>
          <a:r>
            <a:rPr lang="en-US" altLang="zh-CN" sz="3200" kern="1200" dirty="0"/>
            <a:t>WebView – Get access to </a:t>
          </a:r>
          <a:r>
            <a:rPr lang="en-US" altLang="zh-CN" sz="3200" kern="1200" dirty="0" err="1"/>
            <a:t>Github</a:t>
          </a:r>
          <a:r>
            <a:rPr lang="en-US" altLang="zh-CN" sz="3200" kern="1200" dirty="0"/>
            <a:t>, Project page, Weibo.</a:t>
          </a:r>
        </a:p>
        <a:p>
          <a:pPr marL="285750" lvl="1" indent="-285750" algn="l" defTabSz="1422400">
            <a:lnSpc>
              <a:spcPct val="90000"/>
            </a:lnSpc>
            <a:spcBef>
              <a:spcPct val="0"/>
            </a:spcBef>
            <a:spcAft>
              <a:spcPct val="15000"/>
            </a:spcAft>
            <a:buChar char="•"/>
          </a:pPr>
          <a:r>
            <a:rPr lang="en-US" altLang="zh-CN" sz="3200" kern="1200" dirty="0" err="1"/>
            <a:t>WelcomeActivity</a:t>
          </a:r>
          <a:r>
            <a:rPr lang="en-US" altLang="zh-CN" sz="3200" kern="1200" dirty="0"/>
            <a:t> – Show Welcome</a:t>
          </a:r>
        </a:p>
        <a:p>
          <a:pPr marL="285750" lvl="1" indent="-285750" algn="l" defTabSz="1422400">
            <a:lnSpc>
              <a:spcPct val="90000"/>
            </a:lnSpc>
            <a:spcBef>
              <a:spcPct val="0"/>
            </a:spcBef>
            <a:spcAft>
              <a:spcPct val="15000"/>
            </a:spcAft>
            <a:buChar char="•"/>
          </a:pPr>
          <a:r>
            <a:rPr lang="en-US" altLang="zh-CN" sz="3200" kern="1200" dirty="0" err="1"/>
            <a:t>CameraView</a:t>
          </a:r>
          <a:r>
            <a:rPr lang="en-US" altLang="zh-CN" sz="3200" kern="1200" dirty="0"/>
            <a:t> – Take </a:t>
          </a:r>
          <a:r>
            <a:rPr lang="en-US" altLang="zh-CN" sz="3200" kern="1200" dirty="0" err="1"/>
            <a:t>photoes</a:t>
          </a:r>
          <a:endParaRPr lang="en-US" altLang="zh-CN" sz="3200" kern="1200" dirty="0"/>
        </a:p>
        <a:p>
          <a:pPr marL="285750" lvl="1" indent="-285750" algn="l" defTabSz="1422400">
            <a:lnSpc>
              <a:spcPct val="90000"/>
            </a:lnSpc>
            <a:spcBef>
              <a:spcPct val="0"/>
            </a:spcBef>
            <a:spcAft>
              <a:spcPct val="15000"/>
            </a:spcAft>
            <a:buChar char="•"/>
          </a:pPr>
          <a:r>
            <a:rPr lang="en-US" altLang="zh-CN" sz="3200" kern="1200" dirty="0"/>
            <a:t>Information Views  -- Private </a:t>
          </a:r>
          <a:r>
            <a:rPr lang="en-US" altLang="zh-CN" sz="3200" kern="1200" dirty="0" err="1"/>
            <a:t>Infomation</a:t>
          </a:r>
          <a:endParaRPr lang="en-US" altLang="zh-CN" sz="3200" kern="1200" dirty="0"/>
        </a:p>
      </dsp:txBody>
      <dsp:txXfrm>
        <a:off x="0" y="1083429"/>
        <a:ext cx="10515600" cy="32500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44F22-D7F6-4966-84B7-D0BC47747352}">
      <dsp:nvSpPr>
        <dsp:cNvPr id="0" name=""/>
        <dsp:cNvSpPr/>
      </dsp:nvSpPr>
      <dsp:spPr>
        <a:xfrm>
          <a:off x="0" y="81549"/>
          <a:ext cx="10515600" cy="806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STEP3: Combine TF with Android</a:t>
          </a:r>
          <a:endParaRPr lang="en-US" sz="2800" kern="1200" dirty="0"/>
        </a:p>
      </dsp:txBody>
      <dsp:txXfrm>
        <a:off x="0" y="81549"/>
        <a:ext cx="10515600" cy="806400"/>
      </dsp:txXfrm>
    </dsp:sp>
    <dsp:sp modelId="{82E519ED-41CB-44E9-A281-73747D1F8105}">
      <dsp:nvSpPr>
        <dsp:cNvPr id="0" name=""/>
        <dsp:cNvSpPr/>
      </dsp:nvSpPr>
      <dsp:spPr>
        <a:xfrm>
          <a:off x="0" y="887949"/>
          <a:ext cx="10515600" cy="33818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Set standard and put </a:t>
          </a:r>
          <a:r>
            <a:rPr lang="en-US" sz="2800" kern="1200" dirty="0" err="1"/>
            <a:t>lable</a:t>
          </a:r>
          <a:r>
            <a:rPr lang="en-US" sz="2800" kern="1200" dirty="0"/>
            <a:t> into memory</a:t>
          </a:r>
        </a:p>
        <a:p>
          <a:pPr marL="285750" lvl="1" indent="-285750" algn="l" defTabSz="1244600">
            <a:lnSpc>
              <a:spcPct val="90000"/>
            </a:lnSpc>
            <a:spcBef>
              <a:spcPct val="0"/>
            </a:spcBef>
            <a:spcAft>
              <a:spcPct val="15000"/>
            </a:spcAft>
            <a:buChar char="•"/>
          </a:pPr>
          <a:r>
            <a:rPr lang="en-US" sz="2800" kern="1200" dirty="0"/>
            <a:t>Convert the form of picture into the forms supported by </a:t>
          </a:r>
          <a:r>
            <a:rPr lang="en-US" sz="2800" kern="1200" dirty="0" err="1"/>
            <a:t>BitMap</a:t>
          </a:r>
          <a:endParaRPr lang="en-US" sz="2800" kern="1200" dirty="0"/>
        </a:p>
        <a:p>
          <a:pPr marL="285750" lvl="1" indent="-285750" algn="l" defTabSz="1244600">
            <a:lnSpc>
              <a:spcPct val="90000"/>
            </a:lnSpc>
            <a:spcBef>
              <a:spcPct val="0"/>
            </a:spcBef>
            <a:spcAft>
              <a:spcPct val="15000"/>
            </a:spcAft>
            <a:buChar char="•"/>
          </a:pPr>
          <a:r>
            <a:rPr lang="en-US" sz="2800" kern="1200" dirty="0"/>
            <a:t>Put the data into </a:t>
          </a:r>
          <a:r>
            <a:rPr lang="en-US" sz="2800" kern="1200" dirty="0" err="1"/>
            <a:t>TensorFlow</a:t>
          </a:r>
          <a:r>
            <a:rPr lang="en-US" sz="2800" kern="1200" dirty="0"/>
            <a:t> model</a:t>
          </a:r>
        </a:p>
        <a:p>
          <a:pPr marL="285750" lvl="1" indent="-285750" algn="l" defTabSz="1244600">
            <a:lnSpc>
              <a:spcPct val="90000"/>
            </a:lnSpc>
            <a:spcBef>
              <a:spcPct val="0"/>
            </a:spcBef>
            <a:spcAft>
              <a:spcPct val="15000"/>
            </a:spcAft>
            <a:buChar char="•"/>
          </a:pPr>
          <a:r>
            <a:rPr lang="en-US" sz="2800" kern="1200" dirty="0"/>
            <a:t>Run inference and get output tensor</a:t>
          </a:r>
        </a:p>
        <a:p>
          <a:pPr marL="285750" lvl="1" indent="-285750" algn="l" defTabSz="1244600">
            <a:lnSpc>
              <a:spcPct val="90000"/>
            </a:lnSpc>
            <a:spcBef>
              <a:spcPct val="0"/>
            </a:spcBef>
            <a:spcAft>
              <a:spcPct val="15000"/>
            </a:spcAft>
            <a:buChar char="•"/>
          </a:pPr>
          <a:r>
            <a:rPr lang="en-US" sz="2800" kern="1200" dirty="0"/>
            <a:t>Convert the form of output tensor into array</a:t>
          </a:r>
        </a:p>
        <a:p>
          <a:pPr marL="285750" lvl="1" indent="-285750" algn="l" defTabSz="1244600">
            <a:lnSpc>
              <a:spcPct val="90000"/>
            </a:lnSpc>
            <a:spcBef>
              <a:spcPct val="0"/>
            </a:spcBef>
            <a:spcAft>
              <a:spcPct val="15000"/>
            </a:spcAft>
            <a:buChar char="•"/>
          </a:pPr>
          <a:r>
            <a:rPr lang="en-US" sz="2800" kern="1200" dirty="0"/>
            <a:t>Select the best classifications and output </a:t>
          </a:r>
        </a:p>
      </dsp:txBody>
      <dsp:txXfrm>
        <a:off x="0" y="887949"/>
        <a:ext cx="10515600" cy="33818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E4254-4A0F-42DD-A3EE-8C04267CB269}">
      <dsp:nvSpPr>
        <dsp:cNvPr id="0" name=""/>
        <dsp:cNvSpPr/>
      </dsp:nvSpPr>
      <dsp:spPr>
        <a:xfrm>
          <a:off x="2103120" y="1359"/>
          <a:ext cx="8412480" cy="13937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354022" rIns="163225" bIns="354022" numCol="1" spcCol="1270" anchor="ctr" anchorCtr="0">
          <a:noAutofit/>
        </a:bodyPr>
        <a:lstStyle/>
        <a:p>
          <a:pPr marL="0" lvl="0" indent="0" algn="l" defTabSz="1244600">
            <a:lnSpc>
              <a:spcPct val="90000"/>
            </a:lnSpc>
            <a:spcBef>
              <a:spcPct val="0"/>
            </a:spcBef>
            <a:spcAft>
              <a:spcPct val="35000"/>
            </a:spcAft>
            <a:buNone/>
          </a:pPr>
          <a:r>
            <a:rPr lang="en-US" sz="2800" kern="1200" dirty="0"/>
            <a:t>Train machine learning model on my own.</a:t>
          </a:r>
        </a:p>
      </dsp:txBody>
      <dsp:txXfrm>
        <a:off x="2103120" y="1359"/>
        <a:ext cx="8412480" cy="1393787"/>
      </dsp:txXfrm>
    </dsp:sp>
    <dsp:sp modelId="{CF7023BB-CF53-4D7D-9D41-00490DDFCC1C}">
      <dsp:nvSpPr>
        <dsp:cNvPr id="0" name=""/>
        <dsp:cNvSpPr/>
      </dsp:nvSpPr>
      <dsp:spPr>
        <a:xfrm>
          <a:off x="0" y="1359"/>
          <a:ext cx="2103120" cy="139378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37675" rIns="111290" bIns="137675" numCol="1" spcCol="1270" anchor="ctr" anchorCtr="0">
          <a:noAutofit/>
        </a:bodyPr>
        <a:lstStyle/>
        <a:p>
          <a:pPr marL="0" lvl="0" indent="0" algn="ctr" defTabSz="1244600">
            <a:lnSpc>
              <a:spcPct val="90000"/>
            </a:lnSpc>
            <a:spcBef>
              <a:spcPct val="0"/>
            </a:spcBef>
            <a:spcAft>
              <a:spcPct val="35000"/>
            </a:spcAft>
            <a:buNone/>
          </a:pPr>
          <a:r>
            <a:rPr lang="en-US" sz="2800" kern="1200"/>
            <a:t>Train</a:t>
          </a:r>
        </a:p>
      </dsp:txBody>
      <dsp:txXfrm>
        <a:off x="0" y="1359"/>
        <a:ext cx="2103120" cy="1393787"/>
      </dsp:txXfrm>
    </dsp:sp>
    <dsp:sp modelId="{0CE6359A-670B-4368-A263-DC2722E6F749}">
      <dsp:nvSpPr>
        <dsp:cNvPr id="0" name=""/>
        <dsp:cNvSpPr/>
      </dsp:nvSpPr>
      <dsp:spPr>
        <a:xfrm>
          <a:off x="2103120" y="1478775"/>
          <a:ext cx="8412480" cy="13937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354022" rIns="163225" bIns="354022" numCol="1" spcCol="1270" anchor="ctr" anchorCtr="0">
          <a:noAutofit/>
        </a:bodyPr>
        <a:lstStyle/>
        <a:p>
          <a:pPr marL="0" lvl="0" indent="0" algn="l" defTabSz="1244600">
            <a:lnSpc>
              <a:spcPct val="90000"/>
            </a:lnSpc>
            <a:spcBef>
              <a:spcPct val="0"/>
            </a:spcBef>
            <a:spcAft>
              <a:spcPct val="35000"/>
            </a:spcAft>
            <a:buNone/>
          </a:pPr>
          <a:r>
            <a:rPr lang="en-US" sz="2800" kern="1200" dirty="0"/>
            <a:t>Improve accuracy by implementing the state-of-art methods into object-recognition.</a:t>
          </a:r>
        </a:p>
      </dsp:txBody>
      <dsp:txXfrm>
        <a:off x="2103120" y="1478775"/>
        <a:ext cx="8412480" cy="1393787"/>
      </dsp:txXfrm>
    </dsp:sp>
    <dsp:sp modelId="{42E7CE7C-FC61-42AB-8986-2B5A0CB4143E}">
      <dsp:nvSpPr>
        <dsp:cNvPr id="0" name=""/>
        <dsp:cNvSpPr/>
      </dsp:nvSpPr>
      <dsp:spPr>
        <a:xfrm>
          <a:off x="0" y="1478775"/>
          <a:ext cx="2103120" cy="139378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37675" rIns="111290" bIns="137675" numCol="1" spcCol="1270" anchor="ctr" anchorCtr="0">
          <a:noAutofit/>
        </a:bodyPr>
        <a:lstStyle/>
        <a:p>
          <a:pPr marL="0" lvl="0" indent="0" algn="ctr" defTabSz="1244600">
            <a:lnSpc>
              <a:spcPct val="90000"/>
            </a:lnSpc>
            <a:spcBef>
              <a:spcPct val="0"/>
            </a:spcBef>
            <a:spcAft>
              <a:spcPct val="35000"/>
            </a:spcAft>
            <a:buNone/>
          </a:pPr>
          <a:r>
            <a:rPr lang="en-US" sz="2800" kern="1200"/>
            <a:t>Improve</a:t>
          </a:r>
        </a:p>
      </dsp:txBody>
      <dsp:txXfrm>
        <a:off x="0" y="1478775"/>
        <a:ext cx="2103120" cy="1393787"/>
      </dsp:txXfrm>
    </dsp:sp>
    <dsp:sp modelId="{80052C0D-8B8D-454B-B472-D39E49BEA161}">
      <dsp:nvSpPr>
        <dsp:cNvPr id="0" name=""/>
        <dsp:cNvSpPr/>
      </dsp:nvSpPr>
      <dsp:spPr>
        <a:xfrm>
          <a:off x="2103120" y="2956190"/>
          <a:ext cx="8412480" cy="13937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354022" rIns="163225" bIns="354022" numCol="1" spcCol="1270" anchor="ctr" anchorCtr="0">
          <a:noAutofit/>
        </a:bodyPr>
        <a:lstStyle/>
        <a:p>
          <a:pPr marL="0" lvl="0" indent="0" algn="l" defTabSz="1244600">
            <a:lnSpc>
              <a:spcPct val="90000"/>
            </a:lnSpc>
            <a:spcBef>
              <a:spcPct val="0"/>
            </a:spcBef>
            <a:spcAft>
              <a:spcPct val="35000"/>
            </a:spcAft>
            <a:buNone/>
          </a:pPr>
          <a:r>
            <a:rPr lang="en-US" sz="2800" kern="1200" dirty="0"/>
            <a:t>Accelerate the speed of recognize.</a:t>
          </a:r>
        </a:p>
      </dsp:txBody>
      <dsp:txXfrm>
        <a:off x="2103120" y="2956190"/>
        <a:ext cx="8412480" cy="1393787"/>
      </dsp:txXfrm>
    </dsp:sp>
    <dsp:sp modelId="{1AD3196C-FA80-4B8B-9FA1-D60B64D4AAEE}">
      <dsp:nvSpPr>
        <dsp:cNvPr id="0" name=""/>
        <dsp:cNvSpPr/>
      </dsp:nvSpPr>
      <dsp:spPr>
        <a:xfrm>
          <a:off x="0" y="2956190"/>
          <a:ext cx="2103120" cy="139378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37675" rIns="111290" bIns="137675" numCol="1" spcCol="1270" anchor="ctr" anchorCtr="0">
          <a:noAutofit/>
        </a:bodyPr>
        <a:lstStyle/>
        <a:p>
          <a:pPr marL="0" lvl="0" indent="0" algn="ctr" defTabSz="1244600">
            <a:lnSpc>
              <a:spcPct val="90000"/>
            </a:lnSpc>
            <a:spcBef>
              <a:spcPct val="0"/>
            </a:spcBef>
            <a:spcAft>
              <a:spcPct val="35000"/>
            </a:spcAft>
            <a:buNone/>
          </a:pPr>
          <a:r>
            <a:rPr lang="en-US" sz="2800" kern="1200"/>
            <a:t>Accelerate</a:t>
          </a:r>
        </a:p>
      </dsp:txBody>
      <dsp:txXfrm>
        <a:off x="0" y="2956190"/>
        <a:ext cx="2103120" cy="139378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3EF1C-2051-48AC-AFDD-91967FD58F8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FFFC12-E17D-4E7E-B5CD-383B23D26B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45A8FDE2-5BEA-4C04-9A98-905AFC25722C}"/>
              </a:ext>
            </a:extLst>
          </p:cNvPr>
          <p:cNvSpPr>
            <a:spLocks noGrp="1"/>
          </p:cNvSpPr>
          <p:nvPr>
            <p:ph type="dt" sz="half" idx="10"/>
          </p:nvPr>
        </p:nvSpPr>
        <p:spPr/>
        <p:txBody>
          <a:bodyPr/>
          <a:lstStyle/>
          <a:p>
            <a:fld id="{23B89379-4A0F-4744-9ED4-D1464F360ACA}" type="datetimeFigureOut">
              <a:rPr lang="zh-CN" altLang="en-US" smtClean="0"/>
              <a:t>2017/6/30</a:t>
            </a:fld>
            <a:endParaRPr lang="zh-CN" altLang="en-US"/>
          </a:p>
        </p:txBody>
      </p:sp>
      <p:sp>
        <p:nvSpPr>
          <p:cNvPr id="5" name="页脚占位符 4">
            <a:extLst>
              <a:ext uri="{FF2B5EF4-FFF2-40B4-BE49-F238E27FC236}">
                <a16:creationId xmlns:a16="http://schemas.microsoft.com/office/drawing/2014/main" id="{86F5759F-4312-4F3B-8CBA-0B70834E4C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D00D88-E700-4F1E-94EA-07BFD01E1105}"/>
              </a:ext>
            </a:extLst>
          </p:cNvPr>
          <p:cNvSpPr>
            <a:spLocks noGrp="1"/>
          </p:cNvSpPr>
          <p:nvPr>
            <p:ph type="sldNum" sz="quarter" idx="12"/>
          </p:nvPr>
        </p:nvSpPr>
        <p:spPr/>
        <p:txBody>
          <a:bodyPr/>
          <a:lstStyle/>
          <a:p>
            <a:fld id="{DE047E08-3428-4FCA-AE74-0AFE021DAC3F}" type="slidenum">
              <a:rPr lang="zh-CN" altLang="en-US" smtClean="0"/>
              <a:t>‹#›</a:t>
            </a:fld>
            <a:endParaRPr lang="zh-CN" altLang="en-US"/>
          </a:p>
        </p:txBody>
      </p:sp>
    </p:spTree>
    <p:extLst>
      <p:ext uri="{BB962C8B-B14F-4D97-AF65-F5344CB8AC3E}">
        <p14:creationId xmlns:p14="http://schemas.microsoft.com/office/powerpoint/2010/main" val="138520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A950F-63C6-4D9E-ACB0-1AE13E055EF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0AB5788-A9CD-4299-A49C-4A31EA2BBD3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BE5431-0512-4705-89B0-4B86010CA1EE}"/>
              </a:ext>
            </a:extLst>
          </p:cNvPr>
          <p:cNvSpPr>
            <a:spLocks noGrp="1"/>
          </p:cNvSpPr>
          <p:nvPr>
            <p:ph type="dt" sz="half" idx="10"/>
          </p:nvPr>
        </p:nvSpPr>
        <p:spPr/>
        <p:txBody>
          <a:bodyPr/>
          <a:lstStyle/>
          <a:p>
            <a:fld id="{23B89379-4A0F-4744-9ED4-D1464F360ACA}" type="datetimeFigureOut">
              <a:rPr lang="zh-CN" altLang="en-US" smtClean="0"/>
              <a:t>2017/6/30</a:t>
            </a:fld>
            <a:endParaRPr lang="zh-CN" altLang="en-US"/>
          </a:p>
        </p:txBody>
      </p:sp>
      <p:sp>
        <p:nvSpPr>
          <p:cNvPr id="5" name="页脚占位符 4">
            <a:extLst>
              <a:ext uri="{FF2B5EF4-FFF2-40B4-BE49-F238E27FC236}">
                <a16:creationId xmlns:a16="http://schemas.microsoft.com/office/drawing/2014/main" id="{98EABDDC-997E-4BF6-8FD4-A0CFBF7FB3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307CC5-EC8C-426D-9CA2-9E8D7D4EA3A3}"/>
              </a:ext>
            </a:extLst>
          </p:cNvPr>
          <p:cNvSpPr>
            <a:spLocks noGrp="1"/>
          </p:cNvSpPr>
          <p:nvPr>
            <p:ph type="sldNum" sz="quarter" idx="12"/>
          </p:nvPr>
        </p:nvSpPr>
        <p:spPr/>
        <p:txBody>
          <a:bodyPr/>
          <a:lstStyle/>
          <a:p>
            <a:fld id="{DE047E08-3428-4FCA-AE74-0AFE021DAC3F}" type="slidenum">
              <a:rPr lang="zh-CN" altLang="en-US" smtClean="0"/>
              <a:t>‹#›</a:t>
            </a:fld>
            <a:endParaRPr lang="zh-CN" altLang="en-US"/>
          </a:p>
        </p:txBody>
      </p:sp>
    </p:spTree>
    <p:extLst>
      <p:ext uri="{BB962C8B-B14F-4D97-AF65-F5344CB8AC3E}">
        <p14:creationId xmlns:p14="http://schemas.microsoft.com/office/powerpoint/2010/main" val="2578188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2FD5BB6-9564-44DE-AAA2-F9BD3061190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D2E7C2C-1B52-4108-8F71-A00710E48D5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9006484-F15F-4124-A059-007983895E37}"/>
              </a:ext>
            </a:extLst>
          </p:cNvPr>
          <p:cNvSpPr>
            <a:spLocks noGrp="1"/>
          </p:cNvSpPr>
          <p:nvPr>
            <p:ph type="dt" sz="half" idx="10"/>
          </p:nvPr>
        </p:nvSpPr>
        <p:spPr/>
        <p:txBody>
          <a:bodyPr/>
          <a:lstStyle/>
          <a:p>
            <a:fld id="{23B89379-4A0F-4744-9ED4-D1464F360ACA}" type="datetimeFigureOut">
              <a:rPr lang="zh-CN" altLang="en-US" smtClean="0"/>
              <a:t>2017/6/30</a:t>
            </a:fld>
            <a:endParaRPr lang="zh-CN" altLang="en-US"/>
          </a:p>
        </p:txBody>
      </p:sp>
      <p:sp>
        <p:nvSpPr>
          <p:cNvPr id="5" name="页脚占位符 4">
            <a:extLst>
              <a:ext uri="{FF2B5EF4-FFF2-40B4-BE49-F238E27FC236}">
                <a16:creationId xmlns:a16="http://schemas.microsoft.com/office/drawing/2014/main" id="{607E8EC2-CA52-4485-A0BE-82AE31C503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82EF5C-2B52-4435-9BA3-BDB91DEEEDCA}"/>
              </a:ext>
            </a:extLst>
          </p:cNvPr>
          <p:cNvSpPr>
            <a:spLocks noGrp="1"/>
          </p:cNvSpPr>
          <p:nvPr>
            <p:ph type="sldNum" sz="quarter" idx="12"/>
          </p:nvPr>
        </p:nvSpPr>
        <p:spPr/>
        <p:txBody>
          <a:bodyPr/>
          <a:lstStyle/>
          <a:p>
            <a:fld id="{DE047E08-3428-4FCA-AE74-0AFE021DAC3F}" type="slidenum">
              <a:rPr lang="zh-CN" altLang="en-US" smtClean="0"/>
              <a:t>‹#›</a:t>
            </a:fld>
            <a:endParaRPr lang="zh-CN" altLang="en-US"/>
          </a:p>
        </p:txBody>
      </p:sp>
    </p:spTree>
    <p:extLst>
      <p:ext uri="{BB962C8B-B14F-4D97-AF65-F5344CB8AC3E}">
        <p14:creationId xmlns:p14="http://schemas.microsoft.com/office/powerpoint/2010/main" val="353571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0F1B6D-7217-4240-8542-CA71776AAA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527E35-66EE-48EE-9140-9CE9DBC0A78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095350D-D8B1-4A49-9BBF-19B9A7B83104}"/>
              </a:ext>
            </a:extLst>
          </p:cNvPr>
          <p:cNvSpPr>
            <a:spLocks noGrp="1"/>
          </p:cNvSpPr>
          <p:nvPr>
            <p:ph type="dt" sz="half" idx="10"/>
          </p:nvPr>
        </p:nvSpPr>
        <p:spPr/>
        <p:txBody>
          <a:bodyPr/>
          <a:lstStyle/>
          <a:p>
            <a:fld id="{23B89379-4A0F-4744-9ED4-D1464F360ACA}" type="datetimeFigureOut">
              <a:rPr lang="zh-CN" altLang="en-US" smtClean="0"/>
              <a:t>2017/6/30</a:t>
            </a:fld>
            <a:endParaRPr lang="zh-CN" altLang="en-US"/>
          </a:p>
        </p:txBody>
      </p:sp>
      <p:sp>
        <p:nvSpPr>
          <p:cNvPr id="5" name="页脚占位符 4">
            <a:extLst>
              <a:ext uri="{FF2B5EF4-FFF2-40B4-BE49-F238E27FC236}">
                <a16:creationId xmlns:a16="http://schemas.microsoft.com/office/drawing/2014/main" id="{6B9A22AF-3408-4999-80FF-67609BD755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5780EA-B56C-4DCA-8AAF-F248AE5FE9CF}"/>
              </a:ext>
            </a:extLst>
          </p:cNvPr>
          <p:cNvSpPr>
            <a:spLocks noGrp="1"/>
          </p:cNvSpPr>
          <p:nvPr>
            <p:ph type="sldNum" sz="quarter" idx="12"/>
          </p:nvPr>
        </p:nvSpPr>
        <p:spPr/>
        <p:txBody>
          <a:bodyPr/>
          <a:lstStyle/>
          <a:p>
            <a:fld id="{DE047E08-3428-4FCA-AE74-0AFE021DAC3F}" type="slidenum">
              <a:rPr lang="zh-CN" altLang="en-US" smtClean="0"/>
              <a:t>‹#›</a:t>
            </a:fld>
            <a:endParaRPr lang="zh-CN" altLang="en-US"/>
          </a:p>
        </p:txBody>
      </p:sp>
    </p:spTree>
    <p:extLst>
      <p:ext uri="{BB962C8B-B14F-4D97-AF65-F5344CB8AC3E}">
        <p14:creationId xmlns:p14="http://schemas.microsoft.com/office/powerpoint/2010/main" val="341348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C1754-6C87-49CC-AD13-9FEBEEB9DE6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E005819-A087-4557-AA4F-332D1F237C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90F2987-6D91-4354-B16A-7542D1B5179B}"/>
              </a:ext>
            </a:extLst>
          </p:cNvPr>
          <p:cNvSpPr>
            <a:spLocks noGrp="1"/>
          </p:cNvSpPr>
          <p:nvPr>
            <p:ph type="dt" sz="half" idx="10"/>
          </p:nvPr>
        </p:nvSpPr>
        <p:spPr/>
        <p:txBody>
          <a:bodyPr/>
          <a:lstStyle/>
          <a:p>
            <a:fld id="{23B89379-4A0F-4744-9ED4-D1464F360ACA}" type="datetimeFigureOut">
              <a:rPr lang="zh-CN" altLang="en-US" smtClean="0"/>
              <a:t>2017/6/30</a:t>
            </a:fld>
            <a:endParaRPr lang="zh-CN" altLang="en-US"/>
          </a:p>
        </p:txBody>
      </p:sp>
      <p:sp>
        <p:nvSpPr>
          <p:cNvPr id="5" name="页脚占位符 4">
            <a:extLst>
              <a:ext uri="{FF2B5EF4-FFF2-40B4-BE49-F238E27FC236}">
                <a16:creationId xmlns:a16="http://schemas.microsoft.com/office/drawing/2014/main" id="{D68288B7-767C-4AE2-8E6C-FDF18575B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7704C3-5B01-431D-8E3D-9165C08C6C28}"/>
              </a:ext>
            </a:extLst>
          </p:cNvPr>
          <p:cNvSpPr>
            <a:spLocks noGrp="1"/>
          </p:cNvSpPr>
          <p:nvPr>
            <p:ph type="sldNum" sz="quarter" idx="12"/>
          </p:nvPr>
        </p:nvSpPr>
        <p:spPr/>
        <p:txBody>
          <a:bodyPr/>
          <a:lstStyle/>
          <a:p>
            <a:fld id="{DE047E08-3428-4FCA-AE74-0AFE021DAC3F}" type="slidenum">
              <a:rPr lang="zh-CN" altLang="en-US" smtClean="0"/>
              <a:t>‹#›</a:t>
            </a:fld>
            <a:endParaRPr lang="zh-CN" altLang="en-US"/>
          </a:p>
        </p:txBody>
      </p:sp>
    </p:spTree>
    <p:extLst>
      <p:ext uri="{BB962C8B-B14F-4D97-AF65-F5344CB8AC3E}">
        <p14:creationId xmlns:p14="http://schemas.microsoft.com/office/powerpoint/2010/main" val="2105400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D6566-5D32-487D-9C66-59A37B0ABB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0B8A12-AF05-46FA-B45D-07B6B6CC152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A1460F4-1AA2-4001-8CB5-DA7E87FB6EC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6DDA5CF-47CF-4481-B1D5-4011252CDFE7}"/>
              </a:ext>
            </a:extLst>
          </p:cNvPr>
          <p:cNvSpPr>
            <a:spLocks noGrp="1"/>
          </p:cNvSpPr>
          <p:nvPr>
            <p:ph type="dt" sz="half" idx="10"/>
          </p:nvPr>
        </p:nvSpPr>
        <p:spPr/>
        <p:txBody>
          <a:bodyPr/>
          <a:lstStyle/>
          <a:p>
            <a:fld id="{23B89379-4A0F-4744-9ED4-D1464F360ACA}" type="datetimeFigureOut">
              <a:rPr lang="zh-CN" altLang="en-US" smtClean="0"/>
              <a:t>2017/6/30</a:t>
            </a:fld>
            <a:endParaRPr lang="zh-CN" altLang="en-US"/>
          </a:p>
        </p:txBody>
      </p:sp>
      <p:sp>
        <p:nvSpPr>
          <p:cNvPr id="6" name="页脚占位符 5">
            <a:extLst>
              <a:ext uri="{FF2B5EF4-FFF2-40B4-BE49-F238E27FC236}">
                <a16:creationId xmlns:a16="http://schemas.microsoft.com/office/drawing/2014/main" id="{84ED64D8-3C74-4FC5-BCAD-D5F35ABE5D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B780FF-5826-4558-A489-032FE2DBFC0B}"/>
              </a:ext>
            </a:extLst>
          </p:cNvPr>
          <p:cNvSpPr>
            <a:spLocks noGrp="1"/>
          </p:cNvSpPr>
          <p:nvPr>
            <p:ph type="sldNum" sz="quarter" idx="12"/>
          </p:nvPr>
        </p:nvSpPr>
        <p:spPr/>
        <p:txBody>
          <a:bodyPr/>
          <a:lstStyle/>
          <a:p>
            <a:fld id="{DE047E08-3428-4FCA-AE74-0AFE021DAC3F}" type="slidenum">
              <a:rPr lang="zh-CN" altLang="en-US" smtClean="0"/>
              <a:t>‹#›</a:t>
            </a:fld>
            <a:endParaRPr lang="zh-CN" altLang="en-US"/>
          </a:p>
        </p:txBody>
      </p:sp>
    </p:spTree>
    <p:extLst>
      <p:ext uri="{BB962C8B-B14F-4D97-AF65-F5344CB8AC3E}">
        <p14:creationId xmlns:p14="http://schemas.microsoft.com/office/powerpoint/2010/main" val="443929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6CA63-2E5D-438A-B5AD-265895F3914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C5E181-4AC3-4CB2-B3CF-68DF68297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581E207-11D8-4011-8A39-29AD1CD6F4E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83F95A3-AE02-4354-BFFC-1C702AC0B7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BFA433E-E9C4-44C9-8501-5C7AE94E8BD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9C8BE82-5AAC-411C-8C1C-3D04D53E1FD2}"/>
              </a:ext>
            </a:extLst>
          </p:cNvPr>
          <p:cNvSpPr>
            <a:spLocks noGrp="1"/>
          </p:cNvSpPr>
          <p:nvPr>
            <p:ph type="dt" sz="half" idx="10"/>
          </p:nvPr>
        </p:nvSpPr>
        <p:spPr/>
        <p:txBody>
          <a:bodyPr/>
          <a:lstStyle/>
          <a:p>
            <a:fld id="{23B89379-4A0F-4744-9ED4-D1464F360ACA}" type="datetimeFigureOut">
              <a:rPr lang="zh-CN" altLang="en-US" smtClean="0"/>
              <a:t>2017/6/30</a:t>
            </a:fld>
            <a:endParaRPr lang="zh-CN" altLang="en-US"/>
          </a:p>
        </p:txBody>
      </p:sp>
      <p:sp>
        <p:nvSpPr>
          <p:cNvPr id="8" name="页脚占位符 7">
            <a:extLst>
              <a:ext uri="{FF2B5EF4-FFF2-40B4-BE49-F238E27FC236}">
                <a16:creationId xmlns:a16="http://schemas.microsoft.com/office/drawing/2014/main" id="{572595A5-B427-4E93-9E3F-E2D3E6D99D7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B6F4FDE-765E-4EBD-9F1E-E5F905334233}"/>
              </a:ext>
            </a:extLst>
          </p:cNvPr>
          <p:cNvSpPr>
            <a:spLocks noGrp="1"/>
          </p:cNvSpPr>
          <p:nvPr>
            <p:ph type="sldNum" sz="quarter" idx="12"/>
          </p:nvPr>
        </p:nvSpPr>
        <p:spPr/>
        <p:txBody>
          <a:bodyPr/>
          <a:lstStyle/>
          <a:p>
            <a:fld id="{DE047E08-3428-4FCA-AE74-0AFE021DAC3F}" type="slidenum">
              <a:rPr lang="zh-CN" altLang="en-US" smtClean="0"/>
              <a:t>‹#›</a:t>
            </a:fld>
            <a:endParaRPr lang="zh-CN" altLang="en-US"/>
          </a:p>
        </p:txBody>
      </p:sp>
    </p:spTree>
    <p:extLst>
      <p:ext uri="{BB962C8B-B14F-4D97-AF65-F5344CB8AC3E}">
        <p14:creationId xmlns:p14="http://schemas.microsoft.com/office/powerpoint/2010/main" val="63514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357346-F4D2-4FD4-BE4A-B92B74D0317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A65D142-A5A0-472B-AD93-73018C4E3D14}"/>
              </a:ext>
            </a:extLst>
          </p:cNvPr>
          <p:cNvSpPr>
            <a:spLocks noGrp="1"/>
          </p:cNvSpPr>
          <p:nvPr>
            <p:ph type="dt" sz="half" idx="10"/>
          </p:nvPr>
        </p:nvSpPr>
        <p:spPr/>
        <p:txBody>
          <a:bodyPr/>
          <a:lstStyle/>
          <a:p>
            <a:fld id="{23B89379-4A0F-4744-9ED4-D1464F360ACA}" type="datetimeFigureOut">
              <a:rPr lang="zh-CN" altLang="en-US" smtClean="0"/>
              <a:t>2017/6/30</a:t>
            </a:fld>
            <a:endParaRPr lang="zh-CN" altLang="en-US"/>
          </a:p>
        </p:txBody>
      </p:sp>
      <p:sp>
        <p:nvSpPr>
          <p:cNvPr id="4" name="页脚占位符 3">
            <a:extLst>
              <a:ext uri="{FF2B5EF4-FFF2-40B4-BE49-F238E27FC236}">
                <a16:creationId xmlns:a16="http://schemas.microsoft.com/office/drawing/2014/main" id="{01367408-50A3-40B8-8574-873855EC6F3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C9E84AB-8A94-4DA9-A3F9-B010B1D001E0}"/>
              </a:ext>
            </a:extLst>
          </p:cNvPr>
          <p:cNvSpPr>
            <a:spLocks noGrp="1"/>
          </p:cNvSpPr>
          <p:nvPr>
            <p:ph type="sldNum" sz="quarter" idx="12"/>
          </p:nvPr>
        </p:nvSpPr>
        <p:spPr/>
        <p:txBody>
          <a:bodyPr/>
          <a:lstStyle/>
          <a:p>
            <a:fld id="{DE047E08-3428-4FCA-AE74-0AFE021DAC3F}" type="slidenum">
              <a:rPr lang="zh-CN" altLang="en-US" smtClean="0"/>
              <a:t>‹#›</a:t>
            </a:fld>
            <a:endParaRPr lang="zh-CN" altLang="en-US"/>
          </a:p>
        </p:txBody>
      </p:sp>
    </p:spTree>
    <p:extLst>
      <p:ext uri="{BB962C8B-B14F-4D97-AF65-F5344CB8AC3E}">
        <p14:creationId xmlns:p14="http://schemas.microsoft.com/office/powerpoint/2010/main" val="315105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5D04C18-A63D-4FFD-A94E-D0E4684CE07B}"/>
              </a:ext>
            </a:extLst>
          </p:cNvPr>
          <p:cNvSpPr>
            <a:spLocks noGrp="1"/>
          </p:cNvSpPr>
          <p:nvPr>
            <p:ph type="dt" sz="half" idx="10"/>
          </p:nvPr>
        </p:nvSpPr>
        <p:spPr/>
        <p:txBody>
          <a:bodyPr/>
          <a:lstStyle/>
          <a:p>
            <a:fld id="{23B89379-4A0F-4744-9ED4-D1464F360ACA}" type="datetimeFigureOut">
              <a:rPr lang="zh-CN" altLang="en-US" smtClean="0"/>
              <a:t>2017/6/30</a:t>
            </a:fld>
            <a:endParaRPr lang="zh-CN" altLang="en-US"/>
          </a:p>
        </p:txBody>
      </p:sp>
      <p:sp>
        <p:nvSpPr>
          <p:cNvPr id="3" name="页脚占位符 2">
            <a:extLst>
              <a:ext uri="{FF2B5EF4-FFF2-40B4-BE49-F238E27FC236}">
                <a16:creationId xmlns:a16="http://schemas.microsoft.com/office/drawing/2014/main" id="{F1ECF677-2C14-4779-AD70-05797A2B8F9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8233613-6352-47B9-8435-3FC387FB87A2}"/>
              </a:ext>
            </a:extLst>
          </p:cNvPr>
          <p:cNvSpPr>
            <a:spLocks noGrp="1"/>
          </p:cNvSpPr>
          <p:nvPr>
            <p:ph type="sldNum" sz="quarter" idx="12"/>
          </p:nvPr>
        </p:nvSpPr>
        <p:spPr/>
        <p:txBody>
          <a:bodyPr/>
          <a:lstStyle/>
          <a:p>
            <a:fld id="{DE047E08-3428-4FCA-AE74-0AFE021DAC3F}" type="slidenum">
              <a:rPr lang="zh-CN" altLang="en-US" smtClean="0"/>
              <a:t>‹#›</a:t>
            </a:fld>
            <a:endParaRPr lang="zh-CN" altLang="en-US"/>
          </a:p>
        </p:txBody>
      </p:sp>
    </p:spTree>
    <p:extLst>
      <p:ext uri="{BB962C8B-B14F-4D97-AF65-F5344CB8AC3E}">
        <p14:creationId xmlns:p14="http://schemas.microsoft.com/office/powerpoint/2010/main" val="3507598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703A6-6F22-40B1-B673-95151D013A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15EDD9B-4C53-45BE-BC3B-1B9D269D57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5E7EB01-632E-416C-9123-3AA147E26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B705654-44EC-43C8-93C3-81CF0ABAF550}"/>
              </a:ext>
            </a:extLst>
          </p:cNvPr>
          <p:cNvSpPr>
            <a:spLocks noGrp="1"/>
          </p:cNvSpPr>
          <p:nvPr>
            <p:ph type="dt" sz="half" idx="10"/>
          </p:nvPr>
        </p:nvSpPr>
        <p:spPr/>
        <p:txBody>
          <a:bodyPr/>
          <a:lstStyle/>
          <a:p>
            <a:fld id="{23B89379-4A0F-4744-9ED4-D1464F360ACA}" type="datetimeFigureOut">
              <a:rPr lang="zh-CN" altLang="en-US" smtClean="0"/>
              <a:t>2017/6/30</a:t>
            </a:fld>
            <a:endParaRPr lang="zh-CN" altLang="en-US"/>
          </a:p>
        </p:txBody>
      </p:sp>
      <p:sp>
        <p:nvSpPr>
          <p:cNvPr id="6" name="页脚占位符 5">
            <a:extLst>
              <a:ext uri="{FF2B5EF4-FFF2-40B4-BE49-F238E27FC236}">
                <a16:creationId xmlns:a16="http://schemas.microsoft.com/office/drawing/2014/main" id="{87EF76AF-9F5E-4BAD-8B59-09F63FDB1C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82B4A5-5037-4512-92BC-4B39FCD284C9}"/>
              </a:ext>
            </a:extLst>
          </p:cNvPr>
          <p:cNvSpPr>
            <a:spLocks noGrp="1"/>
          </p:cNvSpPr>
          <p:nvPr>
            <p:ph type="sldNum" sz="quarter" idx="12"/>
          </p:nvPr>
        </p:nvSpPr>
        <p:spPr/>
        <p:txBody>
          <a:bodyPr/>
          <a:lstStyle/>
          <a:p>
            <a:fld id="{DE047E08-3428-4FCA-AE74-0AFE021DAC3F}" type="slidenum">
              <a:rPr lang="zh-CN" altLang="en-US" smtClean="0"/>
              <a:t>‹#›</a:t>
            </a:fld>
            <a:endParaRPr lang="zh-CN" altLang="en-US"/>
          </a:p>
        </p:txBody>
      </p:sp>
    </p:spTree>
    <p:extLst>
      <p:ext uri="{BB962C8B-B14F-4D97-AF65-F5344CB8AC3E}">
        <p14:creationId xmlns:p14="http://schemas.microsoft.com/office/powerpoint/2010/main" val="29498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19A482-C955-4325-AAF3-22CC5F342F5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63CEC4-2595-47A3-BA42-859D7CD24F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1FA1DF3-108A-4A37-A116-5751680799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5636B7-B480-4355-82ED-75E6A496B34D}"/>
              </a:ext>
            </a:extLst>
          </p:cNvPr>
          <p:cNvSpPr>
            <a:spLocks noGrp="1"/>
          </p:cNvSpPr>
          <p:nvPr>
            <p:ph type="dt" sz="half" idx="10"/>
          </p:nvPr>
        </p:nvSpPr>
        <p:spPr/>
        <p:txBody>
          <a:bodyPr/>
          <a:lstStyle/>
          <a:p>
            <a:fld id="{23B89379-4A0F-4744-9ED4-D1464F360ACA}" type="datetimeFigureOut">
              <a:rPr lang="zh-CN" altLang="en-US" smtClean="0"/>
              <a:t>2017/6/30</a:t>
            </a:fld>
            <a:endParaRPr lang="zh-CN" altLang="en-US"/>
          </a:p>
        </p:txBody>
      </p:sp>
      <p:sp>
        <p:nvSpPr>
          <p:cNvPr id="6" name="页脚占位符 5">
            <a:extLst>
              <a:ext uri="{FF2B5EF4-FFF2-40B4-BE49-F238E27FC236}">
                <a16:creationId xmlns:a16="http://schemas.microsoft.com/office/drawing/2014/main" id="{47A40236-5706-4D78-AB94-A09CE3EA91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93E16C-E8DF-4859-BE62-A7E86B167FE7}"/>
              </a:ext>
            </a:extLst>
          </p:cNvPr>
          <p:cNvSpPr>
            <a:spLocks noGrp="1"/>
          </p:cNvSpPr>
          <p:nvPr>
            <p:ph type="sldNum" sz="quarter" idx="12"/>
          </p:nvPr>
        </p:nvSpPr>
        <p:spPr/>
        <p:txBody>
          <a:bodyPr/>
          <a:lstStyle/>
          <a:p>
            <a:fld id="{DE047E08-3428-4FCA-AE74-0AFE021DAC3F}" type="slidenum">
              <a:rPr lang="zh-CN" altLang="en-US" smtClean="0"/>
              <a:t>‹#›</a:t>
            </a:fld>
            <a:endParaRPr lang="zh-CN" altLang="en-US"/>
          </a:p>
        </p:txBody>
      </p:sp>
    </p:spTree>
    <p:extLst>
      <p:ext uri="{BB962C8B-B14F-4D97-AF65-F5344CB8AC3E}">
        <p14:creationId xmlns:p14="http://schemas.microsoft.com/office/powerpoint/2010/main" val="369429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F76EC8E-1AE5-4592-BD48-49EFCA40F6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01E241D-8327-4FBF-A9AA-24DBD63F39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036264-506B-493D-AD7A-F9B5CA143F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89379-4A0F-4744-9ED4-D1464F360ACA}" type="datetimeFigureOut">
              <a:rPr lang="zh-CN" altLang="en-US" smtClean="0"/>
              <a:t>2017/6/30</a:t>
            </a:fld>
            <a:endParaRPr lang="zh-CN" altLang="en-US"/>
          </a:p>
        </p:txBody>
      </p:sp>
      <p:sp>
        <p:nvSpPr>
          <p:cNvPr id="5" name="页脚占位符 4">
            <a:extLst>
              <a:ext uri="{FF2B5EF4-FFF2-40B4-BE49-F238E27FC236}">
                <a16:creationId xmlns:a16="http://schemas.microsoft.com/office/drawing/2014/main" id="{08D0D68D-9659-4636-BB02-854E6C1ABC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1962E2A-5260-4D3A-B242-801644C6E4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47E08-3428-4FCA-AE74-0AFE021DAC3F}" type="slidenum">
              <a:rPr lang="zh-CN" altLang="en-US" smtClean="0"/>
              <a:t>‹#›</a:t>
            </a:fld>
            <a:endParaRPr lang="zh-CN" altLang="en-US"/>
          </a:p>
        </p:txBody>
      </p:sp>
      <p:pic>
        <p:nvPicPr>
          <p:cNvPr id="7" name="图片 6">
            <a:extLst>
              <a:ext uri="{FF2B5EF4-FFF2-40B4-BE49-F238E27FC236}">
                <a16:creationId xmlns:a16="http://schemas.microsoft.com/office/drawing/2014/main" id="{97B771B8-2B76-47DD-B907-F28F43D9728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37444" y="185738"/>
            <a:ext cx="2610259" cy="661670"/>
          </a:xfrm>
          <a:prstGeom prst="rect">
            <a:avLst/>
          </a:prstGeom>
        </p:spPr>
      </p:pic>
      <p:sp>
        <p:nvSpPr>
          <p:cNvPr id="8" name="矩形 7">
            <a:extLst>
              <a:ext uri="{FF2B5EF4-FFF2-40B4-BE49-F238E27FC236}">
                <a16:creationId xmlns:a16="http://schemas.microsoft.com/office/drawing/2014/main" id="{C9C05225-5A42-49F2-9F1F-D41F4D397485}"/>
              </a:ext>
            </a:extLst>
          </p:cNvPr>
          <p:cNvSpPr/>
          <p:nvPr userDrawn="1"/>
        </p:nvSpPr>
        <p:spPr>
          <a:xfrm>
            <a:off x="2926081" y="513670"/>
            <a:ext cx="8767354" cy="4571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147FD7F0-9DC8-4ECE-B1D1-BD018F4E564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665034" y="5719632"/>
            <a:ext cx="2371725" cy="1009650"/>
          </a:xfrm>
          <a:prstGeom prst="rect">
            <a:avLst/>
          </a:prstGeom>
        </p:spPr>
      </p:pic>
    </p:spTree>
    <p:extLst>
      <p:ext uri="{BB962C8B-B14F-4D97-AF65-F5344CB8AC3E}">
        <p14:creationId xmlns:p14="http://schemas.microsoft.com/office/powerpoint/2010/main" val="143560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9600B-3FDC-49CD-8328-9853C9833E4D}"/>
              </a:ext>
            </a:extLst>
          </p:cNvPr>
          <p:cNvSpPr>
            <a:spLocks noGrp="1"/>
          </p:cNvSpPr>
          <p:nvPr>
            <p:ph type="ctrTitle"/>
          </p:nvPr>
        </p:nvSpPr>
        <p:spPr>
          <a:xfrm>
            <a:off x="1524000" y="1434905"/>
            <a:ext cx="9144000" cy="1230997"/>
          </a:xfrm>
        </p:spPr>
        <p:txBody>
          <a:bodyPr>
            <a:normAutofit/>
          </a:bodyPr>
          <a:lstStyle/>
          <a:p>
            <a:r>
              <a:rPr lang="en-US" altLang="zh-CN" sz="7200" dirty="0">
                <a:solidFill>
                  <a:srgbClr val="0070C0"/>
                </a:solidFill>
              </a:rPr>
              <a:t>Deep Camera	</a:t>
            </a:r>
            <a:endParaRPr lang="zh-CN" altLang="en-US" sz="7200" dirty="0">
              <a:solidFill>
                <a:srgbClr val="0070C0"/>
              </a:solidFill>
            </a:endParaRPr>
          </a:p>
        </p:txBody>
      </p:sp>
      <p:sp>
        <p:nvSpPr>
          <p:cNvPr id="3" name="副标题 2">
            <a:extLst>
              <a:ext uri="{FF2B5EF4-FFF2-40B4-BE49-F238E27FC236}">
                <a16:creationId xmlns:a16="http://schemas.microsoft.com/office/drawing/2014/main" id="{669AD3E9-F019-4338-98E5-A6B7F2E1C7F6}"/>
              </a:ext>
            </a:extLst>
          </p:cNvPr>
          <p:cNvSpPr>
            <a:spLocks noGrp="1"/>
          </p:cNvSpPr>
          <p:nvPr>
            <p:ph type="subTitle" idx="1"/>
          </p:nvPr>
        </p:nvSpPr>
        <p:spPr>
          <a:xfrm>
            <a:off x="1524000" y="2665902"/>
            <a:ext cx="9144000" cy="815217"/>
          </a:xfrm>
        </p:spPr>
        <p:txBody>
          <a:bodyPr>
            <a:normAutofit/>
          </a:bodyPr>
          <a:lstStyle/>
          <a:p>
            <a:r>
              <a:rPr lang="en-US" altLang="zh-CN" sz="4800" dirty="0">
                <a:solidFill>
                  <a:srgbClr val="0070C0"/>
                </a:solidFill>
              </a:rPr>
              <a:t>Android with Machine Learning</a:t>
            </a:r>
            <a:endParaRPr lang="zh-CN" altLang="en-US" sz="4800" dirty="0">
              <a:solidFill>
                <a:srgbClr val="0070C0"/>
              </a:solidFill>
            </a:endParaRPr>
          </a:p>
        </p:txBody>
      </p:sp>
      <p:sp>
        <p:nvSpPr>
          <p:cNvPr id="4" name="文本框 3">
            <a:extLst>
              <a:ext uri="{FF2B5EF4-FFF2-40B4-BE49-F238E27FC236}">
                <a16:creationId xmlns:a16="http://schemas.microsoft.com/office/drawing/2014/main" id="{189B10E7-3E6B-4210-9732-3AB7973B6609}"/>
              </a:ext>
            </a:extLst>
          </p:cNvPr>
          <p:cNvSpPr txBox="1"/>
          <p:nvPr/>
        </p:nvSpPr>
        <p:spPr>
          <a:xfrm>
            <a:off x="3742007" y="4111951"/>
            <a:ext cx="4403187" cy="1200329"/>
          </a:xfrm>
          <a:prstGeom prst="rect">
            <a:avLst/>
          </a:prstGeom>
          <a:noFill/>
        </p:spPr>
        <p:txBody>
          <a:bodyPr wrap="square" rtlCol="0">
            <a:spAutoFit/>
          </a:bodyPr>
          <a:lstStyle/>
          <a:p>
            <a:pPr algn="ctr"/>
            <a:r>
              <a:rPr lang="en-US" altLang="zh-CN" sz="3600" dirty="0"/>
              <a:t>Kai Yi</a:t>
            </a:r>
          </a:p>
          <a:p>
            <a:pPr algn="ctr"/>
            <a:r>
              <a:rPr lang="en-US" altLang="zh-CN" sz="3600" dirty="0"/>
              <a:t>June 30</a:t>
            </a:r>
            <a:r>
              <a:rPr lang="en-US" altLang="zh-CN" sz="3600" baseline="30000" dirty="0"/>
              <a:t>th</a:t>
            </a:r>
            <a:r>
              <a:rPr lang="en-US" altLang="zh-CN" sz="3600" dirty="0"/>
              <a:t>, 2017</a:t>
            </a:r>
            <a:endParaRPr lang="zh-CN" altLang="en-US" sz="3600" dirty="0"/>
          </a:p>
        </p:txBody>
      </p:sp>
    </p:spTree>
    <p:extLst>
      <p:ext uri="{BB962C8B-B14F-4D97-AF65-F5344CB8AC3E}">
        <p14:creationId xmlns:p14="http://schemas.microsoft.com/office/powerpoint/2010/main" val="2353742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chemeClr val="bg1"/>
          </a:solidFill>
          <a:ln>
            <a:solidFill>
              <a:srgbClr val="328B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chemeClr val="bg1"/>
          </a:solidFill>
          <a:ln w="19050">
            <a:solidFill>
              <a:srgbClr val="4E4E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descr="图片包含 屏幕截图&#10;&#10;已生成极高可信度的说明">
            <a:extLst>
              <a:ext uri="{FF2B5EF4-FFF2-40B4-BE49-F238E27FC236}">
                <a16:creationId xmlns:a16="http://schemas.microsoft.com/office/drawing/2014/main" id="{28E01992-D046-45EA-A458-9501C510B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9064" y="643467"/>
            <a:ext cx="3133724" cy="5571066"/>
          </a:xfrm>
          <a:prstGeom prst="rect">
            <a:avLst/>
          </a:prstGeom>
        </p:spPr>
      </p:pic>
      <p:pic>
        <p:nvPicPr>
          <p:cNvPr id="9" name="图片 8" descr="图片包含 屏幕截图&#10;&#10;已生成极高可信度的说明">
            <a:extLst>
              <a:ext uri="{FF2B5EF4-FFF2-40B4-BE49-F238E27FC236}">
                <a16:creationId xmlns:a16="http://schemas.microsoft.com/office/drawing/2014/main" id="{FFAC24D9-933E-429C-9978-0DDFE3F48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210" y="650497"/>
            <a:ext cx="3133724" cy="5571066"/>
          </a:xfrm>
          <a:prstGeom prst="rect">
            <a:avLst/>
          </a:prstGeom>
        </p:spPr>
      </p:pic>
    </p:spTree>
    <p:extLst>
      <p:ext uri="{BB962C8B-B14F-4D97-AF65-F5344CB8AC3E}">
        <p14:creationId xmlns:p14="http://schemas.microsoft.com/office/powerpoint/2010/main" val="94899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图片包含 屏幕截图&#10;&#10;已生成极高可信度的说明">
            <a:extLst>
              <a:ext uri="{FF2B5EF4-FFF2-40B4-BE49-F238E27FC236}">
                <a16:creationId xmlns:a16="http://schemas.microsoft.com/office/drawing/2014/main" id="{ADB76B93-C24A-476F-BC44-03F2E4F7D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8233" y="965199"/>
            <a:ext cx="2771775" cy="4927601"/>
          </a:xfrm>
          <a:prstGeom prst="rect">
            <a:avLst/>
          </a:prstGeom>
        </p:spPr>
      </p:pic>
      <p:pic>
        <p:nvPicPr>
          <p:cNvPr id="5" name="图片 4" descr="图片包含 屏幕截图&#10;&#10;已生成极高可信度的说明">
            <a:extLst>
              <a:ext uri="{FF2B5EF4-FFF2-40B4-BE49-F238E27FC236}">
                <a16:creationId xmlns:a16="http://schemas.microsoft.com/office/drawing/2014/main" id="{456425DF-2441-4A4A-BD6E-B58319CA9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1983" y="965199"/>
            <a:ext cx="2772346" cy="4928616"/>
          </a:xfrm>
          <a:prstGeom prst="rect">
            <a:avLst/>
          </a:prstGeom>
        </p:spPr>
      </p:pic>
      <p:pic>
        <p:nvPicPr>
          <p:cNvPr id="3" name="图片 2" descr="图片包含 屏幕截图&#10;&#10;已生成极高可信度的说明">
            <a:extLst>
              <a:ext uri="{FF2B5EF4-FFF2-40B4-BE49-F238E27FC236}">
                <a16:creationId xmlns:a16="http://schemas.microsoft.com/office/drawing/2014/main" id="{0EB9A135-D011-4DC2-998F-AAEFA88EF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854" y="965199"/>
            <a:ext cx="2771775" cy="4927601"/>
          </a:xfrm>
          <a:prstGeom prst="rect">
            <a:avLst/>
          </a:prstGeom>
        </p:spPr>
      </p:pic>
    </p:spTree>
    <p:extLst>
      <p:ext uri="{BB962C8B-B14F-4D97-AF65-F5344CB8AC3E}">
        <p14:creationId xmlns:p14="http://schemas.microsoft.com/office/powerpoint/2010/main" val="104278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descr="图片包含 电子产品&#10;&#10;已生成极高可信度的说明">
            <a:extLst>
              <a:ext uri="{FF2B5EF4-FFF2-40B4-BE49-F238E27FC236}">
                <a16:creationId xmlns:a16="http://schemas.microsoft.com/office/drawing/2014/main" id="{9B2BC6EE-DA4F-4D90-A60A-9AF08DDD7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312" y="643467"/>
            <a:ext cx="3133724" cy="5571066"/>
          </a:xfrm>
          <a:prstGeom prst="rect">
            <a:avLst/>
          </a:prstGeom>
        </p:spPr>
      </p:pic>
      <p:pic>
        <p:nvPicPr>
          <p:cNvPr id="5" name="图片 4" descr="图片包含 事情, 物体, 手表&#10;&#10;已生成极高可信度的说明">
            <a:extLst>
              <a:ext uri="{FF2B5EF4-FFF2-40B4-BE49-F238E27FC236}">
                <a16:creationId xmlns:a16="http://schemas.microsoft.com/office/drawing/2014/main" id="{E738288B-8673-4277-96B5-FBBB0E421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963" y="643466"/>
            <a:ext cx="3133724" cy="5571066"/>
          </a:xfrm>
          <a:prstGeom prst="rect">
            <a:avLst/>
          </a:prstGeom>
        </p:spPr>
      </p:pic>
      <p:cxnSp>
        <p:nvCxnSpPr>
          <p:cNvPr id="9"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6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415CB474-FBFF-4C3C-8A6E-046A6DD39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8233" y="965199"/>
            <a:ext cx="2771775" cy="4927601"/>
          </a:xfrm>
          <a:prstGeom prst="rect">
            <a:avLst/>
          </a:prstGeom>
        </p:spPr>
      </p:pic>
      <p:pic>
        <p:nvPicPr>
          <p:cNvPr id="5" name="图片 4">
            <a:extLst>
              <a:ext uri="{FF2B5EF4-FFF2-40B4-BE49-F238E27FC236}">
                <a16:creationId xmlns:a16="http://schemas.microsoft.com/office/drawing/2014/main" id="{0E32F1FC-8B16-4617-B3FC-6B924043C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1983" y="965199"/>
            <a:ext cx="2772346" cy="4928616"/>
          </a:xfrm>
          <a:prstGeom prst="rect">
            <a:avLst/>
          </a:prstGeom>
        </p:spPr>
      </p:pic>
      <p:pic>
        <p:nvPicPr>
          <p:cNvPr id="7" name="图片 6" descr="图片包含 事情&#10;&#10;已生成高可信度的说明">
            <a:extLst>
              <a:ext uri="{FF2B5EF4-FFF2-40B4-BE49-F238E27FC236}">
                <a16:creationId xmlns:a16="http://schemas.microsoft.com/office/drawing/2014/main" id="{10049A41-D79D-44D3-8FDD-E43D71FD42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854" y="965199"/>
            <a:ext cx="2771775" cy="4927601"/>
          </a:xfrm>
          <a:prstGeom prst="rect">
            <a:avLst/>
          </a:prstGeom>
        </p:spPr>
      </p:pic>
    </p:spTree>
    <p:extLst>
      <p:ext uri="{BB962C8B-B14F-4D97-AF65-F5344CB8AC3E}">
        <p14:creationId xmlns:p14="http://schemas.microsoft.com/office/powerpoint/2010/main" val="393452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A111C-3E6A-4870-8D10-CDCC6464D9E4}"/>
              </a:ext>
            </a:extLst>
          </p:cNvPr>
          <p:cNvSpPr>
            <a:spLocks noGrp="1"/>
          </p:cNvSpPr>
          <p:nvPr>
            <p:ph type="title"/>
          </p:nvPr>
        </p:nvSpPr>
        <p:spPr>
          <a:xfrm>
            <a:off x="838200" y="365125"/>
            <a:ext cx="10515600" cy="1325563"/>
          </a:xfrm>
        </p:spPr>
        <p:txBody>
          <a:bodyPr>
            <a:normAutofit/>
          </a:bodyPr>
          <a:lstStyle/>
          <a:p>
            <a:r>
              <a:rPr lang="en-US" altLang="zh-CN" dirty="0"/>
              <a:t>Future Works</a:t>
            </a:r>
            <a:endParaRPr lang="zh-CN" altLang="en-US" dirty="0"/>
          </a:p>
        </p:txBody>
      </p:sp>
      <p:graphicFrame>
        <p:nvGraphicFramePr>
          <p:cNvPr id="6" name="内容占位符 2"/>
          <p:cNvGraphicFramePr>
            <a:graphicFrameLocks noGrp="1"/>
          </p:cNvGraphicFramePr>
          <p:nvPr>
            <p:ph idx="1"/>
            <p:extLst>
              <p:ext uri="{D42A27DB-BD31-4B8C-83A1-F6EECF244321}">
                <p14:modId xmlns:p14="http://schemas.microsoft.com/office/powerpoint/2010/main" val="42646536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879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135" y="476778"/>
            <a:ext cx="7212450" cy="592065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30880" y="4424906"/>
            <a:ext cx="365760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452" y="476778"/>
            <a:ext cx="3864383" cy="592065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4E49D23-53FA-4E62-82CE-0D5C3CC71507}"/>
              </a:ext>
            </a:extLst>
          </p:cNvPr>
          <p:cNvSpPr>
            <a:spLocks noGrp="1"/>
          </p:cNvSpPr>
          <p:nvPr>
            <p:ph type="title"/>
          </p:nvPr>
        </p:nvSpPr>
        <p:spPr>
          <a:xfrm>
            <a:off x="1118215" y="1269255"/>
            <a:ext cx="5956353" cy="3038947"/>
          </a:xfrm>
        </p:spPr>
        <p:txBody>
          <a:bodyPr vert="horz" lIns="91440" tIns="45720" rIns="91440" bIns="45720" rtlCol="0" anchor="b">
            <a:normAutofit/>
          </a:bodyPr>
          <a:lstStyle/>
          <a:p>
            <a:pPr algn="r"/>
            <a:r>
              <a:rPr lang="en-US" altLang="zh-CN" sz="5400" kern="1200" dirty="0">
                <a:solidFill>
                  <a:srgbClr val="FFFFFF"/>
                </a:solidFill>
                <a:latin typeface="+mj-lt"/>
                <a:ea typeface="+mj-ea"/>
                <a:cs typeface="+mj-cs"/>
              </a:rPr>
              <a:t>Thank You!</a:t>
            </a:r>
          </a:p>
        </p:txBody>
      </p:sp>
    </p:spTree>
    <p:extLst>
      <p:ext uri="{BB962C8B-B14F-4D97-AF65-F5344CB8AC3E}">
        <p14:creationId xmlns:p14="http://schemas.microsoft.com/office/powerpoint/2010/main" val="363512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26756-6BF6-4F8C-89F5-BBE47DCB933B}"/>
              </a:ext>
            </a:extLst>
          </p:cNvPr>
          <p:cNvSpPr>
            <a:spLocks noGrp="1"/>
          </p:cNvSpPr>
          <p:nvPr>
            <p:ph type="title"/>
          </p:nvPr>
        </p:nvSpPr>
        <p:spPr>
          <a:xfrm>
            <a:off x="838200" y="365125"/>
            <a:ext cx="10515600" cy="1325563"/>
          </a:xfrm>
        </p:spPr>
        <p:txBody>
          <a:bodyPr>
            <a:normAutofit/>
          </a:bodyPr>
          <a:lstStyle/>
          <a:p>
            <a:r>
              <a:rPr lang="en-US" altLang="zh-CN" dirty="0"/>
              <a:t>Outline</a:t>
            </a:r>
            <a:endParaRPr lang="zh-CN" altLang="en-US" dirty="0"/>
          </a:p>
        </p:txBody>
      </p:sp>
      <p:graphicFrame>
        <p:nvGraphicFramePr>
          <p:cNvPr id="5" name="内容占位符 2"/>
          <p:cNvGraphicFramePr>
            <a:graphicFrameLocks noGrp="1"/>
          </p:cNvGraphicFramePr>
          <p:nvPr>
            <p:ph idx="1"/>
            <p:extLst>
              <p:ext uri="{D42A27DB-BD31-4B8C-83A1-F6EECF244321}">
                <p14:modId xmlns:p14="http://schemas.microsoft.com/office/powerpoint/2010/main" val="9157518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066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A111C-3E6A-4870-8D10-CDCC6464D9E4}"/>
              </a:ext>
            </a:extLst>
          </p:cNvPr>
          <p:cNvSpPr>
            <a:spLocks noGrp="1"/>
          </p:cNvSpPr>
          <p:nvPr>
            <p:ph type="title"/>
          </p:nvPr>
        </p:nvSpPr>
        <p:spPr>
          <a:xfrm>
            <a:off x="838200" y="365125"/>
            <a:ext cx="10515600" cy="1325563"/>
          </a:xfrm>
        </p:spPr>
        <p:txBody>
          <a:bodyPr>
            <a:normAutofit/>
          </a:bodyPr>
          <a:lstStyle/>
          <a:p>
            <a:r>
              <a:rPr lang="en-US" altLang="zh-CN" dirty="0"/>
              <a:t>Introduction</a:t>
            </a:r>
            <a:endParaRPr lang="zh-CN" altLang="en-US" dirty="0"/>
          </a:p>
        </p:txBody>
      </p:sp>
      <p:graphicFrame>
        <p:nvGraphicFramePr>
          <p:cNvPr id="14" name="内容占位符 2"/>
          <p:cNvGraphicFramePr>
            <a:graphicFrameLocks noGrp="1"/>
          </p:cNvGraphicFramePr>
          <p:nvPr>
            <p:ph idx="1"/>
            <p:extLst>
              <p:ext uri="{D42A27DB-BD31-4B8C-83A1-F6EECF244321}">
                <p14:modId xmlns:p14="http://schemas.microsoft.com/office/powerpoint/2010/main" val="2451212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877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barn(inVertical)">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D0DA111C-3E6A-4870-8D10-CDCC6464D9E4}"/>
              </a:ext>
            </a:extLst>
          </p:cNvPr>
          <p:cNvSpPr>
            <a:spLocks noGrp="1"/>
          </p:cNvSpPr>
          <p:nvPr>
            <p:ph type="title"/>
          </p:nvPr>
        </p:nvSpPr>
        <p:spPr>
          <a:xfrm>
            <a:off x="943277" y="712269"/>
            <a:ext cx="3370998" cy="5502264"/>
          </a:xfrm>
        </p:spPr>
        <p:txBody>
          <a:bodyPr>
            <a:normAutofit/>
          </a:bodyPr>
          <a:lstStyle/>
          <a:p>
            <a:r>
              <a:rPr lang="en-US" altLang="zh-CN" dirty="0">
                <a:solidFill>
                  <a:srgbClr val="FFFFFF"/>
                </a:solidFill>
              </a:rPr>
              <a:t>Related Works</a:t>
            </a:r>
            <a:endParaRPr lang="zh-CN" altLang="en-US" dirty="0">
              <a:solidFill>
                <a:srgbClr val="FFFFFF"/>
              </a:solidFill>
            </a:endParaRPr>
          </a:p>
        </p:txBody>
      </p:sp>
      <p:graphicFrame>
        <p:nvGraphicFramePr>
          <p:cNvPr id="8" name="内容占位符 2"/>
          <p:cNvGraphicFramePr>
            <a:graphicFrameLocks noGrp="1"/>
          </p:cNvGraphicFramePr>
          <p:nvPr>
            <p:ph idx="1"/>
            <p:extLst>
              <p:ext uri="{D42A27DB-BD31-4B8C-83A1-F6EECF244321}">
                <p14:modId xmlns:p14="http://schemas.microsoft.com/office/powerpoint/2010/main" val="4169505676"/>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1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A111C-3E6A-4870-8D10-CDCC6464D9E4}"/>
              </a:ext>
            </a:extLst>
          </p:cNvPr>
          <p:cNvSpPr>
            <a:spLocks noGrp="1"/>
          </p:cNvSpPr>
          <p:nvPr>
            <p:ph type="title"/>
          </p:nvPr>
        </p:nvSpPr>
        <p:spPr>
          <a:xfrm>
            <a:off x="838200" y="365125"/>
            <a:ext cx="10515600" cy="1325563"/>
          </a:xfrm>
        </p:spPr>
        <p:txBody>
          <a:bodyPr>
            <a:normAutofit/>
          </a:bodyPr>
          <a:lstStyle/>
          <a:p>
            <a:r>
              <a:rPr lang="en-US" altLang="zh-CN" dirty="0"/>
              <a:t>Contributions</a:t>
            </a:r>
            <a:endParaRPr lang="zh-CN" altLang="en-US" dirty="0"/>
          </a:p>
        </p:txBody>
      </p:sp>
      <p:graphicFrame>
        <p:nvGraphicFramePr>
          <p:cNvPr id="14" name="内容占位符 2"/>
          <p:cNvGraphicFramePr>
            <a:graphicFrameLocks noGrp="1"/>
          </p:cNvGraphicFramePr>
          <p:nvPr>
            <p:ph idx="1"/>
            <p:extLst>
              <p:ext uri="{D42A27DB-BD31-4B8C-83A1-F6EECF244321}">
                <p14:modId xmlns:p14="http://schemas.microsoft.com/office/powerpoint/2010/main" val="34679678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066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down)">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A111C-3E6A-4870-8D10-CDCC6464D9E4}"/>
              </a:ext>
            </a:extLst>
          </p:cNvPr>
          <p:cNvSpPr>
            <a:spLocks noGrp="1"/>
          </p:cNvSpPr>
          <p:nvPr>
            <p:ph type="title"/>
          </p:nvPr>
        </p:nvSpPr>
        <p:spPr>
          <a:xfrm>
            <a:off x="838200" y="365125"/>
            <a:ext cx="10515600" cy="1325563"/>
          </a:xfrm>
        </p:spPr>
        <p:txBody>
          <a:bodyPr>
            <a:normAutofit/>
          </a:bodyPr>
          <a:lstStyle/>
          <a:p>
            <a:r>
              <a:rPr lang="en-US" altLang="zh-CN" dirty="0"/>
              <a:t>Implementations</a:t>
            </a:r>
            <a:endParaRPr lang="zh-CN" altLang="en-US" dirty="0"/>
          </a:p>
        </p:txBody>
      </p:sp>
      <p:graphicFrame>
        <p:nvGraphicFramePr>
          <p:cNvPr id="14" name="内容占位符 2"/>
          <p:cNvGraphicFramePr>
            <a:graphicFrameLocks noGrp="1"/>
          </p:cNvGraphicFramePr>
          <p:nvPr>
            <p:ph idx="1"/>
            <p:extLst>
              <p:ext uri="{D42A27DB-BD31-4B8C-83A1-F6EECF244321}">
                <p14:modId xmlns:p14="http://schemas.microsoft.com/office/powerpoint/2010/main" val="19469354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650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barn(inVertical)">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A111C-3E6A-4870-8D10-CDCC6464D9E4}"/>
              </a:ext>
            </a:extLst>
          </p:cNvPr>
          <p:cNvSpPr>
            <a:spLocks noGrp="1"/>
          </p:cNvSpPr>
          <p:nvPr>
            <p:ph type="title"/>
          </p:nvPr>
        </p:nvSpPr>
        <p:spPr>
          <a:xfrm>
            <a:off x="838200" y="365125"/>
            <a:ext cx="10515600" cy="1325563"/>
          </a:xfrm>
        </p:spPr>
        <p:txBody>
          <a:bodyPr>
            <a:normAutofit/>
          </a:bodyPr>
          <a:lstStyle/>
          <a:p>
            <a:r>
              <a:rPr lang="en-US" altLang="zh-CN" dirty="0"/>
              <a:t>Implementations</a:t>
            </a:r>
            <a:endParaRPr lang="zh-CN" altLang="en-US" dirty="0"/>
          </a:p>
        </p:txBody>
      </p:sp>
      <p:graphicFrame>
        <p:nvGraphicFramePr>
          <p:cNvPr id="14" name="内容占位符 2"/>
          <p:cNvGraphicFramePr>
            <a:graphicFrameLocks noGrp="1"/>
          </p:cNvGraphicFramePr>
          <p:nvPr>
            <p:ph idx="1"/>
            <p:extLst>
              <p:ext uri="{D42A27DB-BD31-4B8C-83A1-F6EECF244321}">
                <p14:modId xmlns:p14="http://schemas.microsoft.com/office/powerpoint/2010/main" val="22965384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044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barn(inVertical)">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A111C-3E6A-4870-8D10-CDCC6464D9E4}"/>
              </a:ext>
            </a:extLst>
          </p:cNvPr>
          <p:cNvSpPr>
            <a:spLocks noGrp="1"/>
          </p:cNvSpPr>
          <p:nvPr>
            <p:ph type="title"/>
          </p:nvPr>
        </p:nvSpPr>
        <p:spPr>
          <a:xfrm>
            <a:off x="838200" y="365125"/>
            <a:ext cx="10515600" cy="1325563"/>
          </a:xfrm>
        </p:spPr>
        <p:txBody>
          <a:bodyPr>
            <a:normAutofit/>
          </a:bodyPr>
          <a:lstStyle/>
          <a:p>
            <a:r>
              <a:rPr lang="en-US" altLang="zh-CN" dirty="0"/>
              <a:t>Implementations</a:t>
            </a:r>
            <a:endParaRPr lang="zh-CN" altLang="en-US" dirty="0"/>
          </a:p>
        </p:txBody>
      </p:sp>
      <p:graphicFrame>
        <p:nvGraphicFramePr>
          <p:cNvPr id="14" name="内容占位符 2"/>
          <p:cNvGraphicFramePr>
            <a:graphicFrameLocks noGrp="1"/>
          </p:cNvGraphicFramePr>
          <p:nvPr>
            <p:ph idx="1"/>
            <p:extLst>
              <p:ext uri="{D42A27DB-BD31-4B8C-83A1-F6EECF244321}">
                <p14:modId xmlns:p14="http://schemas.microsoft.com/office/powerpoint/2010/main" val="32347873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23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barn(inVertical)">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A111C-3E6A-4870-8D10-CDCC6464D9E4}"/>
              </a:ext>
            </a:extLst>
          </p:cNvPr>
          <p:cNvSpPr>
            <a:spLocks noGrp="1"/>
          </p:cNvSpPr>
          <p:nvPr>
            <p:ph type="title"/>
          </p:nvPr>
        </p:nvSpPr>
        <p:spPr>
          <a:xfrm>
            <a:off x="838200" y="829359"/>
            <a:ext cx="10515600" cy="1325563"/>
          </a:xfrm>
        </p:spPr>
        <p:txBody>
          <a:bodyPr>
            <a:normAutofit/>
          </a:bodyPr>
          <a:lstStyle/>
          <a:p>
            <a:r>
              <a:rPr lang="en-US" altLang="zh-CN" sz="6000" dirty="0">
                <a:solidFill>
                  <a:srgbClr val="0070C0"/>
                </a:solidFill>
              </a:rPr>
              <a:t>Results</a:t>
            </a:r>
            <a:endParaRPr lang="zh-CN" altLang="en-US" sz="6000" dirty="0">
              <a:solidFill>
                <a:srgbClr val="0070C0"/>
              </a:solidFill>
            </a:endParaRPr>
          </a:p>
        </p:txBody>
      </p:sp>
      <p:sp>
        <p:nvSpPr>
          <p:cNvPr id="3" name="内容占位符 2">
            <a:extLst>
              <a:ext uri="{FF2B5EF4-FFF2-40B4-BE49-F238E27FC236}">
                <a16:creationId xmlns:a16="http://schemas.microsoft.com/office/drawing/2014/main" id="{E4A1C4C7-AF0A-4506-AFE4-2C0FE5D55208}"/>
              </a:ext>
            </a:extLst>
          </p:cNvPr>
          <p:cNvSpPr>
            <a:spLocks noGrp="1"/>
          </p:cNvSpPr>
          <p:nvPr>
            <p:ph idx="1"/>
          </p:nvPr>
        </p:nvSpPr>
        <p:spPr>
          <a:xfrm>
            <a:off x="416170" y="2365936"/>
            <a:ext cx="3550919" cy="3218938"/>
          </a:xfrm>
        </p:spPr>
        <p:txBody>
          <a:bodyPr/>
          <a:lstStyle/>
          <a:p>
            <a:r>
              <a:rPr lang="en-US" altLang="zh-CN" dirty="0"/>
              <a:t>Having tested on many daily items, our application works well. It has both meet the accuracy and richly candidate items.</a:t>
            </a:r>
          </a:p>
        </p:txBody>
      </p:sp>
      <p:pic>
        <p:nvPicPr>
          <p:cNvPr id="5" name="图片 4" descr="图片包含 屏幕截图&#10;&#10;已生成极高可信度的说明">
            <a:extLst>
              <a:ext uri="{FF2B5EF4-FFF2-40B4-BE49-F238E27FC236}">
                <a16:creationId xmlns:a16="http://schemas.microsoft.com/office/drawing/2014/main" id="{2B187FA2-0723-4663-8C3D-F6B3C2C9D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6813" y="0"/>
            <a:ext cx="3857625" cy="6858000"/>
          </a:xfrm>
          <a:prstGeom prst="rect">
            <a:avLst/>
          </a:prstGeom>
        </p:spPr>
      </p:pic>
      <p:pic>
        <p:nvPicPr>
          <p:cNvPr id="7" name="图片 6" descr="图片包含 文字&#10;&#10;已生成极高可信度的说明">
            <a:extLst>
              <a:ext uri="{FF2B5EF4-FFF2-40B4-BE49-F238E27FC236}">
                <a16:creationId xmlns:a16="http://schemas.microsoft.com/office/drawing/2014/main" id="{496CAD0E-73F3-41CB-B179-F31748C49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4375" y="21322"/>
            <a:ext cx="3857625" cy="6858000"/>
          </a:xfrm>
          <a:prstGeom prst="rect">
            <a:avLst/>
          </a:prstGeom>
        </p:spPr>
      </p:pic>
    </p:spTree>
    <p:extLst>
      <p:ext uri="{BB962C8B-B14F-4D97-AF65-F5344CB8AC3E}">
        <p14:creationId xmlns:p14="http://schemas.microsoft.com/office/powerpoint/2010/main" val="57791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1643</TotalTime>
  <Words>396</Words>
  <Application>Microsoft Office PowerPoint</Application>
  <PresentationFormat>宽屏</PresentationFormat>
  <Paragraphs>64</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Deep Camera </vt:lpstr>
      <vt:lpstr>Outline</vt:lpstr>
      <vt:lpstr>Introduction</vt:lpstr>
      <vt:lpstr>Related Works</vt:lpstr>
      <vt:lpstr>Contributions</vt:lpstr>
      <vt:lpstr>Implementations</vt:lpstr>
      <vt:lpstr>Implementations</vt:lpstr>
      <vt:lpstr>Implementations</vt:lpstr>
      <vt:lpstr>Results</vt:lpstr>
      <vt:lpstr>PowerPoint 演示文稿</vt:lpstr>
      <vt:lpstr>PowerPoint 演示文稿</vt:lpstr>
      <vt:lpstr>PowerPoint 演示文稿</vt:lpstr>
      <vt:lpstr>PowerPoint 演示文稿</vt:lpstr>
      <vt:lpstr>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DeepCamera </dc:title>
  <dc:creator>William Yi</dc:creator>
  <cp:lastModifiedBy>William Yi</cp:lastModifiedBy>
  <cp:revision>14</cp:revision>
  <dcterms:created xsi:type="dcterms:W3CDTF">2017-06-28T08:24:10Z</dcterms:created>
  <dcterms:modified xsi:type="dcterms:W3CDTF">2017-06-30T02:16:11Z</dcterms:modified>
</cp:coreProperties>
</file>