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EC569-089D-459F-B99C-A12166AAFC3B}" v="1" dt="2024-12-08T13:36:4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5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8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9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740" y="1504394"/>
            <a:ext cx="7315200" cy="3255264"/>
          </a:xfrm>
        </p:spPr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Book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 Display"/>
              </a:rPr>
              <a:t>PIC mini project</a:t>
            </a:r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47C340E8-36D3-5160-2DA6-F0BBF8951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197" y="51325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28-D9F0-D78F-2681-9582EA2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/>
                <a:ea typeface="+mj-lt"/>
                <a:cs typeface="+mj-lt"/>
              </a:rPr>
              <a:t>This Book Database Management System</a:t>
            </a:r>
            <a:r>
              <a:rPr lang="en-US" sz="2400" dirty="0">
                <a:latin typeface="Calibri"/>
                <a:ea typeface="+mj-lt"/>
                <a:cs typeface="+mj-lt"/>
              </a:rPr>
              <a:t> (BDMS) is a software application designed to efficiently manage and organize books within a library or bookstore. It serves as a digital repository, allowing users to store, retrieve, and view book titles.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FAB-7EE8-0121-646C-359AFC0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18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 dirty="0">
                <a:ea typeface="+mn-lt"/>
                <a:cs typeface="+mn-lt"/>
              </a:rPr>
              <a:t>Purpose:</a:t>
            </a:r>
            <a:endParaRPr lang="en-US" sz="3200"/>
          </a:p>
          <a:p>
            <a:pPr marL="0" indent="0"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This program is designed to allow users to: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 Add new books to a database.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 Search for books by their names.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 View a list of all stored books.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 Exit the application after completing tasks.</a:t>
            </a: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02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1954-A469-CE30-E494-7434038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2D43A-082D-3EB9-7927-4F3E6C01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795" y="577271"/>
            <a:ext cx="5709683" cy="5623607"/>
          </a:xfrm>
        </p:spPr>
      </p:pic>
    </p:spTree>
    <p:extLst>
      <p:ext uri="{BB962C8B-B14F-4D97-AF65-F5344CB8AC3E}">
        <p14:creationId xmlns:p14="http://schemas.microsoft.com/office/powerpoint/2010/main" val="320956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F6F9-D021-177B-8BD0-4212C04A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B7E2C2-D307-376F-B436-F5E23D811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921" y="659219"/>
            <a:ext cx="6539023" cy="5422604"/>
          </a:xfrm>
        </p:spPr>
      </p:pic>
    </p:spTree>
    <p:extLst>
      <p:ext uri="{BB962C8B-B14F-4D97-AF65-F5344CB8AC3E}">
        <p14:creationId xmlns:p14="http://schemas.microsoft.com/office/powerpoint/2010/main" val="4469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0C0-C2B5-F378-731B-23267B0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1218E-3050-35D7-8E37-0151DD58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981" y="967563"/>
            <a:ext cx="6390167" cy="5295014"/>
          </a:xfrm>
        </p:spPr>
      </p:pic>
    </p:spTree>
    <p:extLst>
      <p:ext uri="{BB962C8B-B14F-4D97-AF65-F5344CB8AC3E}">
        <p14:creationId xmlns:p14="http://schemas.microsoft.com/office/powerpoint/2010/main" val="25003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8F7-06D1-E70D-8B30-6E095F9F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2483B-96D1-A356-17CF-A95049BF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49" y="733647"/>
            <a:ext cx="7226460" cy="5497032"/>
          </a:xfrm>
        </p:spPr>
      </p:pic>
    </p:spTree>
    <p:extLst>
      <p:ext uri="{BB962C8B-B14F-4D97-AF65-F5344CB8AC3E}">
        <p14:creationId xmlns:p14="http://schemas.microsoft.com/office/powerpoint/2010/main" val="41609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A7EF-4FFD-CCA7-80DE-A7F5CDE2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69645-5FC5-68C0-C269-DEF1C0D2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981" y="691116"/>
            <a:ext cx="6400800" cy="5624624"/>
          </a:xfrm>
        </p:spPr>
      </p:pic>
    </p:spTree>
    <p:extLst>
      <p:ext uri="{BB962C8B-B14F-4D97-AF65-F5344CB8AC3E}">
        <p14:creationId xmlns:p14="http://schemas.microsoft.com/office/powerpoint/2010/main" val="5520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27A6-5DB5-EF54-AC85-DA8BBEB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9B48-840C-92F1-D12D-236E66AC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Book Management System is a practical demonstration of basic programming concepts in C. It showcases the use of arrays, loops, string manipulation, and decision-making structures to manage and interact with data efficiently. This program is simple yet effective, providing a strong foundation for building more advanced applications in the future.</a:t>
            </a:r>
            <a:endParaRPr lang="en-US" sz="2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405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0CF6-F7E4-A75C-256C-5BE485F6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>
                <a:latin typeface="Calibri"/>
                <a:cs typeface="Calibri"/>
              </a:rPr>
              <a:t>T</a:t>
            </a:r>
            <a:br>
              <a:rPr lang="en-US" sz="7200" b="1" dirty="0">
                <a:latin typeface="Calibri"/>
                <a:cs typeface="Calibri"/>
              </a:rPr>
            </a:br>
            <a:r>
              <a:rPr lang="en-US" sz="7200" b="1" dirty="0">
                <a:latin typeface="Calibri"/>
                <a:cs typeface="Calibri"/>
              </a:rPr>
              <a:t>E     </a:t>
            </a:r>
            <a:br>
              <a:rPr lang="en-US" sz="7200" b="1" dirty="0">
                <a:latin typeface="Calibri"/>
                <a:cs typeface="Calibri"/>
              </a:rPr>
            </a:br>
            <a:r>
              <a:rPr lang="en-US" sz="7200" b="1" dirty="0">
                <a:latin typeface="Calibri"/>
                <a:cs typeface="Calibri"/>
              </a:rPr>
              <a:t>A </a:t>
            </a:r>
            <a:r>
              <a:rPr lang="en-US" sz="6000" b="1" dirty="0">
                <a:latin typeface="Calibri"/>
                <a:cs typeface="Calibri"/>
              </a:rPr>
              <a:t>       </a:t>
            </a:r>
            <a:br>
              <a:rPr lang="en-US" sz="6000" b="1" dirty="0">
                <a:latin typeface="Calibri"/>
                <a:cs typeface="Calibri"/>
              </a:rPr>
            </a:br>
            <a:r>
              <a:rPr lang="en-US" sz="6000" b="1" dirty="0">
                <a:latin typeface="Calibri"/>
                <a:cs typeface="Calibri"/>
              </a:rPr>
              <a:t>M</a:t>
            </a:r>
            <a:br>
              <a:rPr lang="en-US" sz="6000" b="1" dirty="0">
                <a:latin typeface="Calibri"/>
              </a:rPr>
            </a:br>
            <a:br>
              <a:rPr lang="en-US" sz="6000" b="1" dirty="0">
                <a:latin typeface="Calibri"/>
              </a:rPr>
            </a:br>
            <a:r>
              <a:rPr lang="en-US" sz="6000" b="1" dirty="0">
                <a:latin typeface="Calibri"/>
                <a:cs typeface="Calibri"/>
              </a:rPr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8180-971F-1A05-3D52-DE92FA8E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venir Next LT Pro"/>
              </a:rPr>
              <a:t>Rishitha. MS</a:t>
            </a:r>
          </a:p>
          <a:p>
            <a:r>
              <a:rPr lang="en-US" sz="3600" b="1" dirty="0">
                <a:latin typeface="Avenir Next LT Pro"/>
              </a:rPr>
              <a:t>Saida Sunaina </a:t>
            </a:r>
          </a:p>
          <a:p>
            <a:r>
              <a:rPr lang="en-US" sz="3600" b="1" dirty="0" err="1">
                <a:latin typeface="Avenir Next LT Pro"/>
              </a:rPr>
              <a:t>Shadgunya</a:t>
            </a:r>
            <a:r>
              <a:rPr lang="en-US" sz="3600" b="1" dirty="0">
                <a:latin typeface="Avenir Next LT Pro"/>
              </a:rPr>
              <a:t> Rao </a:t>
            </a:r>
            <a:r>
              <a:rPr lang="en-US" sz="3600" b="1" dirty="0" err="1">
                <a:latin typeface="Avenir Next LT Pro"/>
              </a:rPr>
              <a:t>inna</a:t>
            </a:r>
            <a:endParaRPr lang="en-US" sz="3600" b="1" dirty="0">
              <a:latin typeface="Avenir Next LT Pro"/>
            </a:endParaRPr>
          </a:p>
          <a:p>
            <a:r>
              <a:rPr lang="en-US" sz="3600" b="1" err="1">
                <a:latin typeface="Avenir Next LT Pro"/>
              </a:rPr>
              <a:t>Shulagno</a:t>
            </a:r>
            <a:r>
              <a:rPr lang="en-US" sz="3600" b="1" dirty="0">
                <a:latin typeface="Avenir Next LT Pro"/>
              </a:rPr>
              <a:t> Banerjee</a:t>
            </a:r>
          </a:p>
          <a:p>
            <a:r>
              <a:rPr lang="en-US" sz="3600" b="1" dirty="0">
                <a:latin typeface="Avenir Next LT Pro"/>
              </a:rPr>
              <a:t>Shaik Mohammed Rehan</a:t>
            </a:r>
          </a:p>
        </p:txBody>
      </p:sp>
    </p:spTree>
    <p:extLst>
      <p:ext uri="{BB962C8B-B14F-4D97-AF65-F5344CB8AC3E}">
        <p14:creationId xmlns:p14="http://schemas.microsoft.com/office/powerpoint/2010/main" val="29850107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178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Avenir Next LT Pro</vt:lpstr>
      <vt:lpstr>Calibri</vt:lpstr>
      <vt:lpstr>Corbel</vt:lpstr>
      <vt:lpstr>Wingdings 2</vt:lpstr>
      <vt:lpstr>Frame</vt:lpstr>
      <vt:lpstr>Book database Management system</vt:lpstr>
      <vt:lpstr>This Book Database Management System (BDMS) is a software application designed to efficiently manage and organize books within a library or bookstore. It serves as a digital repository, allowing users to store, retrieve, and view book titles.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 E      A         M 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saida sunaina</cp:lastModifiedBy>
  <cp:revision>202</cp:revision>
  <dcterms:created xsi:type="dcterms:W3CDTF">2024-11-25T05:18:22Z</dcterms:created>
  <dcterms:modified xsi:type="dcterms:W3CDTF">2024-12-08T13:36:42Z</dcterms:modified>
</cp:coreProperties>
</file>