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8" r:id="rId4"/>
    <p:sldId id="257" r:id="rId5"/>
    <p:sldId id="265" r:id="rId6"/>
    <p:sldId id="262" r:id="rId7"/>
    <p:sldId id="266" r:id="rId8"/>
    <p:sldId id="258" r:id="rId9"/>
    <p:sldId id="259" r:id="rId10"/>
    <p:sldId id="260" r:id="rId11"/>
    <p:sldId id="261" r:id="rId12"/>
    <p:sldId id="264" r:id="rId13"/>
    <p:sldId id="267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1" y="4461510"/>
            <a:ext cx="13131800" cy="129921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1840" y="5928360"/>
            <a:ext cx="13139421" cy="117729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228600"/>
            <a:ext cx="3291840" cy="712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28600"/>
            <a:ext cx="9631680" cy="712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381" y="2017396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381" y="3006090"/>
            <a:ext cx="6189979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2046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61" y="1184910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461" y="1184910"/>
            <a:ext cx="7406640" cy="58483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20" y="228600"/>
            <a:ext cx="13167360" cy="6991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20" y="1409700"/>
            <a:ext cx="1316736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68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8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8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3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11480" indent="-411480" algn="l" rtl="0" fontAlgn="base">
        <a:spcBef>
          <a:spcPct val="24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fontAlgn="base">
        <a:spcBef>
          <a:spcPct val="24000"/>
        </a:spcBef>
        <a:spcAft>
          <a:spcPct val="0"/>
        </a:spcAft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fontAlgn="base">
        <a:spcBef>
          <a:spcPct val="24000"/>
        </a:spcBef>
        <a:spcAft>
          <a:spcPct val="0"/>
        </a:spcAft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fontAlgn="base">
        <a:spcBef>
          <a:spcPct val="24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fontAlgn="base">
        <a:spcBef>
          <a:spcPct val="24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3664" y="2130426"/>
            <a:ext cx="10680192" cy="291782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  <a:defRPr sz="2800" b="1" i="0">
                <a:latin typeface="Amasis MT Pro Black"/>
              </a:defRPr>
            </a:pPr>
            <a:r>
              <a:rPr sz="2800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Gipermatnli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markerlash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(HTML)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tushunchalar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sahifaga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matnlarni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joylahtirish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sahifada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jadvallar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formalar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sahifaga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bog‘lash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sahifada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grafika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r>
              <a:rPr sz="28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chizish</a:t>
            </a:r>
            <a:r>
              <a:rPr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2240" y="6137275"/>
            <a:ext cx="7887335" cy="13601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GB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SOATMURODOV SAIDAKBAR</a:t>
            </a:r>
            <a:endParaRPr lang="en-GB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6547104" cy="12045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sz="2700" b="1" i="1">
                <a:latin typeface="ADLaM Display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Matnlarni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944" y="1984120"/>
            <a:ext cx="7370064" cy="46909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ko'rinishi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ammo u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`&lt;p&gt;`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`&lt;h1&gt;`, `&lt;h2&gt;`,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ro'yxat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ko'rsatmoqchi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bo'lsangiz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`&lt;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`&lt;li&gt;`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quyuq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`&lt;strong&gt;`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`&lt;b&gt;`,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qiyshaytirib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Sahifadagi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qiyofasini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dasturchilar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muhimdir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r="3700"/>
          <a:stretch>
            <a:fillRect/>
          </a:stretch>
        </p:blipFill>
        <p:spPr>
          <a:xfrm>
            <a:off x="8449056" y="1844675"/>
            <a:ext cx="5067077" cy="4086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275" y="415637"/>
            <a:ext cx="11049277" cy="61056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mavzusida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osonligini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muhimdir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kuzatish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bo‘shliq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yetaklanmagan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3-5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sig‘ishi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60-120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qoidalar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uslublar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tafovutli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o‘qiydiganlarning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tushunishini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osonlashtirishdir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1"/>
          <a:srcRect b="46958"/>
          <a:stretch>
            <a:fillRect/>
          </a:stretch>
        </p:blipFill>
        <p:spPr bwMode="auto">
          <a:xfrm>
            <a:off x="0" y="0"/>
            <a:ext cx="14630400" cy="84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700" y="3415665"/>
            <a:ext cx="13167360" cy="699136"/>
          </a:xfrm>
        </p:spPr>
        <p:txBody>
          <a:bodyPr/>
          <a:p>
            <a:r>
              <a:rPr lang="en-GB" altLang="en-US"/>
              <a:t>ETIBORINGIZ UCHUN RAXMAT!</a:t>
            </a:r>
            <a:endParaRPr lang="ru-RU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10860405" y="375094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0" y="864424"/>
            <a:ext cx="7315200" cy="10556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400" b="1" i="0">
                <a:latin typeface="Amasis MT Pro Black"/>
              </a:defRPr>
            </a:pPr>
            <a:r>
              <a:rPr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0406" y="2460567"/>
            <a:ext cx="9060873" cy="276065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Gipermatnli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markerlash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nimadan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HTML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HTML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atributlari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568" y="301625"/>
            <a:ext cx="6894576" cy="16186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sz="2700" b="1" i="1">
                <a:latin typeface="ADLaM Display"/>
              </a:defRPr>
            </a:pPr>
            <a:r>
              <a:rPr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Gipermatnli</a:t>
            </a:r>
            <a:r>
              <a:rPr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markerlash</a:t>
            </a:r>
            <a:r>
              <a:rPr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nimadan</a:t>
            </a:r>
            <a:r>
              <a:rPr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0976" y="2205990"/>
            <a:ext cx="6821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HyperText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Markup Language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oddiyroq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aytganda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veb-brauzerda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ko'rsatish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mo'ljallangan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hujjatlar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belgilash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tilidir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Cascading Style Sheets (CSS)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tillari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birga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qo'llanilinadi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misolida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qaraydigan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bo'lsak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skeleti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deb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qarasak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insonning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tashqi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ko'rinishi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ko'z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qosh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hokazo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...) deb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olsak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JavaScriptni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insonning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miyyasi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nerv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yashashi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bo'lgan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organlari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qarasak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bo'ladi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1"/>
          <a:srcRect l="22769" t="23669" r="29289" b="13593"/>
          <a:stretch>
            <a:fillRect/>
          </a:stretch>
        </p:blipFill>
        <p:spPr bwMode="auto">
          <a:xfrm>
            <a:off x="8394192" y="1931670"/>
            <a:ext cx="5102352" cy="439293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4560" y="1183452"/>
            <a:ext cx="10241280" cy="5862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taxminan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1991—1992-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yillarda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Yevropa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Yadroviy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Tadqiqotlar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Markazida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ishlovchi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britaniyalik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mutaxassis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 Berners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Lee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chiqilgan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Dastlab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mutaxassislar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hujjat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tayyorlash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vositasi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yaratilgan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HTML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tilining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soddaligi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SGMLga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nisbatan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yuqori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formatlash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imkoniyatlarining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mavjudligi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foydalanuvchilar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orasida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tez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tarqalishiga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sabab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boʻldi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Bundan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tashqari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hipermatnlardan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foydalanish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Tilning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rivojlanishi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unga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qoʻshimcha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multimedia (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tasvir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tovush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animatsiya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boshqalar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imkoniyatlari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qoʻshildi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51840" y="280035"/>
            <a:ext cx="12592685" cy="7780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&lt;!DOCTYPE HTML&gt;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&lt;html&gt;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&lt;head&gt;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&lt;meta http-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equiv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="Content-Type" content="text/html; charset=utf-8"&gt;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&lt;title&gt;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Цвет фона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&lt;/head&gt;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&lt;body 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bgcolor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="#c0c0c0" background="images/bg.jpg"&gt;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&lt;p&gt;...&lt;/p&gt;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&lt;/body&gt;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&lt;/html&gt;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Left-Up Arrow 1"/>
          <p:cNvSpPr/>
          <p:nvPr/>
        </p:nvSpPr>
        <p:spPr>
          <a:xfrm>
            <a:off x="2686050" y="1656715"/>
            <a:ext cx="9600565" cy="5526405"/>
          </a:xfrm>
          <a:prstGeom prst="left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568" y="301625"/>
            <a:ext cx="6894576" cy="16186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sz="2700" b="1" i="1">
                <a:latin typeface="ADLaM Display"/>
              </a:defRPr>
            </a:pP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Gipermatnli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markerlash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nimadan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2688" y="2130425"/>
            <a:ext cx="7077456" cy="48280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Gipermatnli</a:t>
            </a:r>
            <a:r>
              <a:rPr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markerlash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(HTML) —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veb-sahifalarni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markerlash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HTML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hujjatning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tuzilishini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sarlavhalar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paragraflar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ro'yxatlar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havolalar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tizimidan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HTML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1991-yilda Tim Berners-Li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Taniqli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qatoriga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`&lt;html&gt;`, `&lt;head&gt;`, `&lt;title&gt;`, `&lt;body&gt;`, `&lt;h1&gt;`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`&lt;h6&gt;`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sarlavha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HTML 1991-yildan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yangilangan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versiya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HTML5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 multimedia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optimizatsiyani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qo'llab-quvvatlaydi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HTML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veb-texnologiyalar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1440815"/>
            <a:ext cx="5490210" cy="5665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023" y="565265"/>
            <a:ext cx="10979450" cy="62927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hujjatning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elementlardan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`&lt;!DOCTYPE html&gt;` HTML5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standartini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bildiradi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`&lt;html&gt;`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hujjatning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boshlanishini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belgilaydi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ko'rsatadi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`&lt;head&gt;`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bo'limida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`&lt;title&gt;`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sarlavhasi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`&lt;meta charset="UTF-8"&gt;`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kodirovkasi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`&lt;link&gt;`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jadvallari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ulanadi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`&lt;body&gt;`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bo'limida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hujjatning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ko‘rinadigan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rasmlar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havolalar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joylashuvi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to‘g’ri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joylashtirilishini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ochilgan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tegga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keluvchi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yopilish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`&lt;p&gt;`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`&lt;/p&gt;`.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konteynerlar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`&lt;div&gt;`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`&lt;span&gt;`,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tuzilishini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aniqroq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501" y="6534150"/>
            <a:ext cx="2695575" cy="16954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890" y="548640"/>
            <a:ext cx="11770822" cy="73817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hujjatlarni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tildir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HTML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tarkibini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`\&lt;h1&gt;`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`\&lt;p&gt;`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Atributlar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teglarga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qo'shadi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`class`, `id`, `style`.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ochuvchi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(`\&lt;tag&gt;`)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yopuvchi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(`\&lt;/tag&gt;`)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ko'rinishida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yoziladi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`\&lt;a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="https://example.com"&gt;Link\&lt;/a&gt;`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tegida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havolani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belgilaydi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`\&lt;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="image.jpg" alt="Description"&gt;`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ko'rsatadi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`alt`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rasmning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tavsifini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HTML5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`\&lt;article&gt;`, `\&lt;section&gt;`, `\&lt;footer&gt;`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5770</Words>
  <Application>WPS Presentation</Application>
  <PresentationFormat>Произвольный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Symbol</vt:lpstr>
      <vt:lpstr>Arial</vt:lpstr>
      <vt:lpstr>Amasis MT Pro Black</vt:lpstr>
      <vt:lpstr>Segoe Print</vt:lpstr>
      <vt:lpstr>Times New Roman</vt:lpstr>
      <vt:lpstr>ADLaM Display</vt:lpstr>
      <vt:lpstr>Calibri</vt:lpstr>
      <vt:lpstr>Vijaya</vt:lpstr>
      <vt:lpstr>Microsoft YaHei</vt:lpstr>
      <vt:lpstr>Arial Unicode MS</vt:lpstr>
      <vt:lpstr>Century Gothic</vt:lpstr>
      <vt:lpstr>Green Color</vt:lpstr>
      <vt:lpstr>PowerPoint 演示文稿</vt:lpstr>
      <vt:lpstr>PowerPoint 演示文稿</vt:lpstr>
      <vt:lpstr>PowerPoint 演示文稿</vt:lpstr>
      <vt:lpstr>...</vt:lpstr>
      <vt:lpstr>...</vt:lpstr>
      <vt:lpstr>PowerPoint 演示文稿</vt:lpstr>
      <vt:lpstr>...</vt:lpstr>
      <vt:lpstr>...</vt:lpstr>
      <vt:lpstr>...</vt:lpstr>
      <vt:lpstr>...</vt:lpstr>
      <vt:lpstr>...</vt:lpstr>
      <vt:lpstr>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Gipermatnli markerlash tili (HTML) asosiy tushunchalar, web sahifaga matnlarni joylahtirish, web sahifada jadvallar va formalar bilan ishlash, web sahifaga media fayllarni bog‘lash, web sahifada grafika va tasvirlash chizish.</dc:title>
  <dc:creator>Самсунг</dc:creator>
  <dc:description>generated using python-pptx</dc:description>
  <cp:lastModifiedBy>romam</cp:lastModifiedBy>
  <cp:revision>13</cp:revision>
  <dcterms:created xsi:type="dcterms:W3CDTF">2013-01-27T09:14:00Z</dcterms:created>
  <dcterms:modified xsi:type="dcterms:W3CDTF">2025-05-26T04:12:25Z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EB795F1F0DC14D8FB7D48DE65BFF188F_13</vt:lpwstr>
  </property>
  <property fmtid="{D5CDD505-2E9C-101B-9397-08002B2CF9AE}" pid="3" name="KSOProductBuildVer">
    <vt:lpwstr>2057-12.2.0.21179</vt:lpwstr>
  </property>
</Properties>
</file>