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58" d="100"/>
          <a:sy n="58" d="100"/>
        </p:scale>
        <p:origin x="7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1737361"/>
            <a:ext cx="10590790" cy="3995497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5760704"/>
            <a:ext cx="10590788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6" y="822960"/>
            <a:ext cx="10590790" cy="43687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7" y="6440790"/>
            <a:ext cx="10590787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737360"/>
            <a:ext cx="10590791" cy="2377440"/>
          </a:xfrm>
        </p:spPr>
        <p:txBody>
          <a:bodyPr/>
          <a:lstStyle>
            <a:lvl1pPr>
              <a:defRPr sz="576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10590791" cy="283464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2" y="1737360"/>
            <a:ext cx="9599178" cy="2788049"/>
          </a:xfrm>
        </p:spPr>
        <p:txBody>
          <a:bodyPr/>
          <a:lstStyle>
            <a:lvl1pPr>
              <a:defRPr sz="576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316481" y="4525409"/>
            <a:ext cx="8735579" cy="41060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5220788"/>
            <a:ext cx="10590791" cy="201168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7954" y="1165504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“</a:t>
            </a:r>
            <a:endParaRPr lang="en-US" sz="14640" dirty="0"/>
          </a:p>
        </p:txBody>
      </p:sp>
      <p:sp>
        <p:nvSpPr>
          <p:cNvPr id="15" name="TextBox 14"/>
          <p:cNvSpPr txBox="1"/>
          <p:nvPr/>
        </p:nvSpPr>
        <p:spPr>
          <a:xfrm>
            <a:off x="11196588" y="3136545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”</a:t>
            </a:r>
            <a:endParaRPr lang="en-US" sz="1464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749041"/>
            <a:ext cx="10590792" cy="198381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732857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537" y="2377440"/>
            <a:ext cx="353623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82956" y="3200400"/>
            <a:ext cx="3512820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0392" y="2377440"/>
            <a:ext cx="352348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47727" y="3200400"/>
            <a:ext cx="3536153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2377440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49640" y="3200400"/>
            <a:ext cx="3518536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56" y="5101139"/>
            <a:ext cx="352806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82956" y="2651760"/>
            <a:ext cx="352806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82956" y="5792654"/>
            <a:ext cx="3528060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7251" y="5101139"/>
            <a:ext cx="351663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67249" y="2651760"/>
            <a:ext cx="351663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65627" y="5792653"/>
            <a:ext cx="3521287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5101139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49639" y="2651760"/>
            <a:ext cx="3518536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49491" y="5792650"/>
            <a:ext cx="3523196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5055" y="516256"/>
            <a:ext cx="2103121" cy="699135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956" y="1064897"/>
            <a:ext cx="8907779" cy="644270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3434080"/>
            <a:ext cx="10590788" cy="229877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5732857"/>
            <a:ext cx="10590790" cy="1032480"/>
          </a:xfrm>
        </p:spPr>
        <p:txBody>
          <a:bodyPr anchor="t"/>
          <a:lstStyle>
            <a:lvl1pPr marL="0" indent="0" algn="l">
              <a:buNone/>
              <a:defRPr sz="2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3975" y="2472690"/>
            <a:ext cx="5275607" cy="503491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5392" y="2467311"/>
            <a:ext cx="5275609" cy="5040294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286000"/>
            <a:ext cx="527560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397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5395" y="2286000"/>
            <a:ext cx="5275607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539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737360"/>
            <a:ext cx="4081277" cy="173736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40" y="1737360"/>
            <a:ext cx="6235196" cy="54864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4" y="3755137"/>
            <a:ext cx="4081276" cy="347471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89" y="2225030"/>
            <a:ext cx="6111487" cy="188977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39455" y="1371600"/>
            <a:ext cx="3840480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6101975" cy="164592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3203623"/>
            <a:ext cx="4844414" cy="502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3470817"/>
            <a:ext cx="1826894" cy="283854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0330814" y="2011680"/>
            <a:ext cx="3383280" cy="3383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9599295" y="1"/>
            <a:ext cx="1924064" cy="1369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10327054" y="7315200"/>
            <a:ext cx="1192481" cy="914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4" y="543262"/>
            <a:ext cx="11285668" cy="1680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463502"/>
            <a:ext cx="10735849" cy="503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2186767" y="2148842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741888" y="3870357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548640" rtl="0" eaLnBrk="1" latinLnBrk="0" hangingPunct="1">
        <a:spcBef>
          <a:spcPct val="0"/>
        </a:spcBef>
        <a:buNone/>
        <a:defRPr sz="504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2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0073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3967" y="1525156"/>
            <a:ext cx="10407535" cy="34747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2800" b="1" i="0">
                <a:latin typeface="Amasis MT Pro Black"/>
              </a:defRPr>
            </a:pPr>
            <a:r>
              <a:rPr sz="32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asoslari</a:t>
            </a:r>
            <a:r>
              <a:rPr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PHP web </a:t>
            </a:r>
            <a:r>
              <a:rPr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tushunchalari</a:t>
            </a:r>
            <a:r>
              <a:rPr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sintaksisi</a:t>
            </a:r>
            <a:r>
              <a:rPr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oʻzgaruvchi</a:t>
            </a:r>
            <a:r>
              <a:rPr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oʻzgarmas</a:t>
            </a:r>
            <a:r>
              <a:rPr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funktsiyalar</a:t>
            </a:r>
            <a:r>
              <a:rPr lang="en-US"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jarayonlarni</a:t>
            </a:r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massivlar</a:t>
            </a:r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forma </a:t>
            </a:r>
            <a:r>
              <a:rPr lang="en-US"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maʼlumotlarini</a:t>
            </a:r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ishlashz</a:t>
            </a:r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Cookielar</a:t>
            </a:r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sessiyalar</a:t>
            </a:r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web </a:t>
            </a:r>
            <a:r>
              <a:rPr lang="en-US"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sahifani</a:t>
            </a:r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maʼlumot</a:t>
            </a:r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bazasi</a:t>
            </a:r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bogʻlash</a:t>
            </a:r>
            <a:endParaRPr lang="en-US" sz="3200" b="1" i="1" dirty="0" err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54717" y="5985163"/>
            <a:ext cx="5486400" cy="1180408"/>
          </a:xfrm>
          <a:prstGeom prst="rect">
            <a:avLst/>
          </a:prstGeom>
          <a:noFill/>
        </p:spPr>
        <p:txBody>
          <a:bodyPr wrap="square">
            <a:no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GB" sz="36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SOATMURODOV SAIDAKBAR</a:t>
            </a:r>
            <a:endParaRPr lang="en-GB" sz="36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6220" y="4999990"/>
            <a:ext cx="2872740" cy="2833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9541" y="0"/>
            <a:ext cx="11720945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o'zgaruvchini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e'lon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qilish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buyrug'i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yo'q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ma'lumotlar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o'zgaruvchining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qiymatiga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bog'liq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$x = 5;      // $x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butun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son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$y = "John"; // $y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satr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echo $x;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echo $y;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quyidagi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ma'lumotlar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turlarini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qo'llab-quvvatlaydi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 (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 (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butun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son)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Float (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suzuvchi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nuqtali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sonlar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Boolean (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mantiqiy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 (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massiv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 (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obyekt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 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Resource (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manba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var_dump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funktsiyasi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ma'lumotlar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turini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qiymatini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qaytaradi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 rotWithShape="1">
          <a:blip r:embed="rId1"/>
          <a:srcRect t="30514" r="36825" b="21863"/>
          <a:stretch>
            <a:fillRect/>
          </a:stretch>
        </p:blipFill>
        <p:spPr bwMode="auto">
          <a:xfrm>
            <a:off x="1546167" y="4004464"/>
            <a:ext cx="11591267" cy="3707476"/>
          </a:xfrm>
          <a:prstGeom prst="rect">
            <a:avLst/>
          </a:prstGeom>
          <a:ln>
            <a:noFill/>
          </a:ln>
        </p:spPr>
      </p:pic>
      <p:pic>
        <p:nvPicPr>
          <p:cNvPr id="6" name="Рисунок 5"/>
          <p:cNvPicPr/>
          <p:nvPr/>
        </p:nvPicPr>
        <p:blipFill rotWithShape="1">
          <a:blip r:embed="rId2"/>
          <a:srcRect t="29657" r="44842" b="40400"/>
          <a:stretch>
            <a:fillRect/>
          </a:stretch>
        </p:blipFill>
        <p:spPr bwMode="auto">
          <a:xfrm>
            <a:off x="1546167" y="780009"/>
            <a:ext cx="11591267" cy="309372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ETIBORINGIZ UCHUN RAXMAT!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7231" y="474028"/>
            <a:ext cx="5888736" cy="93027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400" b="1" i="0">
                <a:latin typeface="Amasis MT Pro Black"/>
              </a:defRPr>
            </a:pPr>
            <a:r>
              <a:rPr sz="4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610" y="2078355"/>
            <a:ext cx="6192520" cy="350774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lnSpc>
                <a:spcPct val="150000"/>
              </a:lnSpc>
              <a:defRPr sz="2400" b="0" i="1">
                <a:latin typeface="Amasis MT Pro Black"/>
              </a:defRPr>
            </a:pPr>
            <a:r>
              <a:rPr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Web </a:t>
            </a:r>
            <a:r>
              <a:rPr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asoslari</a:t>
            </a:r>
            <a:endParaRPr lang="en-US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defRPr sz="2400" b="0" i="1">
                <a:latin typeface="Amasis MT Pro Black"/>
              </a:defRPr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HTML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asoslari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defRPr sz="2400" b="0" i="1">
                <a:latin typeface="Amasis MT Pro Black"/>
              </a:defRPr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JavaScript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asoslari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defRPr sz="2400" b="0" i="1">
                <a:latin typeface="Amasis MT Pro Black"/>
              </a:defRPr>
            </a:pP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7478395" y="2078355"/>
            <a:ext cx="4905375" cy="4218940"/>
          </a:xfrm>
          <a:prstGeom prst="rect">
            <a:avLst/>
          </a:prstGeom>
        </p:spPr>
      </p:pic>
      <p:sp>
        <p:nvSpPr>
          <p:cNvPr id="3" name="Left-Right Arrow 2"/>
          <p:cNvSpPr/>
          <p:nvPr/>
        </p:nvSpPr>
        <p:spPr>
          <a:xfrm>
            <a:off x="1075690" y="4976495"/>
            <a:ext cx="5555615" cy="23495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205" y="1737360"/>
            <a:ext cx="5289550" cy="3995420"/>
          </a:xfrm>
        </p:spPr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547255"/>
            <a:ext cx="6400800" cy="731520"/>
          </a:xfrm>
          <a:prstGeom prst="rect">
            <a:avLst/>
          </a:prstGeom>
          <a:noFill/>
        </p:spPr>
        <p:txBody>
          <a:bodyPr wrap="square">
            <a:noAutofit/>
            <a:scene3d>
              <a:camera prst="orthographicFront"/>
              <a:lightRig rig="threePt" dir="t"/>
            </a:scene3d>
          </a:bodyPr>
          <a:lstStyle/>
          <a:p>
            <a:pPr algn="ctr">
              <a:defRPr sz="2700" b="1" i="1">
                <a:latin typeface="ADLaM Display"/>
              </a:defRPr>
            </a:pPr>
            <a:r>
              <a:rPr sz="28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sz="28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asoslari</a:t>
            </a:r>
            <a:endParaRPr sz="2800" b="1" i="1" dirty="0" err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278775"/>
            <a:ext cx="7086600" cy="658368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defRPr sz="2300" b="0" i="0">
                <a:latin typeface="Vijaya"/>
              </a:defRPr>
            </a:pPr>
            <a:r>
              <a:rPr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asoslari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veb-sahifalarni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zarur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bilimlar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majmuasidan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jarayon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markap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HTML,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uslublar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varaqasi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JavaScriptni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HTML (Hypertext Markup Language)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veb-sahifalarning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tarkibini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tuzadi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CSS (Cascading Style Sheets)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veb-sahifaning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ko'rinishini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boshqaradi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JavaScript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interaktivlik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funksionallikni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qo'shadi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dasturlashda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ramkalar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kutubxonalar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React, Angular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Vue.js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qo'llaniladi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Server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tomoni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PHP, Python,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Node.js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bazalari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MySQL, PostgreSQL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MongoDB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tizimlar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qo'llaniladi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dasturlashni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o'rganish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onlayn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kurslar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qo'llanmalar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sohadagi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bilimlar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doimiy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yangilanib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boradi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142605" y="1431925"/>
            <a:ext cx="5934075" cy="5957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738" y="800483"/>
            <a:ext cx="13017731" cy="709740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defRPr sz="2300" b="0" i="0">
                <a:latin typeface="Vijaya"/>
              </a:defRPr>
            </a:pPr>
            <a:r>
              <a:rPr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Language)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 (Cascading Style Sheets)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sahifalarni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yaratishda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texnologiyalardir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HTML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sahifaning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tuzilishini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aniqlaydi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paragraflar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sarlavhalar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ro'yxatlar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Teglar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malumotlar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tuzilmasi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`&lt;h1&gt;`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tegi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sarlavha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CSS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sahifaning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ko'rinishini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boshqaradi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ranglar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shriftlar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joylashuvlar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CSS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selektorlar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elementlarga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qo'llaydi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`color: red;`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matnni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qizilga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bo'yaydi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HTML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ishlatilganda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sahifalar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vizual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yoqimli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funksional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bo'ladi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Boshlang'ich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o'rganish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hafta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bo'lishi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ammo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chuqur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o'rganish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uzoqroq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592" y="727075"/>
            <a:ext cx="14381017" cy="603919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lnSpc>
                <a:spcPct val="150000"/>
              </a:lnSpc>
              <a:defRPr sz="2300" b="0" i="0">
                <a:latin typeface="Vijaya"/>
              </a:defRPr>
            </a:pP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veb-saytlarni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interaktiv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qo‘llaniladi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1995-yilda Brendan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yaratilgan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JavaScript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asoslari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quyidagilardan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o'zgaruvchilar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let,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(number, string,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(+, -, *, /),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(if, else),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tsikllar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(for, while),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massivlar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ob'ektlar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Konsolda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`console.log()`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natijalarni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ko'rish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DOM (Document Object Model)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sahifa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elementlarini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o‘zgartirish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JavaScript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tushunchalarni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egallash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bizga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veb-dasturlarni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boyitish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samarali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o'zining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jamoat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ko'plab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kutubxonalari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tufayli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bugungi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mashhur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Left-Right Arrow 1"/>
          <p:cNvSpPr/>
          <p:nvPr/>
        </p:nvSpPr>
        <p:spPr>
          <a:xfrm>
            <a:off x="313690" y="6685280"/>
            <a:ext cx="14083030" cy="136017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824738"/>
            <a:ext cx="6400800" cy="73837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2700" b="1" i="1">
                <a:latin typeface="ADLaM Display"/>
              </a:defRPr>
            </a:pPr>
            <a:r>
              <a:rPr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HTTPS </a:t>
            </a:r>
            <a:r>
              <a:rPr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protokollari</a:t>
            </a:r>
            <a:endParaRPr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664208"/>
            <a:ext cx="7443216" cy="561441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defRPr sz="2300" b="0" i="0">
                <a:latin typeface="Vijaya"/>
              </a:defRPr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(Hypertext Transfer Protocol)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 (Hypertext Transfer Protocol Secure)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 80-port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ochiq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uzatiladi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xavfsizlik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darajasi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past. HTTPS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443-portdan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SSL/TLS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shifrlaydi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xavfsizlikni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ta’minlaydi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HTTPS-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shifrlash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vositasi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mijoz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o‘rtasida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uzatilayotgan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uchinchi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qiyinlashtiradi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operatsiyalari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tijorat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ishlayotgan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saytlar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tarqalgan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maslahat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berilmaydi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xakerlar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tarmoqqa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ulanib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osonlikcha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ilg‘or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veb-brauzerlar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HTTPS-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afzal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76" y="2880995"/>
            <a:ext cx="4087368" cy="3180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969" y="1411778"/>
            <a:ext cx="12751724" cy="71938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lnSpc>
                <a:spcPct val="150000"/>
              </a:lnSpc>
              <a:defRPr sz="2300" b="0" i="0">
                <a:latin typeface="Vijaya"/>
              </a:defRPr>
            </a:pPr>
            <a:r>
              <a:rPr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mijoz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arxitekturasi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tarmoqlarida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mijoz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(client)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qurilmalari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serverlardan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resurslarni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ulanadi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Serverlar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resurslarni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markazlashtiradi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foydalanuvchilariga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ulardan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imkoniyatini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Mijoz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qurilmalari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veb-brauzer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serverga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so‘rov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yuboradi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Server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so‘rovni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ishlaydi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javobni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ma'lumotni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arxitektura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almashish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pochta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xizmatlari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sahifalarni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ko‘rish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onlayn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xizmatlarda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o‘ynaydi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"Client-server"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dastlab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1980-yillarda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ommalashgan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bugungi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kunda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Internetning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infratuzilmasini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Arxitekturaning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afzalligi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markazlashtirilgan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boshqaruv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xavfsizlikni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ta’minlashdir</a:t>
            </a:r>
            <a:r>
              <a:rPr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310" y="5888990"/>
            <a:ext cx="2980690" cy="2204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"/>
            <a:ext cx="14630400" cy="849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o'zgaruvchilarni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yaratish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e'lon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qilish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oʻzgaruvchi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oʻzgaruvchi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$x = 5;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$y = "John";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tayinlanganda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qushtirnoqga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tillaridan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farqli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o'laroq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PHP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e'lon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buyrug'i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e‘lon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qoidalari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chiziq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boshlanmaydi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Oʻzgaruvchi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alfa-raqamli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chiziqdan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0-9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_); 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katta-kichik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harflarga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sezgir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($age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$AGE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o'zgaruvchidir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67789" y="314105"/>
            <a:ext cx="7315200" cy="717882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 echo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bayonoti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ko'pincha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ma'lumotlarni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ekranga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chiqarish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ishlatiladi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Misol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$txt = "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dasturlash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";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echo "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$txt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yoqadi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!";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Quyidagi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misol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ikkita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o'zgaruvchining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yig'indisini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chiqaradi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$x = 5;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$y = 4;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echo $x + $y;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avtomatik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ravishda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ma'lumotlar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turini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o'zgaruvchi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qiymatiga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qarab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tayinlaydi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Ma'lumotlar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turlari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qat'iy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ma'noda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o'rnatilmaganligi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sababli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xatolikga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yo'l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qo'ymasdan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butun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songa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qo'shish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kabi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amallarni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bajarish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PHP 7 da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ma‘lumot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turini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e‘lon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qilish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qo'shildi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Bu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funktsiya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ishga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tushurilganda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ma'lumotlar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turini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ko'rsatish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imkoniyatini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beradi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qat'iy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talabni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yoqish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orqali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turdagi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nomuvofiqlikda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"Fatal Error"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chiqaradi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833" y="1970722"/>
            <a:ext cx="4550093" cy="3439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6497</Words>
  <Application>WPS Presentation</Application>
  <PresentationFormat>Произвольный</PresentationFormat>
  <Paragraphs>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SimSun</vt:lpstr>
      <vt:lpstr>Wingdings</vt:lpstr>
      <vt:lpstr>Wingdings 3</vt:lpstr>
      <vt:lpstr>Symbol</vt:lpstr>
      <vt:lpstr>Arial</vt:lpstr>
      <vt:lpstr>Amasis MT Pro Black</vt:lpstr>
      <vt:lpstr>Segoe Print</vt:lpstr>
      <vt:lpstr>Times New Roman</vt:lpstr>
      <vt:lpstr>ADLaM Display</vt:lpstr>
      <vt:lpstr>Vijaya</vt:lpstr>
      <vt:lpstr>Calibri</vt:lpstr>
      <vt:lpstr>Symbol</vt:lpstr>
      <vt:lpstr>Microsoft YaHei</vt:lpstr>
      <vt:lpstr>Arial Unicode MS</vt:lpstr>
      <vt:lpstr>Century Gothic</vt:lpstr>
      <vt:lpstr>Ион</vt:lpstr>
      <vt:lpstr>PowerPoint 演示文稿</vt:lpstr>
      <vt:lpstr>PowerPoint 演示文稿</vt:lpstr>
      <vt:lpstr>...</vt:lpstr>
      <vt:lpstr>...</vt:lpstr>
      <vt:lpstr>PowerPoint 演示文稿</vt:lpstr>
      <vt:lpstr>...</vt:lpstr>
      <vt:lpstr>...</vt:lpstr>
      <vt:lpstr>PowerPoint 演示文稿</vt:lpstr>
      <vt:lpstr>...</vt:lpstr>
      <vt:lpstr>...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dasturlash asoslari, PHP web dasturlash tili, uning asosiy tushunchalari va sintaksisi, oʻzgaruvchi, oʻzgarmas va ularning turlari, matematik standart funktsiyalar</dc:title>
  <dc:creator>Самсунг</dc:creator>
  <dc:description>generated using python-pptx</dc:description>
  <cp:lastModifiedBy>romam</cp:lastModifiedBy>
  <cp:revision>13</cp:revision>
  <dcterms:created xsi:type="dcterms:W3CDTF">2013-01-27T09:14:00Z</dcterms:created>
  <dcterms:modified xsi:type="dcterms:W3CDTF">2025-05-26T04:37:54Z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0E11B0FB1ABB470FAC905F094A2C0640_13</vt:lpwstr>
  </property>
  <property fmtid="{D5CDD505-2E9C-101B-9397-08002B2CF9AE}" pid="3" name="KSOProductBuildVer">
    <vt:lpwstr>2057-12.2.0.21179</vt:lpwstr>
  </property>
</Properties>
</file>