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4" r:id="rId8"/>
    <p:sldId id="259" r:id="rId9"/>
    <p:sldId id="260" r:id="rId10"/>
    <p:sldId id="261" r:id="rId11"/>
    <p:sldId id="262" r:id="rId12"/>
    <p:sldId id="267" r:id="rId13"/>
    <p:sldId id="268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7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3810"/>
            <a:ext cx="14645640" cy="8233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01" y="1350646"/>
            <a:ext cx="11054080" cy="129921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01" y="2821306"/>
            <a:ext cx="11061699" cy="210312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228600"/>
            <a:ext cx="3291840" cy="712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228600"/>
            <a:ext cx="9631680" cy="712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880"/>
            </a:lvl1pPr>
            <a:lvl2pPr marL="548640" indent="0">
              <a:buNone/>
              <a:defRPr sz="2400"/>
            </a:lvl2pPr>
            <a:lvl3pPr marL="1097280" indent="0">
              <a:buNone/>
              <a:defRPr sz="216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381" y="2017396"/>
            <a:ext cx="618997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381" y="3006090"/>
            <a:ext cx="6189979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204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2046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61" y="1184910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461" y="1184910"/>
            <a:ext cx="7406640" cy="58483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021" cy="82334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20" y="228600"/>
            <a:ext cx="13167360" cy="6991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20" y="1409700"/>
            <a:ext cx="13167360" cy="594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68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8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8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32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411480" indent="-411480" algn="l" rtl="0" fontAlgn="base">
        <a:spcBef>
          <a:spcPct val="24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fontAlgn="base">
        <a:spcBef>
          <a:spcPct val="24000"/>
        </a:spcBef>
        <a:spcAft>
          <a:spcPct val="0"/>
        </a:spcAft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fontAlgn="base">
        <a:spcBef>
          <a:spcPct val="24000"/>
        </a:spcBef>
        <a:spcAft>
          <a:spcPct val="0"/>
        </a:spcAft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fontAlgn="base">
        <a:spcBef>
          <a:spcPct val="24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fontAlgn="base">
        <a:spcBef>
          <a:spcPct val="24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2501" y="2357821"/>
            <a:ext cx="11039302" cy="346086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800" b="1" i="0">
                <a:latin typeface="Amasis MT Pro Black"/>
              </a:defRPr>
            </a:pPr>
            <a:r>
              <a:rPr sz="28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qoʻllanishi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koʻrsatish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oynalari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alert, prompt, confirm,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konsol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tushunchalari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ob'ekt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oʻzgaruvchi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oʻzgarmaslar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maʼlumot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funksiyalar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operatorlar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it-IT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tanlash va takrorlash operatorlari, telab operator</a:t>
            </a:r>
            <a:r>
              <a:rPr lang="it-IT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lari.</a:t>
            </a:r>
            <a:endParaRPr lang="it-IT" sz="28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881110" y="6627495"/>
            <a:ext cx="4876800" cy="13220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GB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SOATMURODOV SAIDAKBAR</a:t>
            </a:r>
            <a:endParaRPr lang="en-GB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96460"/>
            <a:ext cx="3582670" cy="353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025" y="315884"/>
            <a:ext cx="13134110" cy="62179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JavaScriptda</a:t>
            </a:r>
            <a:r>
              <a:rPr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"prompt"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foydalanuvchidan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yaratib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qatoriga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kiritishga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undaydi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Format: `prompt(title, default)`,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`title` —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ko'rsatiladigan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`default` —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to'ldiriladigan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`prompt("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Ismingiz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?", "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Ismingizni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")`.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"prompt"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funksiyasidan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foydalanganda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kiritgan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o'zgaruvchiga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saqlab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`let name = prompt("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Ismingiz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?")`. Agar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Bekor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tugmasini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bossin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`null`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`prompt` dialog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oynasi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brauzerga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bog'liq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ko'rsatiladi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sahifa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bajarilishini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to'xtatadi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15637" y="234988"/>
            <a:ext cx="13682749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  <a:spcAft>
                <a:spcPts val="0"/>
              </a:spcAft>
            </a:pP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Sintaksisga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tillari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taʼsir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koʻrsatgan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oʻsha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paytda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mashhur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soʻz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boʻlganligi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sababli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LiveScript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1995-yil 4-dekabrda JavaScript deb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oʻzgartirilgan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litsenziyalangan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Netscape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vakillari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JavaScript-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e'lon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Netscape Navigator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ikkinchi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beta-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versiyasini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chiqarish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arafasida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bo'lib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o'tdi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Unga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ko'ra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28 ta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yetakchi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IT-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kompaniyalar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JavaScript-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o'zlarining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kelajakdagi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mahsulotlarida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ochiq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ob'ekt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skript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ishlatish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niyatini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bildirgan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1996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yilda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Microsoft JScript deb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nomlangan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versiyasini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chiqardi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1996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yil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18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iyulda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e'lon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qilingan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dasturni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qo'llab-quvvatlaydigan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brauzer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 Explorer 3.0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Netscape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tashabbusi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ECMA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assotsiatsiyasi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standartlashtirildi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Standartlashtirilgan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versiya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ECMA-262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standarti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tasvirlangan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ECMAScript deb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ataladi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Spetsifikatsiyaning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birinchi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versiyasi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1.1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versiyasiga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shuningdek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JScript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ScriptEasy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tillariga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keldi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GB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TIBORINGIZ UCHUN RAXMAT</a:t>
            </a:r>
            <a:endParaRPr lang="en-GB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34640" y="877824"/>
            <a:ext cx="7223760" cy="7382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400" b="1" i="0">
                <a:latin typeface="Amasis MT Pro Black"/>
              </a:defRPr>
            </a:pPr>
            <a:r>
              <a:rPr sz="5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65376" y="2859578"/>
            <a:ext cx="9162288" cy="31089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JavaScript </a:t>
            </a:r>
            <a:r>
              <a:rPr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qo'llanilishi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JavaScript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endParaRPr lang="en-US" sz="3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JavaScriptda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342245" y="3893185"/>
            <a:ext cx="3867785" cy="36118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26108" y="1058851"/>
            <a:ext cx="6748272" cy="6123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 algn="just"/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tilini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Jscript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dasturlardan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farqli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tilidir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JavaScript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dunyodagi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mashhur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tilidir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JavaScript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Internetning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tilidir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JavaScript-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o'rganish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oson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JavaScript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barcha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veb-ishlab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chiquvchilar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o'rganishi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kerak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bo'lgan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tildan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biridir</a:t>
            </a: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1.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Veb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sahifalar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strukturasini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aniqlash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2.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Veb-sahifalar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tartibini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belgilash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  <a:endParaRPr lang="ru-RU" sz="28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 algn="just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3.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Veb-sahifalarning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dinamik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70" y="828040"/>
            <a:ext cx="4946015" cy="4236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64523" y="498764"/>
            <a:ext cx="13134109" cy="6640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JavaScript-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yuklab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olish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shart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emas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JavaScript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kompyuter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planshet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smartfon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brauzlarida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kelmoqda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JavaScript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hamma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tekin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JavaScript 1995-yil 4-aprelda Netscape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tomonidan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ishga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yollangan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Brendan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Eichga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Sxema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tilini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yoki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shunga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oʻxshash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narsani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Netscape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brauzeriga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kiritish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vazifasi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yuklangan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Talablar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noaniq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bo'lganligi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sababli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Eich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mahsulotlari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mas'ul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bo'lgan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guruhga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o'tkazildi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yerda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oy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davomida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HTTP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protokolini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takomillashtirish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shug'ullandi</a:t>
            </a:r>
            <a:r>
              <a:rPr lang="en-US" sz="36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98023" y="714894"/>
            <a:ext cx="134167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oyida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chiquvchi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front-end (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brauzer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jamoasiga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o'tkazildi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yerda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darhol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kontseptsiyasini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chiqishni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boshladi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Brauzerlarni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boshqaruvi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jumladan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Tom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Paquin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Maykl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Toy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Rik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Schell, Netscape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sahifaning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HTML-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kiritilishi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bo'lgan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dasturlash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tilini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qo'llab-quvvatlashi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kerakligiga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ishonch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hosil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qilishdi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Brendan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Eichdan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tashqari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Netscape Communications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asoschisi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Mark Andreessen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Sun Microsystems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asoschisi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Bill Joy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ishlab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chiqishda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ishtirok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etdi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brauzer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chiqarilishidan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oldin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ustida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ishlashni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yakunlash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kompaniyalar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rivojlantirish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boʻyicha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hamkorlik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toʻgʻrisida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shartnoma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tuzdi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71600" y="590204"/>
            <a:ext cx="6400800" cy="12045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700" b="1" i="1">
                <a:latin typeface="ADLaM Display"/>
              </a:defRPr>
            </a:pPr>
            <a:r>
              <a:rPr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tilining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qo'llanilishi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2134" y="1929345"/>
            <a:ext cx="7279732" cy="549369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web-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sahifalarni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interaktiv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foydalaniladigan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1995-yilda Netscape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yaratildi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JavaScript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ishlaydi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Bugungi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 server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Node.js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vositasi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defRPr sz="2300" b="0" i="0">
                <a:latin typeface="Vijaya"/>
              </a:defRPr>
            </a:pP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2023-yilga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kelib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dunyoda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tillaridan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defRPr sz="2300" b="0" i="0">
                <a:latin typeface="Vijaya"/>
              </a:defRPr>
            </a:pPr>
            <a:r>
              <a:rPr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qo'llanilish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veb-sahifalarni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interfeyslarini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AJAX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texnologiyasi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asinxron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muloqotni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ta'minlash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JavaScript big data,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sun'iy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intellekt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defRPr sz="2300" b="0" i="0">
                <a:latin typeface="Vijaya"/>
              </a:defRPr>
            </a:pPr>
            <a:r>
              <a:rPr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platformasida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loyihalari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tillarga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nisbatan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1572768"/>
            <a:ext cx="5166360" cy="4297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39" y="498765"/>
            <a:ext cx="13682749" cy="626779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veb-sahifa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interaktivligini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vazifalardan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tortib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ilovalargacha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imkoniyatlar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JavaScript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interfeysi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animatsiyalar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server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asinxron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aloqani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veb-o'yinlar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kutubxonalari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ramkalari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React, Angular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Vue.js,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tezlashtiradi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Node.js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platformasi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JavaScript-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ishlatishga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yaratib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veb-ilovalarni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to'liq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JavaScriptda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yozishga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sharoit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65" y="698269"/>
            <a:ext cx="13466618" cy="674162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JavaScriptda</a:t>
            </a:r>
            <a:r>
              <a:rPr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rivojlantirishda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ahamiyatga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brauzer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qo'zg'atiladigan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voqealar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tugmani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maydoniga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JavaScriptda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kuzatish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ularga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`click`, `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`, `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keydown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DOM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hodisalarini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interaktiv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veb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sahifalar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Ko'pchilik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yagona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hodisaga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ma'lumotlarni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ob'ektni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Hodisalarning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tartibini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preventDefault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`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stopPropagation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hodisalarni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bekor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yuqoriga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tarqalishini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to'xtatish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t.me/slaydai_bot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6400800" cy="12045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700" b="1" i="1">
                <a:latin typeface="ADLaM Display"/>
              </a:defRPr>
            </a:pPr>
            <a:r>
              <a:rPr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JavaScriptda</a:t>
            </a:r>
            <a:r>
              <a:rPr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2815" y="1918335"/>
            <a:ext cx="11990705" cy="43522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JavaScriptda</a:t>
            </a:r>
            <a:r>
              <a:rPr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"alert"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foydalanuvchiga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ko'rsatish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oynasi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xabar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berishga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"OK"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tugmasi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bosgandan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so'ng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ijrosi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"alert"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ko'rsatilmoqchi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defRPr sz="2300" b="0" i="0">
                <a:latin typeface="Vijaya"/>
              </a:defRPr>
            </a:pPr>
            <a:r>
              <a:rPr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`alert('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Salom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!');`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yozilganda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Salom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matnli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oynacha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"Alert"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oynalari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amaliyotda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yetarli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aloqadorlikni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ta'minlay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olsa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web-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ilovalarda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kamroq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sahifadagi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o‘zaro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faoliyatni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to‘xtatadi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defRPr sz="2300" b="0" i="0">
                <a:latin typeface="Vijaya"/>
              </a:defRPr>
            </a:pPr>
            <a:r>
              <a:rPr sz="24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brauzerlarda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sinovlar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bildirishnomalar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maqsadida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723900" y="6270625"/>
            <a:ext cx="13182600" cy="1934210"/>
          </a:xfrm>
          <a:prstGeom prst="left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0</TotalTime>
  <Words>7177</Words>
  <Application>WPS Presentation</Application>
  <PresentationFormat>Произвольный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Amasis MT Pro Black</vt:lpstr>
      <vt:lpstr>Segoe Print</vt:lpstr>
      <vt:lpstr>Times New Roman</vt:lpstr>
      <vt:lpstr>Calibri</vt:lpstr>
      <vt:lpstr>ADLaM Display</vt:lpstr>
      <vt:lpstr>Vijaya</vt:lpstr>
      <vt:lpstr>Century Gothic</vt:lpstr>
      <vt:lpstr>Microsoft YaHei</vt:lpstr>
      <vt:lpstr>Arial Unicode MS</vt:lpstr>
      <vt:lpstr>Data Pie Charts</vt:lpstr>
      <vt:lpstr>PowerPoint 演示文稿</vt:lpstr>
      <vt:lpstr>PowerPoint 演示文稿</vt:lpstr>
      <vt:lpstr>...</vt:lpstr>
      <vt:lpstr>...</vt:lpstr>
      <vt:lpstr>...</vt:lpstr>
      <vt:lpstr>PowerPoint 演示文稿</vt:lpstr>
      <vt:lpstr>...</vt:lpstr>
      <vt:lpstr>...</vt:lpstr>
      <vt:lpstr>...</vt:lpstr>
      <vt:lpstr>...</vt:lpstr>
      <vt:lpstr>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Javascript, uning qoʻllanishi va imkoniyatlari, hodisalar bilan ishlash, xabar koʻrsatish oynalari: alert, prompt, confirm, konsol, Javascript dasturlash tili tushunchalari, ob'ekt, oʻzgaruvchi va oʻzgarmaslar, maʼlumot turlari, Javascript dasturlash tilida funksiyalar va operatorlar bilan ishlash:</dc:title>
  <dc:creator>Самсунг</dc:creator>
  <dc:description>generated using python-pptx</dc:description>
  <cp:lastModifiedBy>romam</cp:lastModifiedBy>
  <cp:revision>12</cp:revision>
  <dcterms:created xsi:type="dcterms:W3CDTF">2013-01-27T09:14:00Z</dcterms:created>
  <dcterms:modified xsi:type="dcterms:W3CDTF">2025-05-26T04:46:46Z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3A7CF3463C6B43B5BD0F713B9F5EFA75_13</vt:lpwstr>
  </property>
  <property fmtid="{D5CDD505-2E9C-101B-9397-08002B2CF9AE}" pid="3" name="KSOProductBuildVer">
    <vt:lpwstr>2057-12.2.0.21179</vt:lpwstr>
  </property>
</Properties>
</file>