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58" d="100"/>
          <a:sy n="58" d="100"/>
        </p:scale>
        <p:origin x="7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"/>
            <a:ext cx="14648181" cy="8241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01" y="2042160"/>
            <a:ext cx="11054080" cy="129921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01" y="3512820"/>
            <a:ext cx="11061699" cy="210312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228600"/>
            <a:ext cx="3291840" cy="712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228600"/>
            <a:ext cx="9631680" cy="712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5507356"/>
            <a:ext cx="12618720" cy="1800224"/>
          </a:xfrm>
        </p:spPr>
        <p:txBody>
          <a:bodyPr/>
          <a:lstStyle>
            <a:lvl1pPr marL="0" indent="0">
              <a:buNone/>
              <a:defRPr sz="2880"/>
            </a:lvl1pPr>
            <a:lvl2pPr marL="548640" indent="0">
              <a:buNone/>
              <a:defRPr sz="2400"/>
            </a:lvl2pPr>
            <a:lvl3pPr marL="1097280" indent="0">
              <a:buNone/>
              <a:defRPr sz="216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381" y="2017396"/>
            <a:ext cx="618997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381" y="3006090"/>
            <a:ext cx="6189979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2046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2046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461" y="1184910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461" y="1184910"/>
            <a:ext cx="7406640" cy="58483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20" y="228600"/>
            <a:ext cx="13167360" cy="6991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20" y="1409700"/>
            <a:ext cx="13167360" cy="5943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68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8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8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432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411480" indent="-411480" algn="l" rtl="0" fontAlgn="base">
        <a:spcBef>
          <a:spcPct val="24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fontAlgn="base">
        <a:spcBef>
          <a:spcPct val="24000"/>
        </a:spcBef>
        <a:spcAft>
          <a:spcPct val="0"/>
        </a:spcAft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fontAlgn="base">
        <a:spcBef>
          <a:spcPct val="24000"/>
        </a:spcBef>
        <a:spcAft>
          <a:spcPct val="0"/>
        </a:spcAft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fontAlgn="base">
        <a:spcBef>
          <a:spcPct val="24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fontAlgn="base">
        <a:spcBef>
          <a:spcPct val="24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431540" y="2042160"/>
            <a:ext cx="9144000" cy="16002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800" b="1" i="0">
                <a:latin typeface="Amasis MT Pro Black"/>
              </a:defRPr>
            </a:pPr>
            <a:r>
              <a:rPr lang="en-US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fremvorki</a:t>
            </a:r>
            <a:r>
              <a:rPr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38160" y="6774561"/>
            <a:ext cx="5486400" cy="914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500" b="0" i="1">
                <a:latin typeface="Amasis MT Pro Black"/>
              </a:defRPr>
            </a:pPr>
            <a:r>
              <a:rPr lang="en-GB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SOATMURODOV SAIDAKBAR</a:t>
            </a:r>
            <a:endParaRPr lang="en-GB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1365" y="5045075"/>
            <a:ext cx="3118485" cy="3075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381744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veb-saytlarni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o'lchamlariga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moslashtirish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2015-yilda,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Google'dan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50%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qidiruvlar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veb-saytlar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ko'rinish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moslashtirilishi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HTML5, CSS3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Media queries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kengliklariga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moslashtiriladi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Finansial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bo'lmagan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savdo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ko'rsatkichlarini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yo'qotishi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Bootstrap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ramkalar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osonlashtiradi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ko'rsatadiki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70%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veb-saytning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qoniqtirmasa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ketishadi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tajribasini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yaxshilaydi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ko'rsatkichlarini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7455" y="338455"/>
            <a:ext cx="4404360" cy="4343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0117455" y="4789170"/>
            <a:ext cx="4405630" cy="3105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" y="731520"/>
            <a:ext cx="13112496" cy="53035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2800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Bootstrapda</a:t>
            </a:r>
            <a:r>
              <a:rPr sz="2800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formalar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veb-sahifalarning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interaktiv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qo'llaniladi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foydalanuvchilardan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ma'lumot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to'plashda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o'ynaydi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Bootstrap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formalarni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tartibga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solish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stilizatsiya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responsiv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`form-control`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klassi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tartibga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solinadi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Bootstrap 5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versiyasida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"Floating label"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xususiyatlar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kiritilgan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tajribasini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yaxshilashga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formalarni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qurilmalarda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ko'rinishda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etishga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Range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custom-checkbox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Bootstrapda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oddiygina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stilizatsiya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imkoniyatiga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formalar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dizaynini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sezilarli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darajada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yaxshilaydi</a:t>
            </a:r>
            <a:r>
              <a:rPr sz="28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385" y="228600"/>
            <a:ext cx="13167360" cy="699136"/>
          </a:xfrm>
        </p:spPr>
        <p:txBody>
          <a:bodyPr/>
          <a:p>
            <a:r>
              <a:rPr lang="en-GB" altLang="en-US"/>
              <a:t>E TIBORINGIZ UCHUN RAXMAT!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3048635" y="899160"/>
            <a:ext cx="7315200" cy="9715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3400" b="1" i="0">
                <a:latin typeface="Amasis MT Pro Black"/>
              </a:defRPr>
            </a:pPr>
            <a:r>
              <a:rPr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4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8616" y="1764030"/>
            <a:ext cx="9144000" cy="26517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Bootstrap </a:t>
            </a:r>
            <a:r>
              <a:rPr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Bootstrapning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endParaRPr lang="en-US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Bootstrap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  <a:defRPr sz="2400" b="0" i="1">
                <a:latin typeface="Amasis MT Pro Black"/>
              </a:defRPr>
            </a:pPr>
            <a:endParaRPr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eft-Right Arrow 6"/>
          <p:cNvSpPr/>
          <p:nvPr/>
        </p:nvSpPr>
        <p:spPr>
          <a:xfrm>
            <a:off x="1259840" y="5615940"/>
            <a:ext cx="11739880" cy="2309495"/>
          </a:xfrm>
          <a:prstGeom prst="left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Bootstrap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—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veb-dasturlar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yaratishda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ishlatiladigan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ochiq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kodli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HTML, CSS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JavaScript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freymi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U Twitter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kompaniyasida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ishlab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chiqilgan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2011-yilda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ommaga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taqdim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etilgan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Bootstrap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responsiv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dizayn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yaratishni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juda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osonlashtiradi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chunki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oldindan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tayyorlangan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komponentlar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grid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tizimidan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foydalanadi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Bu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freymvork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12-ustunli grid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tizimiga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asoslangan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bo‘lib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turli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ekran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o‘lchamlariga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moslashishni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ta’minlaydi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oy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millionlab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saytda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qo‘llaniladi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GitHub'da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yuz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mingdan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ortiq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yulduzga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ega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sz="2800"/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6400800" cy="93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700" b="1" i="1">
                <a:latin typeface="ADLaM Display"/>
              </a:defRPr>
            </a:pPr>
            <a:r>
              <a:rPr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248" y="1371600"/>
            <a:ext cx="6931152" cy="587044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671445" y="5553075"/>
            <a:ext cx="92881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 algn="just">
              <a:defRPr sz="2300" b="0" i="0">
                <a:latin typeface="Vijaya"/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Bootstrap'ning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oxirgi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versiyasi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Bootstrap 5, 2021-yilda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chiqarilgan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Bu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versiyada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yangi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komponentlar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qo‘shilgan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Internet Explorer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qo‘llab-quvvatlovi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olib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tashlangan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CSS'da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Flexbox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xususiyatlaridan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keng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foydalanilgan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Bootstrap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yordamida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tez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samarali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tarzda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adaptiv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veb-sahifalar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yaratish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mumkin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GB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226314"/>
            <a:ext cx="8741664" cy="674827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Bootstrapning</a:t>
            </a: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tarixi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2010-yilning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avgust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oyida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Twitter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dasturchilari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 Otto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Jacob Thornton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chiqilgan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2011-yil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sentabr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oyida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GitHub’da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ommaga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etildi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Bootstrap 1.0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dasturchilar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veb-loyihalarni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yaratishga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2013-yil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yanvar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oyida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2.0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chiqarildi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"responsive"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qo‘llab-quvvatlandi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2015-yil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avgust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oyida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Bootstrap 3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chiqarildi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funksionallik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qo'shildi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Bootstrap 4 2018-yilning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yanvar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oyida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chiqarilib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Flexbox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integratsiya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qilindi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 5, 2021-yil may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oyida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etildi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xususiyatlaridan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jQuery’ga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qaramlikni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yo'qotish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050" y="794385"/>
            <a:ext cx="5080635" cy="4925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2780030" y="859790"/>
            <a:ext cx="10669905" cy="61633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veb-dasturlarni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ommabop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freymvorki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Bootstrap'ni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official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saytiga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o'ting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"Download"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bo'limidan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Bootstrap'ning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yuklab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CSS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fayllarini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o'zingizning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loyihangizga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CDN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ulashni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xohlasangiz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rasmiy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saytida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berilgan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havolalarni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kodingizga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Bootstrap'ni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custom CSS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fayllaridan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sinflarni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o'zingizning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styling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requirements'ga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moslashtirish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Bootstrap'ning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SASS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kodlarini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yuklab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xohlaganingizcha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moslashtirish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moslashuvchanlikni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371600" y="182880"/>
            <a:ext cx="6400800" cy="107899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700" b="1" i="1">
                <a:latin typeface="ADLaM Display"/>
              </a:defRPr>
            </a:pPr>
            <a:r>
              <a:rPr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Bootstrapning</a:t>
            </a:r>
            <a:r>
              <a:rPr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komponentlari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880" y="1261872"/>
            <a:ext cx="8083296" cy="422452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veb-saytlar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ommabop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front-end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ramkalardan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ramka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komponentlarga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**Grid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**: HTML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maketini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osongina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tuzishga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12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ustundan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adaptiv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veb-dizaynni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qo'llab-quvvatlaydi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**CSS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kartalar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navbarlar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**JavaScript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modallar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tushirishlar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karusellar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**Sass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qo‘llab-quvvatlashi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Stilni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moslashtirish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2011-yilda Twitter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muhandislari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oxirgisi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yaxshilangan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190" y="4961890"/>
            <a:ext cx="5111750" cy="302704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127490" y="1401445"/>
            <a:ext cx="5111750" cy="2713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14300" y="-2017395"/>
            <a:ext cx="14502384" cy="802843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3200" b="1" dirty="0" err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Tarmoq</a:t>
            </a:r>
            <a:r>
              <a:rPr sz="32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(Grid system)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energiyasini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taqsimlash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yetkazib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tizimidir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stansiyalaridan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energiya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iste'molchilarga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yetkazish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mo‘ljallangan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Grid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energiyasi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voltajli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liniyalari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past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voltajli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taqsimlash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tarmoqlarini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Dunyoda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milliy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mintaqaviy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xalqaro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miqyosda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etilishi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AQShda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milliy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9,200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stansiyalari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600,000 mil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uzoqlikka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cho‘zilgan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uzatish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liniyalarini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energiya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samaradorligini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oshirib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ta'minotidagi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ishonchlilikni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Yevropada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grid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xalqarolashtirilgan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mamlakatlarning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elektr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tarmoqlarini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birlashtiradi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energetika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xavfsizligini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oshiradi</a:t>
            </a:r>
            <a:r>
              <a:rPr sz="32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t.me/slaydai_bot</a:t>
            </a:r>
          </a:p>
        </p:txBody>
      </p:sp>
      <p:pic>
        <p:nvPicPr>
          <p:cNvPr id="4" name="Picture 3" descr="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8686800" cy="6858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lnSpc>
                <a:spcPct val="150000"/>
              </a:lnSpc>
              <a:defRPr sz="2300" b="0" i="0">
                <a:latin typeface="Vijaya"/>
              </a:defRPr>
            </a:pPr>
            <a:r>
              <a:rPr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manba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veb-ramkalaridan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foydalanuvchilarga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responsiv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mobil-texnologiyalariga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veb-sahifalarni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2011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yilda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Twitter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muhandislari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Mark Otto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Jacob Thornton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chiqilgan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Bootstrap CSS, JavaScript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komponentlari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12-ustunli grid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shablonlari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komponentlar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shablonlardan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samarali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tarzda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veb-saytlar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yaratishi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Bootstrap 5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so'nggi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versiyasida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komponentlar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osonlashtirilgan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tuzilishi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Bootstrapning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oyda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taxminan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milliondan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yuklab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olinganini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jahon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bo'ylab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ommabopligini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tasdiqlash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096" y="385445"/>
            <a:ext cx="5449823" cy="4611688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>
            <a:off x="8896350" y="5322570"/>
            <a:ext cx="5424805" cy="2176145"/>
          </a:xfrm>
          <a:prstGeom prst="up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76675" y="-496570"/>
            <a:ext cx="11061700" cy="5730875"/>
          </a:xfrm>
        </p:spPr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6400800" cy="93268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>
              <a:defRPr sz="2700" b="1" i="1">
                <a:latin typeface="ADLaM Display"/>
              </a:defRPr>
            </a:pPr>
            <a:r>
              <a:rPr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ichidagi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ikonlar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5205" y="1344295"/>
            <a:ext cx="12228195" cy="55410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457200" algn="just">
              <a:defRPr sz="2300" b="0" i="0">
                <a:latin typeface="Vijaya"/>
              </a:defRPr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veb-dizayn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mashhur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frameworkidir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Bootstrap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to'plami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"Bootstrap Icons" deb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hajmlarda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bepul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Bootstrap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to'plamida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1300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ikonalar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SVG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interfaol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komponentlarini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boyitishda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foydalidir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Bootstrap 5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versiyasida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ikonlarni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`bi`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prefiksi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qo'llash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murojaat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integrallanishi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371600" y="5509895"/>
            <a:ext cx="12158980" cy="2094230"/>
          </a:xfrm>
          <a:prstGeom prst="right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0</TotalTime>
  <Words>7485</Words>
  <Application>WPS Presentation</Application>
  <PresentationFormat>Произвольный</PresentationFormat>
  <Paragraphs>66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Franklin Gothic Book</vt:lpstr>
      <vt:lpstr>Amasis MT Pro Black</vt:lpstr>
      <vt:lpstr>Segoe Print</vt:lpstr>
      <vt:lpstr>Times New Roman</vt:lpstr>
      <vt:lpstr>ADLaM Display</vt:lpstr>
      <vt:lpstr>Vijaya</vt:lpstr>
      <vt:lpstr>Microsoft YaHei</vt:lpstr>
      <vt:lpstr>Arial Unicode MS</vt:lpstr>
      <vt:lpstr>Calibri</vt:lpstr>
      <vt:lpstr>Communications and Dialogues</vt:lpstr>
      <vt:lpstr>Bootstrap fremvorki va undan foydalanish</vt:lpstr>
      <vt:lpstr>Bootstrap fremvorki va undan foydalanish</vt:lpstr>
      <vt:lpstr>...</vt:lpstr>
      <vt:lpstr>...</vt:lpstr>
      <vt:lpstr>...</vt:lpstr>
      <vt:lpstr>...</vt:lpstr>
      <vt:lpstr>...</vt:lpstr>
      <vt:lpstr>...</vt:lpstr>
      <vt:lpstr>...</vt:lpstr>
      <vt:lpstr>...</vt:lpstr>
      <vt:lpstr>...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fremvorki va undan foydalanish</dc:title>
  <dc:creator>Самсунг</dc:creator>
  <dc:description>generated using python-pptx</dc:description>
  <cp:lastModifiedBy>romam</cp:lastModifiedBy>
  <cp:revision>9</cp:revision>
  <dcterms:created xsi:type="dcterms:W3CDTF">2013-01-27T09:14:00Z</dcterms:created>
  <dcterms:modified xsi:type="dcterms:W3CDTF">2025-05-26T05:03:44Z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B0B2E93D61BA4D0EB117DC03B15DA9D8_13</vt:lpwstr>
  </property>
  <property fmtid="{D5CDD505-2E9C-101B-9397-08002B2CF9AE}" pid="3" name="KSOProductBuildVer">
    <vt:lpwstr>2057-12.2.0.21179</vt:lpwstr>
  </property>
</Properties>
</file>