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5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0380" y="2514600"/>
            <a:ext cx="9946640" cy="412559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Kengaytirilgan belgilash tilini (xml) va uning imkoniyatlari, Wordpress va uning imkoniyatlari, drupal va uning imkoniyatlari, Joomla va uning imkoniyatlari</a:t>
            </a:r>
            <a:br>
              <a:rPr lang="en-GB" dirty="0"/>
            </a:br>
            <a:br>
              <a:rPr lang="en-GB" dirty="0" smtClean="0"/>
            </a:br>
            <a:r>
              <a:rPr lang="en-GB" dirty="0" err="1" smtClean="0"/>
              <a:t>Jahonov</a:t>
            </a:r>
            <a:r>
              <a:rPr lang="en-GB" dirty="0" smtClean="0"/>
              <a:t> </a:t>
            </a:r>
            <a:r>
              <a:rPr lang="en-GB" dirty="0" err="1" smtClean="0"/>
              <a:t>Shohruh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3.</a:t>
            </a:r>
            <a:r>
              <a:rPr lang="en-US" altLang="en-GB"/>
              <a:t>ACL (Access Control List)</a:t>
            </a:r>
            <a:br>
              <a:rPr lang="en-US" altLang="en-GB"/>
            </a:br>
            <a:r>
              <a:rPr lang="en-US" altLang="en-GB"/>
              <a:t>Foydalanuvchilarga turli darajadagi ruxsatlar berish.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4.</a:t>
            </a:r>
            <a:r>
              <a:rPr lang="en-US" altLang="en-GB"/>
              <a:t>Multilingual qo</a:t>
            </a:r>
            <a:r>
              <a:rPr lang="en-US" altLang="en-US"/>
              <a:t>ʻ</a:t>
            </a:r>
            <a:r>
              <a:rPr lang="en-US" altLang="en-GB"/>
              <a:t>llab-quvvatlash</a:t>
            </a:r>
            <a:br>
              <a:rPr lang="en-US" altLang="en-GB"/>
            </a:br>
            <a:r>
              <a:rPr lang="en-US" altLang="en-GB"/>
              <a:t>O</a:t>
            </a:r>
            <a:r>
              <a:rPr lang="en-US" altLang="en-US"/>
              <a:t>ʻ</a:t>
            </a:r>
            <a:r>
              <a:rPr lang="en-US" altLang="en-GB"/>
              <a:t>zbek tilini qo</a:t>
            </a:r>
            <a:r>
              <a:rPr lang="en-US" altLang="en-US"/>
              <a:t>ʻ</a:t>
            </a:r>
            <a:r>
              <a:rPr lang="en-US" altLang="en-GB"/>
              <a:t>shish oson.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5.</a:t>
            </a:r>
            <a:r>
              <a:rPr lang="en-US" altLang="en-GB"/>
              <a:t>SEO-frendli URL</a:t>
            </a:r>
            <a:br>
              <a:rPr lang="en-US" altLang="en-GB"/>
            </a:br>
            <a:r>
              <a:rPr lang="en-US" altLang="en-GB"/>
              <a:t>Search engine optimallashtirish imkoniyati.</a:t>
            </a:r>
            <a:endParaRPr lang="en-US" alt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9240" y="1105535"/>
            <a:ext cx="926782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18851" y="2788075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E’TIBORINGIZ UCHUN RAHMAT!</a:t>
            </a: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br>
              <a:rPr lang="en-GB" b="1" dirty="0"/>
            </a:b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GB" dirty="0"/>
              <a:t>Kengaytirilgan Belgilash Tili (XML) va uning Imkoniyatlari</a:t>
            </a:r>
            <a:br>
              <a:rPr lang="en-US" altLang="en-GB" dirty="0"/>
            </a:br>
            <a:r>
              <a:rPr lang="en-US" altLang="en-GB" dirty="0"/>
              <a:t>XML (eXtensible Markup Language) – ma</a:t>
            </a:r>
            <a:r>
              <a:rPr lang="en-US" altLang="en-US" dirty="0"/>
              <a:t>ʼ</a:t>
            </a:r>
            <a:r>
              <a:rPr lang="en-US" altLang="en-GB" dirty="0"/>
              <a:t>lumotlarni saqlash va almashish uchun ishlatiladigan kengaytirilacha belgilash tili. U HTML-ga o</a:t>
            </a:r>
            <a:r>
              <a:rPr lang="en-US" altLang="en-US" dirty="0"/>
              <a:t>ʻ</a:t>
            </a:r>
            <a:r>
              <a:rPr lang="en-US" altLang="en-GB" dirty="0"/>
              <a:t>xshaydi, lekin unda teglarni o</a:t>
            </a:r>
            <a:r>
              <a:rPr lang="en-US" altLang="en-US" dirty="0"/>
              <a:t>ʻ</a:t>
            </a:r>
            <a:r>
              <a:rPr lang="en-US" altLang="en-GB" dirty="0"/>
              <a:t>zingiz aniqlashingiz mumkin.</a:t>
            </a:r>
            <a:br>
              <a:rPr lang="en-US" altLang="en-GB" dirty="0"/>
            </a:br>
            <a:r>
              <a:rPr lang="en-US" altLang="en-GB" dirty="0"/>
              <a:t>XML ning asosiy imkoniyatlari:</a:t>
            </a:r>
            <a:br>
              <a:rPr lang="en-US" altLang="en-GB" dirty="0"/>
            </a:br>
            <a:r>
              <a:rPr lang="en-US" altLang="en-GB" dirty="0"/>
              <a:t>Ma</a:t>
            </a:r>
            <a:r>
              <a:rPr lang="en-US" altLang="en-US" dirty="0"/>
              <a:t>ʼ</a:t>
            </a:r>
            <a:r>
              <a:rPr lang="en-US" altLang="en-GB" dirty="0"/>
              <a:t>lumotlarni tuzish va saqlash</a:t>
            </a:r>
            <a:br>
              <a:rPr lang="en-US" altLang="en-GB" dirty="0"/>
            </a:br>
            <a:r>
              <a:rPr lang="en-US" altLang="en-GB" dirty="0"/>
              <a:t>Konfiguratsiya fayllari, ma</a:t>
            </a:r>
            <a:r>
              <a:rPr lang="en-US" altLang="en-US" dirty="0"/>
              <a:t>ʼ</a:t>
            </a:r>
            <a:r>
              <a:rPr lang="en-US" altLang="en-GB" dirty="0"/>
              <a:t>lumotlar bazasi almashinuvi (RSS, API javoblari) uchun ishlatiladi.</a:t>
            </a:r>
            <a:br>
              <a:rPr lang="en-US" altLang="en-GB" dirty="0"/>
            </a:br>
            <a:br>
              <a:rPr lang="en-US" altLang="en-GB" dirty="0"/>
            </a:br>
            <a:r>
              <a:rPr lang="en-US" altLang="en-GB" dirty="0"/>
              <a:t>Masalan: </a:t>
            </a:r>
            <a:endParaRPr lang="en-US" alt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3703" y="108065"/>
            <a:ext cx="11668298" cy="1796935"/>
          </a:xfrm>
        </p:spPr>
        <p:txBody>
          <a:bodyPr>
            <a:normAutofit fontScale="90000"/>
          </a:bodyPr>
          <a:lstStyle/>
          <a:p>
            <a:r>
              <a:rPr lang="en-US" altLang="en-GB" dirty="0"/>
              <a:t>Masalan: </a:t>
            </a:r>
            <a:r>
              <a:rPr lang="en-GB" altLang="en-US" dirty="0"/>
              <a:t>config.xml, sitemap.xml</a:t>
            </a:r>
            <a:br>
              <a:rPr lang="en-GB" altLang="en-US" dirty="0"/>
            </a:br>
            <a:r>
              <a:rPr lang="en-GB" altLang="en-US" dirty="0"/>
              <a:t>2. </a:t>
            </a:r>
            <a:r>
              <a:rPr lang="en-US" altLang="en-GB" dirty="0"/>
              <a:t>Platformadan mustaqillik</a:t>
            </a:r>
            <a:br>
              <a:rPr lang="en-US" altLang="en-GB" dirty="0"/>
            </a:br>
            <a:r>
              <a:rPr lang="en-US" altLang="en-GB" dirty="0"/>
              <a:t>Har qanday dasturlash tili va operatsion tizimda ishlatish mumkin.</a:t>
            </a:r>
            <a:br>
              <a:rPr lang="en-US" altLang="en-GB" dirty="0"/>
            </a:br>
            <a:r>
              <a:rPr lang="en-GB" altLang="en-US" dirty="0"/>
              <a:t>3. </a:t>
            </a:r>
            <a:r>
              <a:rPr lang="en-US" altLang="en-GB" dirty="0"/>
              <a:t>O</a:t>
            </a:r>
            <a:r>
              <a:rPr lang="en-US" altLang="en-US" dirty="0"/>
              <a:t>ʻ</a:t>
            </a:r>
            <a:r>
              <a:rPr lang="en-US" altLang="en-GB" dirty="0"/>
              <a:t>zgaruvchan tuzilma</a:t>
            </a:r>
            <a:br>
              <a:rPr lang="en-US" altLang="en-GB" dirty="0"/>
            </a:br>
            <a:r>
              <a:rPr lang="en-US" altLang="en-GB" dirty="0"/>
              <a:t>Foydalanuvchi o</a:t>
            </a:r>
            <a:r>
              <a:rPr lang="en-US" altLang="en-US" dirty="0"/>
              <a:t>ʻ</a:t>
            </a:r>
            <a:r>
              <a:rPr lang="en-US" altLang="en-GB" dirty="0"/>
              <a:t>z teglarini yaratishi mumkin:</a:t>
            </a:r>
            <a:endParaRPr lang="en-US" alt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9775" y="3613150"/>
            <a:ext cx="8172450" cy="1657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 sz="3555"/>
              <a:t>4.</a:t>
            </a:r>
            <a:r>
              <a:rPr lang="en-US" altLang="en-GB" sz="3555"/>
              <a:t>Web xizmatlari (SOAP, REST) va API larda qo</a:t>
            </a:r>
            <a:r>
              <a:rPr lang="en-US" altLang="en-US" sz="3555"/>
              <a:t>ʻ</a:t>
            </a:r>
            <a:r>
              <a:rPr lang="en-US" altLang="en-GB" sz="3555"/>
              <a:t>llanilishi</a:t>
            </a:r>
            <a:br>
              <a:rPr lang="en-US" altLang="en-GB" sz="3555"/>
            </a:br>
            <a:r>
              <a:rPr lang="en-US" altLang="en-GB" sz="3555"/>
              <a:t>JSON bilan birga eng ko</a:t>
            </a:r>
            <a:r>
              <a:rPr lang="en-US" altLang="en-US" sz="3555"/>
              <a:t>ʻ</a:t>
            </a:r>
            <a:r>
              <a:rPr lang="en-US" altLang="en-GB" sz="3555"/>
              <a:t>p ishlatiladigan format.</a:t>
            </a:r>
            <a:br>
              <a:rPr lang="en-US" altLang="en-GB" sz="3555"/>
            </a:br>
            <a:r>
              <a:rPr lang="en-GB" altLang="en-US" sz="3555"/>
              <a:t>5.</a:t>
            </a:r>
            <a:r>
              <a:rPr lang="en-US" altLang="en-GB" sz="3555"/>
              <a:t>XSLT orqali HTML ga aylantirish</a:t>
            </a:r>
            <a:br>
              <a:rPr lang="en-US" altLang="en-GB" sz="3555"/>
            </a:br>
            <a:r>
              <a:rPr lang="en-US" altLang="en-GB" sz="3555"/>
              <a:t>XML ma</a:t>
            </a:r>
            <a:r>
              <a:rPr lang="en-US" altLang="en-US" sz="3555"/>
              <a:t>ʼ</a:t>
            </a:r>
            <a:r>
              <a:rPr lang="en-US" altLang="en-GB" sz="3555"/>
              <a:t>lumotlarini veb-sahifalarga o</a:t>
            </a:r>
            <a:r>
              <a:rPr lang="en-US" altLang="en-US" sz="3555"/>
              <a:t>ʻ</a:t>
            </a:r>
            <a:r>
              <a:rPr lang="en-US" altLang="en-GB" sz="3555"/>
              <a:t>girish mumkin.</a:t>
            </a:r>
            <a:br>
              <a:rPr lang="en-US" altLang="en-GB" sz="3555"/>
            </a:br>
            <a:r>
              <a:rPr lang="en-US" altLang="en-GB" sz="3555" b="1"/>
              <a:t>WordPress va uning Imkoniyatlari</a:t>
            </a:r>
            <a:br>
              <a:rPr lang="en-US" altLang="en-GB" sz="3555" b="1"/>
            </a:br>
            <a:r>
              <a:rPr lang="en-US" altLang="en-GB" sz="3555"/>
              <a:t>WordPress – dunyodagi eng mashhur CMS (Content Management System) hisoblanib, veb-sayt, blog va onlayn-do</a:t>
            </a:r>
            <a:r>
              <a:rPr lang="en-US" altLang="en-US" sz="3555"/>
              <a:t>ʻ</a:t>
            </a:r>
            <a:r>
              <a:rPr lang="en-US" altLang="en-GB" sz="3555"/>
              <a:t>kon yaratish uchun ishlatiladi.</a:t>
            </a:r>
            <a:endParaRPr lang="en-US" altLang="en-GB" sz="355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965" y="624205"/>
            <a:ext cx="10648315" cy="1280795"/>
          </a:xfrm>
        </p:spPr>
        <p:txBody>
          <a:bodyPr>
            <a:normAutofit fontScale="90000"/>
          </a:bodyPr>
          <a:p>
            <a:r>
              <a:rPr lang="en-US" altLang="en-GB"/>
              <a:t>WordPress ning asosiy imkoniyatlari:</a:t>
            </a:r>
            <a:br>
              <a:rPr lang="en-US" altLang="en-GB"/>
            </a:br>
            <a:r>
              <a:rPr lang="en-GB" altLang="en-US"/>
              <a:t>1. </a:t>
            </a:r>
            <a:r>
              <a:rPr lang="en-US" altLang="en-GB"/>
              <a:t>Qulay interfeys</a:t>
            </a:r>
            <a:br>
              <a:rPr lang="en-US" altLang="en-GB"/>
            </a:br>
            <a:r>
              <a:rPr lang="en-US" altLang="en-GB"/>
              <a:t>Texnik bilim talab qilmasdan kontentni boshqarish imkoniyati.</a:t>
            </a:r>
            <a:br>
              <a:rPr lang="en-US" altLang="en-GB"/>
            </a:br>
            <a:r>
              <a:rPr lang="en-GB" altLang="en-US"/>
              <a:t>2. </a:t>
            </a:r>
            <a:r>
              <a:rPr lang="en-US" altLang="en-GB"/>
              <a:t>Pluginlar va mavzular</a:t>
            </a:r>
            <a:br>
              <a:rPr lang="en-US" altLang="en-GB"/>
            </a:br>
            <a:r>
              <a:rPr lang="en-US" altLang="en-GB"/>
              <a:t>50 000+ bepul plugin (WooCommerce, Yoast SEO, Elementor).</a:t>
            </a:r>
            <a:br>
              <a:rPr lang="en-US" altLang="en-GB"/>
            </a:br>
            <a:r>
              <a:rPr lang="en-US" altLang="en-GB"/>
              <a:t>10 000+ bepul va pullik mavzular.</a:t>
            </a:r>
            <a:br>
              <a:rPr lang="en-US" altLang="en-GB"/>
            </a:br>
            <a:r>
              <a:rPr lang="en-GB" altLang="en-US"/>
              <a:t>3. </a:t>
            </a:r>
            <a:r>
              <a:rPr lang="en-US" altLang="en-GB"/>
              <a:t>SEO-optimallashtirish</a:t>
            </a:r>
            <a:br>
              <a:rPr lang="en-US" altLang="en-GB"/>
            </a:br>
            <a:r>
              <a:rPr lang="en-US" altLang="en-GB"/>
              <a:t>Yoast SEO kabi pluginlar yordamida qidiruv tizimlariga moslashtirish.</a:t>
            </a:r>
            <a:br>
              <a:rPr lang="en-US" altLang="en-GB"/>
            </a:br>
            <a:endParaRPr lang="en-US" alt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4. </a:t>
            </a:r>
            <a:r>
              <a:rPr lang="en-US" altLang="en-GB"/>
              <a:t>Ko</a:t>
            </a:r>
            <a:r>
              <a:rPr lang="en-US" altLang="en-US"/>
              <a:t>ʻ</a:t>
            </a:r>
            <a:r>
              <a:rPr lang="en-US" altLang="en-GB"/>
              <a:t>p tillik qo</a:t>
            </a:r>
            <a:r>
              <a:rPr lang="en-US" altLang="en-US"/>
              <a:t>ʻ</a:t>
            </a:r>
            <a:r>
              <a:rPr lang="en-US" altLang="en-GB"/>
              <a:t>llab-quvvatlash</a:t>
            </a:r>
            <a:br>
              <a:rPr lang="en-US" altLang="en-GB"/>
            </a:br>
            <a:r>
              <a:rPr lang="en-US" altLang="en-GB"/>
              <a:t>O</a:t>
            </a:r>
            <a:r>
              <a:rPr lang="en-US" altLang="en-US"/>
              <a:t>ʻ</a:t>
            </a:r>
            <a:r>
              <a:rPr lang="en-US" altLang="en-GB"/>
              <a:t>zbek tilida ham foydalanish mumkin.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5.</a:t>
            </a:r>
            <a:r>
              <a:rPr lang="en-US" altLang="en-GB"/>
              <a:t>E-commerce (WooCommerce)</a:t>
            </a:r>
            <a:br>
              <a:rPr lang="en-US" altLang="en-GB"/>
            </a:br>
            <a:r>
              <a:rPr lang="en-US" altLang="en-GB"/>
              <a:t>Hech qanday qo</a:t>
            </a:r>
            <a:r>
              <a:rPr lang="en-US" altLang="en-US"/>
              <a:t>ʻ</a:t>
            </a:r>
            <a:r>
              <a:rPr lang="en-US" altLang="en-GB"/>
              <a:t>shimcha dasturisiz onlayn-do</a:t>
            </a:r>
            <a:r>
              <a:rPr lang="en-US" altLang="en-US"/>
              <a:t>ʻ</a:t>
            </a:r>
            <a:r>
              <a:rPr lang="en-US" altLang="en-GB"/>
              <a:t>kon yaratish.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6.</a:t>
            </a:r>
            <a:r>
              <a:rPr lang="en-US" altLang="en-GB"/>
              <a:t>Jamoaviy ishlash</a:t>
            </a:r>
            <a:br>
              <a:rPr lang="en-US" altLang="en-GB"/>
            </a:br>
            <a:r>
              <a:rPr lang="en-US" altLang="en-GB"/>
              <a:t>Bir nechta mualliflar bilan ishlash imkoniyati.</a:t>
            </a:r>
            <a:endParaRPr lang="en-US" alt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Drupal va uning Imkoniyatlari</a:t>
            </a:r>
            <a:br>
              <a:rPr lang="en-US" altLang="en-GB"/>
            </a:br>
            <a:r>
              <a:rPr lang="en-US" altLang="en-GB"/>
              <a:t>Drupal – kuchli va xavfsiz CMS bo</a:t>
            </a:r>
            <a:r>
              <a:rPr lang="en-US" altLang="en-US"/>
              <a:t>ʻ</a:t>
            </a:r>
            <a:r>
              <a:rPr lang="en-US" altLang="en-GB"/>
              <a:t>lib, yirik korporativ loyihalar uchun mo</a:t>
            </a:r>
            <a:r>
              <a:rPr lang="en-US" altLang="en-US"/>
              <a:t>ʻ</a:t>
            </a:r>
            <a:r>
              <a:rPr lang="en-US" altLang="en-GB"/>
              <a:t>ljallangan.</a:t>
            </a:r>
            <a:br>
              <a:rPr lang="en-US" altLang="en-GB"/>
            </a:br>
            <a:r>
              <a:rPr lang="en-US" altLang="en-GB"/>
              <a:t>Drupal ning asosiy imkoniyatlari:</a:t>
            </a:r>
            <a:br>
              <a:rPr lang="en-US" altLang="en-GB"/>
            </a:br>
            <a:r>
              <a:rPr lang="en-GB" altLang="en-US"/>
              <a:t>1. </a:t>
            </a:r>
            <a:r>
              <a:rPr lang="en-US" altLang="en-GB"/>
              <a:t>Katta miqyosdagi loyihalar uchun</a:t>
            </a:r>
            <a:br>
              <a:rPr lang="en-US" altLang="en-GB"/>
            </a:br>
            <a:r>
              <a:rPr lang="en-US" altLang="en-GB"/>
              <a:t>AQSh hukumati (whitehouse.gov) va universitetlar saytlari Drupal da ishlangan.</a:t>
            </a:r>
            <a:br>
              <a:rPr lang="en-US" altLang="en-GB"/>
            </a:br>
            <a:r>
              <a:rPr lang="en-GB" altLang="en-US"/>
              <a:t>2. </a:t>
            </a:r>
            <a:r>
              <a:rPr lang="en-US" altLang="en-GB"/>
              <a:t>Modullar orqali kengaytirish</a:t>
            </a:r>
            <a:br>
              <a:rPr lang="en-US" altLang="en-GB"/>
            </a:br>
            <a:r>
              <a:rPr lang="en-US" altLang="en-GB"/>
              <a:t>40 000+ modul (Views, Panels, Commerce).</a:t>
            </a:r>
            <a:endParaRPr lang="en-US" alt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GB" altLang="en-US"/>
              <a:t>3.</a:t>
            </a:r>
            <a:r>
              <a:rPr lang="en-US" altLang="en-GB"/>
              <a:t>Yuqori xavfsizlik</a:t>
            </a:r>
            <a:br>
              <a:rPr lang="en-US" altLang="en-GB"/>
            </a:br>
            <a:r>
              <a:rPr lang="en-US" altLang="en-GB"/>
              <a:t>Banklar va davlat organlari uchun ishonchli.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4.</a:t>
            </a:r>
            <a:r>
              <a:rPr lang="en-US" altLang="en-GB"/>
              <a:t>Kompleks ma</a:t>
            </a:r>
            <a:r>
              <a:rPr lang="en-US" altLang="en-US"/>
              <a:t>ʼ</a:t>
            </a:r>
            <a:r>
              <a:rPr lang="en-US" altLang="en-GB"/>
              <a:t>lumotlar tuzilmasi</a:t>
            </a:r>
            <a:br>
              <a:rPr lang="en-US" altLang="en-GB"/>
            </a:br>
            <a:r>
              <a:rPr lang="en-US" altLang="en-GB"/>
              <a:t>Kontentni istalgan darajada tuzish mumkin.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5.</a:t>
            </a:r>
            <a:r>
              <a:rPr lang="en-US" altLang="en-GB"/>
              <a:t>Dasturchilar uchun moslashuvchanlik</a:t>
            </a:r>
            <a:br>
              <a:rPr lang="en-US" altLang="en-GB"/>
            </a:br>
            <a:r>
              <a:rPr lang="en-US" altLang="en-GB"/>
              <a:t>PHP va Symfony framework asosida qurilgan.</a:t>
            </a:r>
            <a:br>
              <a:rPr lang="en-US" altLang="en-GB"/>
            </a:br>
            <a:br>
              <a:rPr lang="en-US" altLang="en-GB"/>
            </a:br>
            <a:endParaRPr lang="en-US" alt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960" y="624205"/>
            <a:ext cx="9538335" cy="1280795"/>
          </a:xfrm>
        </p:spPr>
        <p:txBody>
          <a:bodyPr>
            <a:normAutofit fontScale="90000"/>
          </a:bodyPr>
          <a:p>
            <a:r>
              <a:rPr lang="en-US" altLang="en-GB"/>
              <a:t>Joomla va uning Imkoniyatlari</a:t>
            </a:r>
            <a:br>
              <a:rPr lang="en-US" altLang="en-GB"/>
            </a:br>
            <a:r>
              <a:rPr lang="en-US" altLang="en-GB"/>
              <a:t>Joomla – WordPress va Drupal o</a:t>
            </a:r>
            <a:r>
              <a:rPr lang="en-US" altLang="en-US"/>
              <a:t>ʻ</a:t>
            </a:r>
            <a:r>
              <a:rPr lang="en-US" altLang="en-GB"/>
              <a:t>rtasidagi CMS hisoblanadi, murakkabroq loyihalar uchun qulay.</a:t>
            </a:r>
            <a:br>
              <a:rPr lang="en-US" altLang="en-GB"/>
            </a:br>
            <a:r>
              <a:rPr lang="en-US" altLang="en-GB"/>
              <a:t>Joomla ning asosiy imkoniyatlari:</a:t>
            </a:r>
            <a:br>
              <a:rPr lang="en-US" altLang="en-GB"/>
            </a:br>
            <a:r>
              <a:rPr lang="en-GB" altLang="en-US"/>
              <a:t>1.</a:t>
            </a:r>
            <a:r>
              <a:rPr lang="en-US" altLang="en-GB"/>
              <a:t>Kommunity va korporativ saytlar uchun</a:t>
            </a:r>
            <a:br>
              <a:rPr lang="en-US" altLang="en-GB"/>
            </a:br>
            <a:r>
              <a:rPr lang="en-US" altLang="en-GB"/>
              <a:t>Forumlar, a</a:t>
            </a:r>
            <a:r>
              <a:rPr lang="en-US" altLang="en-US"/>
              <a:t>ʼ</a:t>
            </a:r>
            <a:r>
              <a:rPr lang="en-US" altLang="en-GB"/>
              <a:t>zolar boshqaruvi qulay.</a:t>
            </a:r>
            <a:br>
              <a:rPr lang="en-US" altLang="en-GB"/>
            </a:br>
            <a:br>
              <a:rPr lang="en-US" altLang="en-GB"/>
            </a:br>
            <a:r>
              <a:rPr lang="en-GB" altLang="en-US"/>
              <a:t>2.</a:t>
            </a:r>
            <a:r>
              <a:rPr lang="en-US" altLang="en-GB"/>
              <a:t>Kengaytmalar (extensions)</a:t>
            </a:r>
            <a:br>
              <a:rPr lang="en-US" altLang="en-GB"/>
            </a:br>
            <a:r>
              <a:rPr lang="en-US" altLang="en-GB"/>
              <a:t>6 000+ kengaytma (Kunena forum, VirtueMart do</a:t>
            </a:r>
            <a:r>
              <a:rPr lang="en-US" altLang="en-US"/>
              <a:t>ʻ</a:t>
            </a:r>
            <a:r>
              <a:rPr lang="en-US" altLang="en-GB"/>
              <a:t>kon).</a:t>
            </a:r>
            <a:endParaRPr lang="en-US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2824</Words>
  <Application>WPS Presentation</Application>
  <PresentationFormat>Широкоэкранный</PresentationFormat>
  <Paragraphs>22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Wingdings 3</vt:lpstr>
      <vt:lpstr>Symbol</vt:lpstr>
      <vt:lpstr>Arial</vt:lpstr>
      <vt:lpstr>Century Gothic</vt:lpstr>
      <vt:lpstr>Microsoft YaHei</vt:lpstr>
      <vt:lpstr>Arial Unicode MS</vt:lpstr>
      <vt:lpstr>Calibri</vt:lpstr>
      <vt:lpstr>Легкий дым</vt:lpstr>
      <vt:lpstr>Bootstrap fremvorki va undan foydalanish   Jahonov Shohruh</vt:lpstr>
      <vt:lpstr>Bootstrap Framework va Undan Foydalanish Bootstrap — bu frontend-framework boʻlib, veb-sahifalarni tez va qulay ishlab chiqish uchun tayyor komponentlar, CSS va JavaScript kutubxonalarini taqdim etadi. U responsive (moslashuvchan) dizayn yaratishni osonlashtiradi va barcha qurilmalarda (kompyuter, planshet, mobil) toʻgʻri koʻrinishni taʼminlaydi.  Bootstrapning Asosiy Imkoniyatlari </vt:lpstr>
      <vt:lpstr>✅ Responsive Dizayn – Barcha ekran oʻlchamlariga moslashuvchanlik ✅ Tayyor UI Komponentlar – tugmalar, navigatsiya, kartochkalar, modal oynalar ✅ CSS Utility Classlar – margin, padding, ranglar, typography ✅ JavaScript Widgetlar – accordion, carousel, dropdown, modal ✅ Grid Tizimi – 12 ustunli tizim orqali moslashuvchan layoutlar Bootstrapni Oʻrnatish Bootstrapdan foydalanish uchun uni loyihangizga ulash kerak. Quyidagi usullardan birini tanlang: 1. CDN orqali ulash (eng tezkor usul)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NPM orqali oʻrnatish (Loyihaga toʻliq integratsiya)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 fremvorki va undan foydalanish   Jahonov Shohruh</dc:title>
  <dc:creator>Inkubatsiya</dc:creator>
  <cp:lastModifiedBy>romam</cp:lastModifiedBy>
  <cp:revision>5</cp:revision>
  <dcterms:created xsi:type="dcterms:W3CDTF">2025-05-24T13:41:00Z</dcterms:created>
  <dcterms:modified xsi:type="dcterms:W3CDTF">2025-05-24T17:56:18Z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1608E6A2DA1349EDAA36095D6489BCE9_13</vt:lpwstr>
  </property>
  <property fmtid="{D5CDD505-2E9C-101B-9397-08002B2CF9AE}" pid="3" name="KSOProductBuildVer">
    <vt:lpwstr>2057-12.2.0.21179</vt:lpwstr>
  </property>
</Properties>
</file>