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380" y="1964690"/>
            <a:ext cx="9946640" cy="412559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Yii 2 framvorki va uning imkoniyatlaridan foydalanishni o</a:t>
            </a:r>
            <a:r>
              <a:rPr lang="en-US" altLang="en-US" dirty="0"/>
              <a:t>ʻ</a:t>
            </a:r>
            <a:r>
              <a:rPr lang="en-US" altLang="en-GB" dirty="0"/>
              <a:t>rganish</a:t>
            </a:r>
            <a:br>
              <a:rPr lang="en-GB" dirty="0"/>
            </a:br>
            <a:br>
              <a:rPr lang="en-GB" dirty="0" smtClean="0"/>
            </a:br>
            <a:r>
              <a:rPr lang="en-GB" dirty="0" err="1" smtClean="0"/>
              <a:t>Jahonov</a:t>
            </a:r>
            <a:r>
              <a:rPr lang="en-GB" dirty="0" smtClean="0"/>
              <a:t> </a:t>
            </a:r>
            <a:r>
              <a:rPr lang="en-GB" dirty="0" err="1" smtClean="0"/>
              <a:t>Shohruh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8851" y="278807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E’TIBORINGIZ UCHUN RAHMAT!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 dirty="0"/>
              <a:t>Yii2 Framework: Kirish va Imkoniyatlari</a:t>
            </a:r>
            <a:br>
              <a:rPr lang="en-US" altLang="en-GB" dirty="0"/>
            </a:br>
            <a:r>
              <a:rPr lang="en-US" altLang="en-GB" dirty="0"/>
              <a:t>Yii2 – bu PHP da yozilgan yuqori unumdorlikdagi va tezkor ishlaydigan veb-ilovalar ishlab chiqish uchun framework. U MVC (Model-View-Controller) arxitekturasiga asoslangan va dasturchilarga qat</a:t>
            </a:r>
            <a:r>
              <a:rPr lang="en-US" altLang="en-US" dirty="0"/>
              <a:t>ʼ</a:t>
            </a:r>
            <a:r>
              <a:rPr lang="en-US" altLang="en-GB" dirty="0"/>
              <a:t>iy tuzilma, xavfsizlik va kengaytiriladigan funksionalni taklif etadi.</a:t>
            </a:r>
            <a:br>
              <a:rPr lang="en-US" altLang="en-GB" dirty="0"/>
            </a:br>
            <a:r>
              <a:rPr lang="en-US" altLang="en-GB" b="1" dirty="0"/>
              <a:t>Yii2 ning Asosiy Imkoniyatlari</a:t>
            </a:r>
            <a:endParaRPr lang="en-US" alt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3" y="108065"/>
            <a:ext cx="11668298" cy="179693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1. Tezlik va Samaradorlik</a:t>
            </a:r>
            <a:br>
              <a:rPr lang="en-US" altLang="en-GB" dirty="0"/>
            </a:br>
            <a:r>
              <a:rPr lang="en-US" altLang="en-GB" dirty="0"/>
              <a:t>Optimallashtirilgan ishlash: Yii2 koddan foydalanishni minimallashtiradi va tez ishlaydi.</a:t>
            </a:r>
            <a:br>
              <a:rPr lang="en-US" altLang="en-GB" dirty="0"/>
            </a:br>
            <a:r>
              <a:rPr lang="en-US" altLang="en-GB" dirty="0"/>
              <a:t>Lazy Loading: Faqat kerakli komponentlar yuklanadi, bu esa resurslarni tejashga yordam beradi.</a:t>
            </a:r>
            <a:br>
              <a:rPr lang="en-US" altLang="en-GB" dirty="0"/>
            </a:br>
            <a:r>
              <a:rPr lang="en-US" altLang="en-GB" dirty="0"/>
              <a:t>2. MVC Arxitekturasi</a:t>
            </a:r>
            <a:br>
              <a:rPr lang="en-US" altLang="en-GB" dirty="0"/>
            </a:br>
            <a:r>
              <a:rPr lang="en-US" altLang="en-GB" dirty="0"/>
              <a:t>Model – ma</a:t>
            </a:r>
            <a:r>
              <a:rPr lang="en-US" altLang="en-US" dirty="0"/>
              <a:t>ʼ</a:t>
            </a:r>
            <a:r>
              <a:rPr lang="en-US" altLang="en-GB" dirty="0"/>
              <a:t>lumotlar bilan ishlash (DB, API).</a:t>
            </a:r>
            <a:br>
              <a:rPr lang="en-US" altLang="en-GB" dirty="0"/>
            </a:br>
            <a:r>
              <a:rPr lang="en-US" altLang="en-GB" dirty="0"/>
              <a:t>View – foydalanuvchi interfeysi (HTML, CSS, JS).</a:t>
            </a:r>
            <a:br>
              <a:rPr lang="en-US" altLang="en-GB" dirty="0"/>
            </a:br>
            <a:r>
              <a:rPr lang="en-US" altLang="en-GB" dirty="0"/>
              <a:t>Controller – mantiqiy qism (requestlarni boshqarish).</a:t>
            </a:r>
            <a:br>
              <a:rPr lang="en-US" altLang="en-GB" dirty="0"/>
            </a:br>
            <a:r>
              <a:rPr lang="en-US" altLang="en-GB" dirty="0"/>
              <a:t>3. Ma</a:t>
            </a:r>
            <a:r>
              <a:rPr lang="en-US" altLang="en-US" dirty="0"/>
              <a:t>ʼ</a:t>
            </a:r>
            <a:r>
              <a:rPr lang="en-US" altLang="en-GB" dirty="0"/>
              <a:t>lumotlar Bazasi bilan Ishlash (ActiveRecord)</a:t>
            </a:r>
            <a:br>
              <a:rPr lang="en-US" altLang="en-GB" dirty="0"/>
            </a:br>
            <a:r>
              <a:rPr lang="en-US" altLang="en-GB" dirty="0"/>
              <a:t>CRUD operatsiyalari (Create, Read, Update, Delete) qulay.</a:t>
            </a:r>
            <a:br>
              <a:rPr lang="en-US" altLang="en-GB" dirty="0"/>
            </a:br>
            <a:r>
              <a:rPr lang="en-US" altLang="en-GB" dirty="0"/>
              <a:t>Query Builder – SQL so</a:t>
            </a:r>
            <a:r>
              <a:rPr lang="en-US" altLang="en-US" dirty="0"/>
              <a:t>ʻ</a:t>
            </a:r>
            <a:r>
              <a:rPr lang="en-US" altLang="en-GB" dirty="0"/>
              <a:t>rovlarni yozishni osonlashtiradi.</a:t>
            </a:r>
            <a:endParaRPr lang="en-US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610360" y="1236345"/>
            <a:ext cx="9952355" cy="1280795"/>
          </a:xfrm>
        </p:spPr>
        <p:txBody>
          <a:bodyPr>
            <a:normAutofit fontScale="90000"/>
          </a:bodyPr>
          <a:p>
            <a:r>
              <a:rPr lang="en-US" altLang="en-GB"/>
              <a:t>4. Formalar va Validatsiya</a:t>
            </a:r>
            <a:br>
              <a:rPr lang="en-US" altLang="en-GB"/>
            </a:br>
            <a:r>
              <a:rPr lang="en-US" altLang="en-GB"/>
              <a:t>Forma yaratish va foydalanuvchi kiritgan ma</a:t>
            </a:r>
            <a:r>
              <a:rPr lang="en-US" altLang="en-US"/>
              <a:t>ʼ</a:t>
            </a:r>
            <a:r>
              <a:rPr lang="en-US" altLang="en-GB"/>
              <a:t>lumotlarni tekshirish oson.</a:t>
            </a: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r>
              <a:rPr lang="en-US" altLang="en-GB"/>
              <a:t>5. Xavfsizlik</a:t>
            </a:r>
            <a:br>
              <a:rPr lang="en-US" altLang="en-GB"/>
            </a:br>
            <a:r>
              <a:rPr lang="en-US" altLang="en-GB"/>
              <a:t>CSRF (Cross-Site Request Forgery) himoyasi.</a:t>
            </a:r>
            <a:br>
              <a:rPr lang="en-US" altLang="en-GB"/>
            </a:br>
            <a:r>
              <a:rPr lang="en-US" altLang="en-GB"/>
              <a:t>SQL Injection va XSS hujumlaridan himoya.</a:t>
            </a:r>
            <a:br>
              <a:rPr lang="en-US" altLang="en-GB"/>
            </a:br>
            <a:r>
              <a:rPr lang="en-US" altLang="en-GB"/>
              <a:t>Parolni shifrlash (bcrypt).</a:t>
            </a:r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217170"/>
            <a:ext cx="884872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2831465"/>
            <a:ext cx="88201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965" y="624205"/>
            <a:ext cx="10648315" cy="1280795"/>
          </a:xfrm>
        </p:spPr>
        <p:txBody>
          <a:bodyPr>
            <a:normAutofit fontScale="90000"/>
          </a:bodyPr>
          <a:p>
            <a:r>
              <a:rPr lang="en-US" altLang="en-GB"/>
              <a:t>6. RESTful API qo</a:t>
            </a:r>
            <a:r>
              <a:rPr lang="en-US" altLang="en-US"/>
              <a:t>ʻ</a:t>
            </a:r>
            <a:r>
              <a:rPr lang="en-US" altLang="en-GB"/>
              <a:t>llab-quvvatlash</a:t>
            </a:r>
            <a:br>
              <a:rPr lang="en-US" altLang="en-GB"/>
            </a:br>
            <a:r>
              <a:rPr lang="en-US" altLang="en-GB"/>
              <a:t>API yaratish uchun</a:t>
            </a:r>
            <a:r>
              <a:rPr lang="en-GB" altLang="en-US"/>
              <a:t> yii2-rest kengaytmasi mavjud.</a:t>
            </a: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r>
              <a:rPr lang="en-US" altLang="en-GB"/>
              <a:t>7. Kengaytiriladigan tizim (Extensions)</a:t>
            </a:r>
            <a:br>
              <a:rPr lang="en-US" altLang="en-GB"/>
            </a:br>
            <a:r>
              <a:rPr lang="en-US" altLang="en-GB"/>
              <a:t>10 000+ bepul kengaytma (Gii, Debug, Redis, MongoDB).</a:t>
            </a:r>
            <a:r>
              <a:rPr lang="en-GB" altLang="en-US"/>
              <a:t> </a:t>
            </a:r>
            <a:r>
              <a:rPr lang="en-US" altLang="en-GB"/>
              <a:t>Composer orqali oson o</a:t>
            </a:r>
            <a:r>
              <a:rPr lang="en-US" altLang="en-US"/>
              <a:t>ʻ</a:t>
            </a:r>
            <a:r>
              <a:rPr lang="en-US" altLang="en-GB"/>
              <a:t>rnatish: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837055"/>
            <a:ext cx="8867775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5" y="5845810"/>
            <a:ext cx="844867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8. Caching (Kesh)</a:t>
            </a:r>
            <a:br>
              <a:rPr lang="en-US" altLang="en-GB"/>
            </a:br>
            <a:r>
              <a:rPr lang="en-US" altLang="en-GB"/>
              <a:t>Fayl, Redis, Memcached, Database keshlash.</a:t>
            </a: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r>
              <a:rPr lang="en-US" altLang="en-GB"/>
              <a:t>9. Xalqaro (i18n) va Mahalliy (l10n) qo</a:t>
            </a:r>
            <a:r>
              <a:rPr lang="en-US" altLang="en-US"/>
              <a:t>ʻ</a:t>
            </a:r>
            <a:r>
              <a:rPr lang="en-US" altLang="en-GB"/>
              <a:t>llab-quvvatlash</a:t>
            </a:r>
            <a:br>
              <a:rPr lang="en-US" altLang="en-GB"/>
            </a:br>
            <a:r>
              <a:rPr lang="en-US" altLang="en-GB"/>
              <a:t>Ko</a:t>
            </a:r>
            <a:r>
              <a:rPr lang="en-US" altLang="en-US"/>
              <a:t>ʻ</a:t>
            </a:r>
            <a:r>
              <a:rPr lang="en-US" altLang="en-GB"/>
              <a:t>p tilli sayt yaratish mumkin.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844675"/>
            <a:ext cx="8801100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4659630"/>
            <a:ext cx="88677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10. Testing (Selenium, Codeception)</a:t>
            </a:r>
            <a:br>
              <a:rPr lang="en-US" altLang="en-GB"/>
            </a:br>
            <a:r>
              <a:rPr lang="en-US" altLang="en-GB"/>
              <a:t>Unit testlar va acceptance testlar yozish mumkin.</a:t>
            </a:r>
            <a:br>
              <a:rPr lang="en-US" altLang="en-GB"/>
            </a:br>
            <a:r>
              <a:rPr lang="en-US" altLang="en-GB"/>
              <a:t>Yii2 dan Qanday Foydalanishni O</a:t>
            </a:r>
            <a:r>
              <a:rPr lang="en-US" altLang="en-US"/>
              <a:t>ʻ</a:t>
            </a:r>
            <a:r>
              <a:rPr lang="en-US" altLang="en-GB"/>
              <a:t>rganish?</a:t>
            </a:r>
            <a:br>
              <a:rPr lang="en-US" altLang="en-GB"/>
            </a:br>
            <a:r>
              <a:rPr lang="en-US" altLang="en-GB"/>
              <a:t>1. O</a:t>
            </a:r>
            <a:r>
              <a:rPr lang="en-US" altLang="en-US"/>
              <a:t>ʻ</a:t>
            </a:r>
            <a:r>
              <a:rPr lang="en-US" altLang="en-GB"/>
              <a:t>rnatish</a:t>
            </a:r>
            <a:br>
              <a:rPr lang="en-US" altLang="en-GB"/>
            </a:br>
            <a:r>
              <a:rPr lang="en-US" altLang="en-GB"/>
              <a:t>Composer orqali (Tavsiya etiladi)</a:t>
            </a: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r>
              <a:rPr lang="en-US" altLang="en-GB"/>
              <a:t>Keyin brauzerga http://localhost:8080 kiriting.</a:t>
            </a:r>
            <a:br>
              <a:rPr lang="en-US" altLang="en-GB"/>
            </a:b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3596005"/>
            <a:ext cx="89058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55" y="624205"/>
            <a:ext cx="11370310" cy="1280795"/>
          </a:xfrm>
        </p:spPr>
        <p:txBody>
          <a:bodyPr>
            <a:normAutofit fontScale="90000"/>
          </a:bodyPr>
          <a:p>
            <a:r>
              <a:rPr lang="en-US" altLang="en-GB"/>
              <a:t>2. Dastlabki Loyiha Tuzilishi</a:t>
            </a: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br>
              <a:rPr lang="en-US" altLang="en-GB"/>
            </a:br>
            <a:r>
              <a:rPr lang="en-US" altLang="en-GB"/>
              <a:t>3. CRUD (Create, Read, Update, Delete) yaratish</a:t>
            </a:r>
            <a:br>
              <a:rPr lang="en-US" altLang="en-GB"/>
            </a:br>
            <a:r>
              <a:rPr lang="en-US" altLang="en-GB"/>
              <a:t>Gii yordamida http://localhost:8080/gii ga kiring.</a:t>
            </a:r>
            <a:br>
              <a:rPr lang="en-US" altLang="en-GB"/>
            </a:br>
            <a:r>
              <a:rPr lang="en-US" altLang="en-GB"/>
              <a:t>Model Generator </a:t>
            </a:r>
            <a:r>
              <a:rPr lang="en-US" altLang="en-US"/>
              <a:t>→</a:t>
            </a:r>
            <a:r>
              <a:rPr lang="en-US" altLang="en-GB"/>
              <a:t> Ma</a:t>
            </a:r>
            <a:r>
              <a:rPr lang="en-US" altLang="en-US"/>
              <a:t>ʼ</a:t>
            </a:r>
            <a:r>
              <a:rPr lang="en-US" altLang="en-GB"/>
              <a:t>lumotlar bazasi jadvalidan model yarating.</a:t>
            </a:r>
            <a:br>
              <a:rPr lang="en-US" altLang="en-GB"/>
            </a:br>
            <a:r>
              <a:rPr lang="en-US" altLang="en-GB"/>
              <a:t>CRUD Generator </a:t>
            </a:r>
            <a:r>
              <a:rPr lang="en-US" altLang="en-US"/>
              <a:t>→</a:t>
            </a:r>
            <a:r>
              <a:rPr lang="en-US" altLang="en-GB"/>
              <a:t> Controller va View fayllarini yarating.</a:t>
            </a:r>
            <a:br>
              <a:rPr lang="en-US" altLang="en-GB"/>
            </a:br>
            <a:br>
              <a:rPr lang="en-US" altLang="en-GB"/>
            </a:b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1216660"/>
            <a:ext cx="88487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24205"/>
            <a:ext cx="9538335" cy="1280795"/>
          </a:xfrm>
        </p:spPr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Qo</a:t>
            </a:r>
            <a:r>
              <a:rPr lang="en-US" altLang="en-US">
                <a:sym typeface="+mn-ea"/>
              </a:rPr>
              <a:t>ʻ</a:t>
            </a:r>
            <a:r>
              <a:rPr lang="en-US" altLang="en-GB">
                <a:sym typeface="+mn-ea"/>
              </a:rPr>
              <a:t>lda yozish (Misol)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Controller (controllers/SiteController.php):</a:t>
            </a:r>
            <a:br>
              <a:rPr lang="en-US" altLang="en-GB">
                <a:sym typeface="+mn-ea"/>
              </a:rPr>
            </a:br>
            <a:br>
              <a:rPr lang="en-US" altLang="en-GB">
                <a:sym typeface="+mn-ea"/>
              </a:rPr>
            </a:br>
            <a:br>
              <a:rPr lang="en-US" altLang="en-GB">
                <a:sym typeface="+mn-ea"/>
              </a:rPr>
            </a:b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View (views/site/hello.php):</a:t>
            </a:r>
            <a:br>
              <a:rPr lang="en-US" altLang="en-GB">
                <a:sym typeface="+mn-ea"/>
              </a:rPr>
            </a:br>
            <a:br>
              <a:rPr lang="en-US" altLang="en-GB">
                <a:sym typeface="+mn-ea"/>
              </a:rPr>
            </a:b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URL: http://localhost:8080/site/hello?name=O</a:t>
            </a:r>
            <a:r>
              <a:rPr lang="en-US" altLang="en-US">
                <a:sym typeface="+mn-ea"/>
              </a:rPr>
              <a:t>ʻ</a:t>
            </a:r>
            <a:r>
              <a:rPr lang="en-US" altLang="en-GB">
                <a:sym typeface="+mn-ea"/>
              </a:rPr>
              <a:t>zbekiston</a:t>
            </a:r>
            <a:endParaRPr lang="en-US" altLang="en-GB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1720215"/>
            <a:ext cx="88773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641725"/>
            <a:ext cx="8839200" cy="904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2223</Words>
  <Application>WPS Presentation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Symbol</vt:lpstr>
      <vt:lpstr>Arial</vt:lpstr>
      <vt:lpstr>Century Gothic</vt:lpstr>
      <vt:lpstr>Microsoft YaHei</vt:lpstr>
      <vt:lpstr>Arial Unicode MS</vt:lpstr>
      <vt:lpstr>Calibri</vt:lpstr>
      <vt:lpstr>Легкий дым</vt:lpstr>
      <vt:lpstr>Bootstrap fremvorki va undan foydalanish   Jahonov Shohruh</vt:lpstr>
      <vt:lpstr>Bootstrap Framework va Undan Foydalanish Bootstrap — bu frontend-framework boʻlib, veb-sahifalarni tez va qulay ishlab chiqish uchun tayyor komponentlar, CSS va JavaScript kutubxonalarini taqdim etadi. U responsive (moslashuvchan) dizayn yaratishni osonlashtiradi va barcha qurilmalarda (kompyuter, planshet, mobil) toʻgʻri koʻrinishni taʼminlaydi.  Bootstrapning Asosiy Imkoniyatlari </vt:lpstr>
      <vt:lpstr>✅ Responsive Dizayn – Barcha ekran oʻlchamlariga moslashuvchanlik ✅ Tayyor UI Komponentlar – tugmalar, navigatsiya, kartochkalar, modal oynalar ✅ CSS Utility Classlar – margin, padding, ranglar, typography ✅ JavaScript Widgetlar – accordion, carousel, dropdown, modal ✅ Grid Tizimi – 12 ustunli tizim orqali moslashuvchan layoutlar Bootstrapni Oʻrnatish Bootstrapdan foydalanish uchun uni loyihangizga ulash kerak. Quyidagi usullardan birini tanlang: 1. CDN orqali ulash (eng tezkor usul)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NPM orqali oʻrnatish (Loyihaga toʻliq integratsiya)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fremvorki va undan foydalanish   Jahonov Shohruh</dc:title>
  <dc:creator>Inkubatsiya</dc:creator>
  <cp:lastModifiedBy>romam</cp:lastModifiedBy>
  <cp:revision>6</cp:revision>
  <dcterms:created xsi:type="dcterms:W3CDTF">2025-05-24T13:41:00Z</dcterms:created>
  <dcterms:modified xsi:type="dcterms:W3CDTF">2025-05-24T18:35:13Z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272717D61C2749BF814747E1BBD5F6EC_13</vt:lpwstr>
  </property>
  <property fmtid="{D5CDD505-2E9C-101B-9397-08002B2CF9AE}" pid="3" name="KSOProductBuildVer">
    <vt:lpwstr>2057-12.2.0.21179</vt:lpwstr>
  </property>
</Properties>
</file>