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103" d="100"/>
          <a:sy n="103" d="100"/>
        </p:scale>
        <p:origin x="653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013" y="2904553"/>
            <a:ext cx="117703" cy="11620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7116" y="3034284"/>
            <a:ext cx="152400" cy="2109470"/>
          </a:xfrm>
          <a:custGeom>
            <a:avLst/>
            <a:gdLst/>
            <a:ahLst/>
            <a:cxnLst/>
            <a:rect l="l" t="t" r="r" b="b"/>
            <a:pathLst>
              <a:path w="152400" h="2109470">
                <a:moveTo>
                  <a:pt x="152374" y="2109216"/>
                </a:moveTo>
                <a:lnTo>
                  <a:pt x="152374" y="1536331"/>
                </a:lnTo>
                <a:lnTo>
                  <a:pt x="0" y="1384795"/>
                </a:lnTo>
                <a:lnTo>
                  <a:pt x="0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9748" y="3595116"/>
            <a:ext cx="134620" cy="1548765"/>
          </a:xfrm>
          <a:custGeom>
            <a:avLst/>
            <a:gdLst/>
            <a:ahLst/>
            <a:cxnLst/>
            <a:rect l="l" t="t" r="r" b="b"/>
            <a:pathLst>
              <a:path w="134620" h="1548764">
                <a:moveTo>
                  <a:pt x="0" y="1548384"/>
                </a:moveTo>
                <a:lnTo>
                  <a:pt x="0" y="1183093"/>
                </a:lnTo>
                <a:lnTo>
                  <a:pt x="134086" y="1048664"/>
                </a:lnTo>
                <a:lnTo>
                  <a:pt x="134086" y="0"/>
                </a:lnTo>
              </a:path>
            </a:pathLst>
          </a:custGeom>
          <a:ln w="1900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611" y="3265932"/>
            <a:ext cx="151130" cy="1877695"/>
          </a:xfrm>
          <a:custGeom>
            <a:avLst/>
            <a:gdLst/>
            <a:ahLst/>
            <a:cxnLst/>
            <a:rect l="l" t="t" r="r" b="b"/>
            <a:pathLst>
              <a:path w="151129" h="1877695">
                <a:moveTo>
                  <a:pt x="0" y="1877568"/>
                </a:moveTo>
                <a:lnTo>
                  <a:pt x="0" y="1440967"/>
                </a:lnTo>
                <a:lnTo>
                  <a:pt x="150818" y="1292288"/>
                </a:lnTo>
                <a:lnTo>
                  <a:pt x="150818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782" y="3538537"/>
            <a:ext cx="116154" cy="1177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854" y="3209353"/>
            <a:ext cx="117703" cy="11772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542019" y="0"/>
            <a:ext cx="160020" cy="1440180"/>
          </a:xfrm>
          <a:custGeom>
            <a:avLst/>
            <a:gdLst/>
            <a:ahLst/>
            <a:cxnLst/>
            <a:rect l="l" t="t" r="r" b="b"/>
            <a:pathLst>
              <a:path w="160020" h="1440180">
                <a:moveTo>
                  <a:pt x="0" y="0"/>
                </a:moveTo>
                <a:lnTo>
                  <a:pt x="0" y="572897"/>
                </a:lnTo>
                <a:lnTo>
                  <a:pt x="160020" y="733044"/>
                </a:lnTo>
                <a:lnTo>
                  <a:pt x="160020" y="1440179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711183" y="0"/>
            <a:ext cx="93345" cy="502920"/>
          </a:xfrm>
          <a:custGeom>
            <a:avLst/>
            <a:gdLst/>
            <a:ahLst/>
            <a:cxnLst/>
            <a:rect l="l" t="t" r="r" b="b"/>
            <a:pathLst>
              <a:path w="93345" h="502920">
                <a:moveTo>
                  <a:pt x="92964" y="0"/>
                </a:moveTo>
                <a:lnTo>
                  <a:pt x="92964" y="176784"/>
                </a:lnTo>
                <a:lnTo>
                  <a:pt x="0" y="270128"/>
                </a:lnTo>
                <a:lnTo>
                  <a:pt x="0" y="502920"/>
                </a:lnTo>
              </a:path>
            </a:pathLst>
          </a:custGeom>
          <a:ln w="1900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62059" y="0"/>
            <a:ext cx="149860" cy="1705610"/>
          </a:xfrm>
          <a:custGeom>
            <a:avLst/>
            <a:gdLst/>
            <a:ahLst/>
            <a:cxnLst/>
            <a:rect l="l" t="t" r="r" b="b"/>
            <a:pathLst>
              <a:path w="149859" h="1705610">
                <a:moveTo>
                  <a:pt x="149351" y="0"/>
                </a:moveTo>
                <a:lnTo>
                  <a:pt x="149351" y="323469"/>
                </a:lnTo>
                <a:lnTo>
                  <a:pt x="0" y="473201"/>
                </a:lnTo>
                <a:lnTo>
                  <a:pt x="0" y="1705355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42413" y="1380553"/>
            <a:ext cx="117728" cy="11620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53081" y="441769"/>
            <a:ext cx="116204" cy="11620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3957" y="1644205"/>
            <a:ext cx="116204" cy="1162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013" y="2904553"/>
            <a:ext cx="117703" cy="11620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7116" y="3034284"/>
            <a:ext cx="152400" cy="2109470"/>
          </a:xfrm>
          <a:custGeom>
            <a:avLst/>
            <a:gdLst/>
            <a:ahLst/>
            <a:cxnLst/>
            <a:rect l="l" t="t" r="r" b="b"/>
            <a:pathLst>
              <a:path w="152400" h="2109470">
                <a:moveTo>
                  <a:pt x="152374" y="2109216"/>
                </a:moveTo>
                <a:lnTo>
                  <a:pt x="152374" y="1536331"/>
                </a:lnTo>
                <a:lnTo>
                  <a:pt x="0" y="1384795"/>
                </a:lnTo>
                <a:lnTo>
                  <a:pt x="0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9748" y="3595116"/>
            <a:ext cx="134620" cy="1548765"/>
          </a:xfrm>
          <a:custGeom>
            <a:avLst/>
            <a:gdLst/>
            <a:ahLst/>
            <a:cxnLst/>
            <a:rect l="l" t="t" r="r" b="b"/>
            <a:pathLst>
              <a:path w="134620" h="1548764">
                <a:moveTo>
                  <a:pt x="0" y="1548384"/>
                </a:moveTo>
                <a:lnTo>
                  <a:pt x="0" y="1183093"/>
                </a:lnTo>
                <a:lnTo>
                  <a:pt x="134086" y="1048664"/>
                </a:lnTo>
                <a:lnTo>
                  <a:pt x="134086" y="0"/>
                </a:lnTo>
              </a:path>
            </a:pathLst>
          </a:custGeom>
          <a:ln w="1900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611" y="3265932"/>
            <a:ext cx="151130" cy="1877695"/>
          </a:xfrm>
          <a:custGeom>
            <a:avLst/>
            <a:gdLst/>
            <a:ahLst/>
            <a:cxnLst/>
            <a:rect l="l" t="t" r="r" b="b"/>
            <a:pathLst>
              <a:path w="151129" h="1877695">
                <a:moveTo>
                  <a:pt x="0" y="1877568"/>
                </a:moveTo>
                <a:lnTo>
                  <a:pt x="0" y="1440967"/>
                </a:lnTo>
                <a:lnTo>
                  <a:pt x="150818" y="1292288"/>
                </a:lnTo>
                <a:lnTo>
                  <a:pt x="150818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782" y="3538537"/>
            <a:ext cx="116154" cy="1177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854" y="3209353"/>
            <a:ext cx="117703" cy="11772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542019" y="0"/>
            <a:ext cx="160020" cy="1440180"/>
          </a:xfrm>
          <a:custGeom>
            <a:avLst/>
            <a:gdLst/>
            <a:ahLst/>
            <a:cxnLst/>
            <a:rect l="l" t="t" r="r" b="b"/>
            <a:pathLst>
              <a:path w="160020" h="1440180">
                <a:moveTo>
                  <a:pt x="0" y="0"/>
                </a:moveTo>
                <a:lnTo>
                  <a:pt x="0" y="572897"/>
                </a:lnTo>
                <a:lnTo>
                  <a:pt x="160020" y="733044"/>
                </a:lnTo>
                <a:lnTo>
                  <a:pt x="160020" y="1440179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711183" y="0"/>
            <a:ext cx="93345" cy="502920"/>
          </a:xfrm>
          <a:custGeom>
            <a:avLst/>
            <a:gdLst/>
            <a:ahLst/>
            <a:cxnLst/>
            <a:rect l="l" t="t" r="r" b="b"/>
            <a:pathLst>
              <a:path w="93345" h="502920">
                <a:moveTo>
                  <a:pt x="92964" y="0"/>
                </a:moveTo>
                <a:lnTo>
                  <a:pt x="92964" y="176784"/>
                </a:lnTo>
                <a:lnTo>
                  <a:pt x="0" y="270128"/>
                </a:lnTo>
                <a:lnTo>
                  <a:pt x="0" y="502920"/>
                </a:lnTo>
              </a:path>
            </a:pathLst>
          </a:custGeom>
          <a:ln w="1900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62059" y="0"/>
            <a:ext cx="149860" cy="1705610"/>
          </a:xfrm>
          <a:custGeom>
            <a:avLst/>
            <a:gdLst/>
            <a:ahLst/>
            <a:cxnLst/>
            <a:rect l="l" t="t" r="r" b="b"/>
            <a:pathLst>
              <a:path w="149859" h="1705610">
                <a:moveTo>
                  <a:pt x="149351" y="0"/>
                </a:moveTo>
                <a:lnTo>
                  <a:pt x="149351" y="323469"/>
                </a:lnTo>
                <a:lnTo>
                  <a:pt x="0" y="473201"/>
                </a:lnTo>
                <a:lnTo>
                  <a:pt x="0" y="1705355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42413" y="1380553"/>
            <a:ext cx="117728" cy="11620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53081" y="441769"/>
            <a:ext cx="116204" cy="11620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3957" y="1644205"/>
            <a:ext cx="116204" cy="1162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013" y="2904553"/>
            <a:ext cx="117703" cy="11620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7116" y="3034284"/>
            <a:ext cx="152400" cy="2109470"/>
          </a:xfrm>
          <a:custGeom>
            <a:avLst/>
            <a:gdLst/>
            <a:ahLst/>
            <a:cxnLst/>
            <a:rect l="l" t="t" r="r" b="b"/>
            <a:pathLst>
              <a:path w="152400" h="2109470">
                <a:moveTo>
                  <a:pt x="152374" y="2109216"/>
                </a:moveTo>
                <a:lnTo>
                  <a:pt x="152374" y="1536331"/>
                </a:lnTo>
                <a:lnTo>
                  <a:pt x="0" y="1384795"/>
                </a:lnTo>
                <a:lnTo>
                  <a:pt x="0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9748" y="3595116"/>
            <a:ext cx="134620" cy="1548765"/>
          </a:xfrm>
          <a:custGeom>
            <a:avLst/>
            <a:gdLst/>
            <a:ahLst/>
            <a:cxnLst/>
            <a:rect l="l" t="t" r="r" b="b"/>
            <a:pathLst>
              <a:path w="134620" h="1548764">
                <a:moveTo>
                  <a:pt x="0" y="1548384"/>
                </a:moveTo>
                <a:lnTo>
                  <a:pt x="0" y="1183093"/>
                </a:lnTo>
                <a:lnTo>
                  <a:pt x="134086" y="1048664"/>
                </a:lnTo>
                <a:lnTo>
                  <a:pt x="134086" y="0"/>
                </a:lnTo>
              </a:path>
            </a:pathLst>
          </a:custGeom>
          <a:ln w="1900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611" y="3265932"/>
            <a:ext cx="151130" cy="1877695"/>
          </a:xfrm>
          <a:custGeom>
            <a:avLst/>
            <a:gdLst/>
            <a:ahLst/>
            <a:cxnLst/>
            <a:rect l="l" t="t" r="r" b="b"/>
            <a:pathLst>
              <a:path w="151129" h="1877695">
                <a:moveTo>
                  <a:pt x="0" y="1877568"/>
                </a:moveTo>
                <a:lnTo>
                  <a:pt x="0" y="1440967"/>
                </a:lnTo>
                <a:lnTo>
                  <a:pt x="150818" y="1292288"/>
                </a:lnTo>
                <a:lnTo>
                  <a:pt x="150818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782" y="3538537"/>
            <a:ext cx="116154" cy="1177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854" y="3209353"/>
            <a:ext cx="117703" cy="11772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542019" y="0"/>
            <a:ext cx="160020" cy="1440180"/>
          </a:xfrm>
          <a:custGeom>
            <a:avLst/>
            <a:gdLst/>
            <a:ahLst/>
            <a:cxnLst/>
            <a:rect l="l" t="t" r="r" b="b"/>
            <a:pathLst>
              <a:path w="160020" h="1440180">
                <a:moveTo>
                  <a:pt x="0" y="0"/>
                </a:moveTo>
                <a:lnTo>
                  <a:pt x="0" y="572897"/>
                </a:lnTo>
                <a:lnTo>
                  <a:pt x="160020" y="733044"/>
                </a:lnTo>
                <a:lnTo>
                  <a:pt x="160020" y="1440179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711183" y="0"/>
            <a:ext cx="93345" cy="502920"/>
          </a:xfrm>
          <a:custGeom>
            <a:avLst/>
            <a:gdLst/>
            <a:ahLst/>
            <a:cxnLst/>
            <a:rect l="l" t="t" r="r" b="b"/>
            <a:pathLst>
              <a:path w="93345" h="502920">
                <a:moveTo>
                  <a:pt x="92964" y="0"/>
                </a:moveTo>
                <a:lnTo>
                  <a:pt x="92964" y="176784"/>
                </a:lnTo>
                <a:lnTo>
                  <a:pt x="0" y="270128"/>
                </a:lnTo>
                <a:lnTo>
                  <a:pt x="0" y="502920"/>
                </a:lnTo>
              </a:path>
            </a:pathLst>
          </a:custGeom>
          <a:ln w="1900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62059" y="0"/>
            <a:ext cx="149860" cy="1705610"/>
          </a:xfrm>
          <a:custGeom>
            <a:avLst/>
            <a:gdLst/>
            <a:ahLst/>
            <a:cxnLst/>
            <a:rect l="l" t="t" r="r" b="b"/>
            <a:pathLst>
              <a:path w="149859" h="1705610">
                <a:moveTo>
                  <a:pt x="149351" y="0"/>
                </a:moveTo>
                <a:lnTo>
                  <a:pt x="149351" y="323469"/>
                </a:lnTo>
                <a:lnTo>
                  <a:pt x="0" y="473201"/>
                </a:lnTo>
                <a:lnTo>
                  <a:pt x="0" y="1705355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42413" y="1380553"/>
            <a:ext cx="117728" cy="11620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53081" y="441769"/>
            <a:ext cx="116204" cy="11620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3957" y="1644205"/>
            <a:ext cx="116204" cy="1162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531" y="501522"/>
            <a:ext cx="850493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3536" y="1712595"/>
            <a:ext cx="4780915" cy="180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jpe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8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8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2CT57861.2023.1012631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6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437" y="711633"/>
            <a:ext cx="72320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0" marR="5080" indent="-1791335">
              <a:lnSpc>
                <a:spcPct val="100000"/>
              </a:lnSpc>
              <a:spcBef>
                <a:spcPts val="95"/>
              </a:spcBef>
            </a:pPr>
            <a:r>
              <a:rPr lang="en-US" sz="4000" dirty="0">
                <a:latin typeface="Times New Roman"/>
                <a:cs typeface="Times New Roman"/>
              </a:rPr>
              <a:t>STUDENT AI NAVI HELPER 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293" y="4708994"/>
            <a:ext cx="116205" cy="434975"/>
            <a:chOff x="1586293" y="4708994"/>
            <a:chExt cx="116205" cy="434975"/>
          </a:xfrm>
        </p:grpSpPr>
        <p:sp>
          <p:nvSpPr>
            <p:cNvPr id="4" name="object 4"/>
            <p:cNvSpPr/>
            <p:nvPr/>
          </p:nvSpPr>
          <p:spPr>
            <a:xfrm>
              <a:off x="1636419" y="4764023"/>
              <a:ext cx="19050" cy="379730"/>
            </a:xfrm>
            <a:custGeom>
              <a:avLst/>
              <a:gdLst/>
              <a:ahLst/>
              <a:cxnLst/>
              <a:rect l="l" t="t" r="r" b="b"/>
              <a:pathLst>
                <a:path w="19050" h="379729">
                  <a:moveTo>
                    <a:pt x="19000" y="0"/>
                  </a:moveTo>
                  <a:lnTo>
                    <a:pt x="0" y="0"/>
                  </a:lnTo>
                  <a:lnTo>
                    <a:pt x="0" y="379474"/>
                  </a:lnTo>
                  <a:lnTo>
                    <a:pt x="19000" y="379474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293" y="4708994"/>
              <a:ext cx="116205" cy="11614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22057" y="4635843"/>
            <a:ext cx="114935" cy="508000"/>
            <a:chOff x="1222057" y="4635843"/>
            <a:chExt cx="114935" cy="508000"/>
          </a:xfrm>
        </p:grpSpPr>
        <p:sp>
          <p:nvSpPr>
            <p:cNvPr id="7" name="object 7"/>
            <p:cNvSpPr/>
            <p:nvPr/>
          </p:nvSpPr>
          <p:spPr>
            <a:xfrm>
              <a:off x="1269135" y="4690897"/>
              <a:ext cx="19050" cy="452755"/>
            </a:xfrm>
            <a:custGeom>
              <a:avLst/>
              <a:gdLst/>
              <a:ahLst/>
              <a:cxnLst/>
              <a:rect l="l" t="t" r="r" b="b"/>
              <a:pathLst>
                <a:path w="19050" h="452754">
                  <a:moveTo>
                    <a:pt x="19000" y="0"/>
                  </a:moveTo>
                  <a:lnTo>
                    <a:pt x="0" y="0"/>
                  </a:lnTo>
                  <a:lnTo>
                    <a:pt x="0" y="452601"/>
                  </a:lnTo>
                  <a:lnTo>
                    <a:pt x="19000" y="452601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057" y="4635843"/>
              <a:ext cx="114681" cy="11617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165492" y="4440745"/>
            <a:ext cx="205104" cy="712470"/>
            <a:chOff x="7165492" y="4440745"/>
            <a:chExt cx="205104" cy="712470"/>
          </a:xfrm>
        </p:grpSpPr>
        <p:sp>
          <p:nvSpPr>
            <p:cNvPr id="10" name="object 10"/>
            <p:cNvSpPr/>
            <p:nvPr/>
          </p:nvSpPr>
          <p:spPr>
            <a:xfrm>
              <a:off x="7174992" y="4495800"/>
              <a:ext cx="137160" cy="647700"/>
            </a:xfrm>
            <a:custGeom>
              <a:avLst/>
              <a:gdLst/>
              <a:ahLst/>
              <a:cxnLst/>
              <a:rect l="l" t="t" r="r" b="b"/>
              <a:pathLst>
                <a:path w="137159" h="647700">
                  <a:moveTo>
                    <a:pt x="0" y="647698"/>
                  </a:moveTo>
                  <a:lnTo>
                    <a:pt x="0" y="144945"/>
                  </a:lnTo>
                  <a:lnTo>
                    <a:pt x="137159" y="9474"/>
                  </a:lnTo>
                  <a:lnTo>
                    <a:pt x="137159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049" y="4440745"/>
              <a:ext cx="116205" cy="11617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090725" y="3657409"/>
            <a:ext cx="201930" cy="1496060"/>
            <a:chOff x="8090725" y="3657409"/>
            <a:chExt cx="201930" cy="1496060"/>
          </a:xfrm>
        </p:grpSpPr>
        <p:sp>
          <p:nvSpPr>
            <p:cNvPr id="13" name="object 13"/>
            <p:cNvSpPr/>
            <p:nvPr/>
          </p:nvSpPr>
          <p:spPr>
            <a:xfrm>
              <a:off x="8148828" y="3713987"/>
              <a:ext cx="134620" cy="1430020"/>
            </a:xfrm>
            <a:custGeom>
              <a:avLst/>
              <a:gdLst/>
              <a:ahLst/>
              <a:cxnLst/>
              <a:rect l="l" t="t" r="r" b="b"/>
              <a:pathLst>
                <a:path w="134620" h="1430020">
                  <a:moveTo>
                    <a:pt x="134112" y="1429510"/>
                  </a:moveTo>
                  <a:lnTo>
                    <a:pt x="134112" y="1070292"/>
                  </a:lnTo>
                  <a:lnTo>
                    <a:pt x="0" y="935685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0725" y="3657409"/>
              <a:ext cx="116204" cy="11620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648509" y="3733609"/>
            <a:ext cx="116205" cy="1410335"/>
            <a:chOff x="8648509" y="3733609"/>
            <a:chExt cx="116205" cy="1410335"/>
          </a:xfrm>
        </p:grpSpPr>
        <p:sp>
          <p:nvSpPr>
            <p:cNvPr id="16" name="object 16"/>
            <p:cNvSpPr/>
            <p:nvPr/>
          </p:nvSpPr>
          <p:spPr>
            <a:xfrm>
              <a:off x="8698635" y="3788663"/>
              <a:ext cx="19050" cy="1355090"/>
            </a:xfrm>
            <a:custGeom>
              <a:avLst/>
              <a:gdLst/>
              <a:ahLst/>
              <a:cxnLst/>
              <a:rect l="l" t="t" r="r" b="b"/>
              <a:pathLst>
                <a:path w="19050" h="1355089">
                  <a:moveTo>
                    <a:pt x="19000" y="0"/>
                  </a:moveTo>
                  <a:lnTo>
                    <a:pt x="0" y="0"/>
                  </a:lnTo>
                  <a:lnTo>
                    <a:pt x="0" y="1354834"/>
                  </a:lnTo>
                  <a:lnTo>
                    <a:pt x="19000" y="1354834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8509" y="3733609"/>
              <a:ext cx="116204" cy="11620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434905" y="4521517"/>
            <a:ext cx="116205" cy="622300"/>
            <a:chOff x="3434905" y="4521517"/>
            <a:chExt cx="116205" cy="622300"/>
          </a:xfrm>
        </p:grpSpPr>
        <p:sp>
          <p:nvSpPr>
            <p:cNvPr id="19" name="object 19"/>
            <p:cNvSpPr/>
            <p:nvPr/>
          </p:nvSpPr>
          <p:spPr>
            <a:xfrm>
              <a:off x="3483507" y="4578121"/>
              <a:ext cx="19050" cy="565785"/>
            </a:xfrm>
            <a:custGeom>
              <a:avLst/>
              <a:gdLst/>
              <a:ahLst/>
              <a:cxnLst/>
              <a:rect l="l" t="t" r="r" b="b"/>
              <a:pathLst>
                <a:path w="19050" h="565785">
                  <a:moveTo>
                    <a:pt x="19000" y="0"/>
                  </a:moveTo>
                  <a:lnTo>
                    <a:pt x="0" y="0"/>
                  </a:lnTo>
                  <a:lnTo>
                    <a:pt x="0" y="565377"/>
                  </a:lnTo>
                  <a:lnTo>
                    <a:pt x="19000" y="565377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4905" y="4521517"/>
              <a:ext cx="116205" cy="11617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676453" y="4300537"/>
            <a:ext cx="118110" cy="843280"/>
            <a:chOff x="6676453" y="4300537"/>
            <a:chExt cx="118110" cy="843280"/>
          </a:xfrm>
        </p:grpSpPr>
        <p:sp>
          <p:nvSpPr>
            <p:cNvPr id="22" name="object 22"/>
            <p:cNvSpPr/>
            <p:nvPr/>
          </p:nvSpPr>
          <p:spPr>
            <a:xfrm>
              <a:off x="6726579" y="4357141"/>
              <a:ext cx="19050" cy="786765"/>
            </a:xfrm>
            <a:custGeom>
              <a:avLst/>
              <a:gdLst/>
              <a:ahLst/>
              <a:cxnLst/>
              <a:rect l="l" t="t" r="r" b="b"/>
              <a:pathLst>
                <a:path w="19050" h="786764">
                  <a:moveTo>
                    <a:pt x="19000" y="0"/>
                  </a:moveTo>
                  <a:lnTo>
                    <a:pt x="0" y="0"/>
                  </a:lnTo>
                  <a:lnTo>
                    <a:pt x="0" y="786357"/>
                  </a:lnTo>
                  <a:lnTo>
                    <a:pt x="19000" y="786357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6453" y="4300537"/>
              <a:ext cx="117728" cy="11617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899981" y="4001858"/>
            <a:ext cx="124460" cy="1151255"/>
            <a:chOff x="2899981" y="4001858"/>
            <a:chExt cx="124460" cy="1151255"/>
          </a:xfrm>
        </p:grpSpPr>
        <p:sp>
          <p:nvSpPr>
            <p:cNvPr id="25" name="object 25"/>
            <p:cNvSpPr/>
            <p:nvPr/>
          </p:nvSpPr>
          <p:spPr>
            <a:xfrm>
              <a:off x="2958084" y="4055363"/>
              <a:ext cx="56515" cy="1088390"/>
            </a:xfrm>
            <a:custGeom>
              <a:avLst/>
              <a:gdLst/>
              <a:ahLst/>
              <a:cxnLst/>
              <a:rect l="l" t="t" r="r" b="b"/>
              <a:pathLst>
                <a:path w="56514" h="1088389">
                  <a:moveTo>
                    <a:pt x="56388" y="1088135"/>
                  </a:moveTo>
                  <a:lnTo>
                    <a:pt x="56388" y="709688"/>
                  </a:lnTo>
                  <a:lnTo>
                    <a:pt x="0" y="614832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9981" y="4001858"/>
              <a:ext cx="116205" cy="11614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814125" y="4213694"/>
            <a:ext cx="116205" cy="930275"/>
            <a:chOff x="4814125" y="4213694"/>
            <a:chExt cx="116205" cy="930275"/>
          </a:xfrm>
        </p:grpSpPr>
        <p:sp>
          <p:nvSpPr>
            <p:cNvPr id="28" name="object 28"/>
            <p:cNvSpPr/>
            <p:nvPr/>
          </p:nvSpPr>
          <p:spPr>
            <a:xfrm>
              <a:off x="4862727" y="4274819"/>
              <a:ext cx="19050" cy="868680"/>
            </a:xfrm>
            <a:custGeom>
              <a:avLst/>
              <a:gdLst/>
              <a:ahLst/>
              <a:cxnLst/>
              <a:rect l="l" t="t" r="r" b="b"/>
              <a:pathLst>
                <a:path w="19050" h="868679">
                  <a:moveTo>
                    <a:pt x="19000" y="0"/>
                  </a:moveTo>
                  <a:lnTo>
                    <a:pt x="0" y="0"/>
                  </a:lnTo>
                  <a:lnTo>
                    <a:pt x="0" y="868678"/>
                  </a:lnTo>
                  <a:lnTo>
                    <a:pt x="19000" y="868678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14125" y="4213694"/>
              <a:ext cx="116204" cy="11617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976271" y="3337369"/>
            <a:ext cx="499109" cy="1816100"/>
            <a:chOff x="1976271" y="3337369"/>
            <a:chExt cx="499109" cy="1816100"/>
          </a:xfrm>
        </p:grpSpPr>
        <p:sp>
          <p:nvSpPr>
            <p:cNvPr id="31" name="object 31"/>
            <p:cNvSpPr/>
            <p:nvPr/>
          </p:nvSpPr>
          <p:spPr>
            <a:xfrm>
              <a:off x="2339340" y="3392424"/>
              <a:ext cx="127000" cy="1751330"/>
            </a:xfrm>
            <a:custGeom>
              <a:avLst/>
              <a:gdLst/>
              <a:ahLst/>
              <a:cxnLst/>
              <a:rect l="l" t="t" r="r" b="b"/>
              <a:pathLst>
                <a:path w="127000" h="1751329">
                  <a:moveTo>
                    <a:pt x="126492" y="1751074"/>
                  </a:moveTo>
                  <a:lnTo>
                    <a:pt x="126492" y="1136192"/>
                  </a:lnTo>
                  <a:lnTo>
                    <a:pt x="0" y="1010081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81237" y="3337369"/>
              <a:ext cx="116205" cy="11620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985772" y="3451860"/>
              <a:ext cx="135890" cy="1691639"/>
            </a:xfrm>
            <a:custGeom>
              <a:avLst/>
              <a:gdLst/>
              <a:ahLst/>
              <a:cxnLst/>
              <a:rect l="l" t="t" r="r" b="b"/>
              <a:pathLst>
                <a:path w="135889" h="1691639">
                  <a:moveTo>
                    <a:pt x="0" y="1691639"/>
                  </a:moveTo>
                  <a:lnTo>
                    <a:pt x="0" y="1601193"/>
                  </a:lnTo>
                  <a:lnTo>
                    <a:pt x="135635" y="1466507"/>
                  </a:lnTo>
                  <a:lnTo>
                    <a:pt x="135635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3305" y="3395281"/>
              <a:ext cx="116205" cy="11620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267355" y="4761001"/>
              <a:ext cx="19050" cy="382905"/>
            </a:xfrm>
            <a:custGeom>
              <a:avLst/>
              <a:gdLst/>
              <a:ahLst/>
              <a:cxnLst/>
              <a:rect l="l" t="t" r="r" b="b"/>
              <a:pathLst>
                <a:path w="19050" h="382904">
                  <a:moveTo>
                    <a:pt x="19000" y="0"/>
                  </a:moveTo>
                  <a:lnTo>
                    <a:pt x="0" y="0"/>
                  </a:lnTo>
                  <a:lnTo>
                    <a:pt x="0" y="382497"/>
                  </a:lnTo>
                  <a:lnTo>
                    <a:pt x="19000" y="382497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18753" y="4704397"/>
              <a:ext cx="116204" cy="11772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784247" y="2909125"/>
            <a:ext cx="163830" cy="2244090"/>
            <a:chOff x="1784247" y="2909125"/>
            <a:chExt cx="163830" cy="2244090"/>
          </a:xfrm>
        </p:grpSpPr>
        <p:sp>
          <p:nvSpPr>
            <p:cNvPr id="38" name="object 38"/>
            <p:cNvSpPr/>
            <p:nvPr/>
          </p:nvSpPr>
          <p:spPr>
            <a:xfrm>
              <a:off x="1793747" y="2965704"/>
              <a:ext cx="94615" cy="2178050"/>
            </a:xfrm>
            <a:custGeom>
              <a:avLst/>
              <a:gdLst/>
              <a:ahLst/>
              <a:cxnLst/>
              <a:rect l="l" t="t" r="r" b="b"/>
              <a:pathLst>
                <a:path w="94614" h="2178050">
                  <a:moveTo>
                    <a:pt x="94487" y="0"/>
                  </a:moveTo>
                  <a:lnTo>
                    <a:pt x="94487" y="1883537"/>
                  </a:lnTo>
                  <a:lnTo>
                    <a:pt x="0" y="1978393"/>
                  </a:lnTo>
                  <a:lnTo>
                    <a:pt x="0" y="2177794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30133" y="2909125"/>
              <a:ext cx="117729" cy="116205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6946201" y="4167949"/>
            <a:ext cx="116205" cy="975994"/>
            <a:chOff x="6946201" y="4167949"/>
            <a:chExt cx="116205" cy="975994"/>
          </a:xfrm>
        </p:grpSpPr>
        <p:sp>
          <p:nvSpPr>
            <p:cNvPr id="41" name="object 41"/>
            <p:cNvSpPr/>
            <p:nvPr/>
          </p:nvSpPr>
          <p:spPr>
            <a:xfrm>
              <a:off x="6996327" y="4245889"/>
              <a:ext cx="19050" cy="897890"/>
            </a:xfrm>
            <a:custGeom>
              <a:avLst/>
              <a:gdLst/>
              <a:ahLst/>
              <a:cxnLst/>
              <a:rect l="l" t="t" r="r" b="b"/>
              <a:pathLst>
                <a:path w="19050" h="897889">
                  <a:moveTo>
                    <a:pt x="19000" y="0"/>
                  </a:moveTo>
                  <a:lnTo>
                    <a:pt x="0" y="0"/>
                  </a:lnTo>
                  <a:lnTo>
                    <a:pt x="0" y="897609"/>
                  </a:lnTo>
                  <a:lnTo>
                    <a:pt x="19000" y="897609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46201" y="4167949"/>
              <a:ext cx="116204" cy="117728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7759851" y="2960941"/>
            <a:ext cx="266065" cy="2192655"/>
            <a:chOff x="7759851" y="2960941"/>
            <a:chExt cx="266065" cy="2192655"/>
          </a:xfrm>
        </p:grpSpPr>
        <p:sp>
          <p:nvSpPr>
            <p:cNvPr id="44" name="object 44"/>
            <p:cNvSpPr/>
            <p:nvPr/>
          </p:nvSpPr>
          <p:spPr>
            <a:xfrm>
              <a:off x="7769352" y="3048000"/>
              <a:ext cx="151130" cy="2095500"/>
            </a:xfrm>
            <a:custGeom>
              <a:avLst/>
              <a:gdLst/>
              <a:ahLst/>
              <a:cxnLst/>
              <a:rect l="l" t="t" r="r" b="b"/>
              <a:pathLst>
                <a:path w="151129" h="2095500">
                  <a:moveTo>
                    <a:pt x="0" y="2095498"/>
                  </a:moveTo>
                  <a:lnTo>
                    <a:pt x="0" y="1528178"/>
                  </a:lnTo>
                  <a:lnTo>
                    <a:pt x="150875" y="1377378"/>
                  </a:lnTo>
                  <a:lnTo>
                    <a:pt x="150875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62125" y="2960941"/>
              <a:ext cx="114680" cy="1162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957971" y="4885944"/>
              <a:ext cx="19050" cy="257810"/>
            </a:xfrm>
            <a:custGeom>
              <a:avLst/>
              <a:gdLst/>
              <a:ahLst/>
              <a:cxnLst/>
              <a:rect l="l" t="t" r="r" b="b"/>
              <a:pathLst>
                <a:path w="19050" h="257810">
                  <a:moveTo>
                    <a:pt x="19000" y="0"/>
                  </a:moveTo>
                  <a:lnTo>
                    <a:pt x="0" y="0"/>
                  </a:lnTo>
                  <a:lnTo>
                    <a:pt x="0" y="257554"/>
                  </a:lnTo>
                  <a:lnTo>
                    <a:pt x="19000" y="257554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09369" y="4832438"/>
              <a:ext cx="116204" cy="11463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8320849" y="3221545"/>
            <a:ext cx="217170" cy="1931670"/>
            <a:chOff x="8320849" y="3221545"/>
            <a:chExt cx="217170" cy="1931670"/>
          </a:xfrm>
        </p:grpSpPr>
        <p:sp>
          <p:nvSpPr>
            <p:cNvPr id="49" name="object 49"/>
            <p:cNvSpPr/>
            <p:nvPr/>
          </p:nvSpPr>
          <p:spPr>
            <a:xfrm>
              <a:off x="8378951" y="3278123"/>
              <a:ext cx="149860" cy="1865630"/>
            </a:xfrm>
            <a:custGeom>
              <a:avLst/>
              <a:gdLst/>
              <a:ahLst/>
              <a:cxnLst/>
              <a:rect l="l" t="t" r="r" b="b"/>
              <a:pathLst>
                <a:path w="149859" h="1865629">
                  <a:moveTo>
                    <a:pt x="149351" y="1865374"/>
                  </a:moveTo>
                  <a:lnTo>
                    <a:pt x="149351" y="1435798"/>
                  </a:lnTo>
                  <a:lnTo>
                    <a:pt x="0" y="1285938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20849" y="3221545"/>
              <a:ext cx="116205" cy="11772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8825293" y="4364570"/>
            <a:ext cx="114935" cy="779145"/>
            <a:chOff x="8825293" y="4364570"/>
            <a:chExt cx="114935" cy="779145"/>
          </a:xfrm>
        </p:grpSpPr>
        <p:sp>
          <p:nvSpPr>
            <p:cNvPr id="52" name="object 52"/>
            <p:cNvSpPr/>
            <p:nvPr/>
          </p:nvSpPr>
          <p:spPr>
            <a:xfrm>
              <a:off x="8873896" y="4419599"/>
              <a:ext cx="19050" cy="723900"/>
            </a:xfrm>
            <a:custGeom>
              <a:avLst/>
              <a:gdLst/>
              <a:ahLst/>
              <a:cxnLst/>
              <a:rect l="l" t="t" r="r" b="b"/>
              <a:pathLst>
                <a:path w="19050" h="723900">
                  <a:moveTo>
                    <a:pt x="19000" y="0"/>
                  </a:moveTo>
                  <a:lnTo>
                    <a:pt x="0" y="0"/>
                  </a:lnTo>
                  <a:lnTo>
                    <a:pt x="0" y="723898"/>
                  </a:lnTo>
                  <a:lnTo>
                    <a:pt x="19000" y="723898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25293" y="4364570"/>
              <a:ext cx="114680" cy="116179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3631335" y="3337369"/>
            <a:ext cx="175895" cy="1816100"/>
            <a:chOff x="3631335" y="3337369"/>
            <a:chExt cx="175895" cy="1816100"/>
          </a:xfrm>
        </p:grpSpPr>
        <p:sp>
          <p:nvSpPr>
            <p:cNvPr id="55" name="object 55"/>
            <p:cNvSpPr/>
            <p:nvPr/>
          </p:nvSpPr>
          <p:spPr>
            <a:xfrm>
              <a:off x="3640835" y="3392424"/>
              <a:ext cx="108585" cy="1751330"/>
            </a:xfrm>
            <a:custGeom>
              <a:avLst/>
              <a:gdLst/>
              <a:ahLst/>
              <a:cxnLst/>
              <a:rect l="l" t="t" r="r" b="b"/>
              <a:pathLst>
                <a:path w="108585" h="1751329">
                  <a:moveTo>
                    <a:pt x="0" y="1751074"/>
                  </a:moveTo>
                  <a:lnTo>
                    <a:pt x="0" y="1015403"/>
                  </a:lnTo>
                  <a:lnTo>
                    <a:pt x="108203" y="908265"/>
                  </a:lnTo>
                  <a:lnTo>
                    <a:pt x="108203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89413" y="3337369"/>
              <a:ext cx="117728" cy="116205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3859935" y="3395281"/>
            <a:ext cx="488950" cy="1758314"/>
            <a:chOff x="3859935" y="3395281"/>
            <a:chExt cx="488950" cy="1758314"/>
          </a:xfrm>
        </p:grpSpPr>
        <p:sp>
          <p:nvSpPr>
            <p:cNvPr id="58" name="object 58"/>
            <p:cNvSpPr/>
            <p:nvPr/>
          </p:nvSpPr>
          <p:spPr>
            <a:xfrm>
              <a:off x="3869435" y="3713988"/>
              <a:ext cx="160020" cy="1430020"/>
            </a:xfrm>
            <a:custGeom>
              <a:avLst/>
              <a:gdLst/>
              <a:ahLst/>
              <a:cxnLst/>
              <a:rect l="l" t="t" r="r" b="b"/>
              <a:pathLst>
                <a:path w="160020" h="1430020">
                  <a:moveTo>
                    <a:pt x="0" y="1429510"/>
                  </a:moveTo>
                  <a:lnTo>
                    <a:pt x="0" y="862672"/>
                  </a:lnTo>
                  <a:lnTo>
                    <a:pt x="160019" y="703414"/>
                  </a:lnTo>
                  <a:lnTo>
                    <a:pt x="160019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71353" y="3657409"/>
              <a:ext cx="116205" cy="11620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189475" y="3451860"/>
              <a:ext cx="149860" cy="1691639"/>
            </a:xfrm>
            <a:custGeom>
              <a:avLst/>
              <a:gdLst/>
              <a:ahLst/>
              <a:cxnLst/>
              <a:rect l="l" t="t" r="r" b="b"/>
              <a:pathLst>
                <a:path w="149860" h="1691639">
                  <a:moveTo>
                    <a:pt x="149351" y="1691639"/>
                  </a:moveTo>
                  <a:lnTo>
                    <a:pt x="149351" y="1373047"/>
                  </a:lnTo>
                  <a:lnTo>
                    <a:pt x="0" y="1224178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31373" y="3395281"/>
              <a:ext cx="116204" cy="11620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038599" y="4722876"/>
              <a:ext cx="93345" cy="421005"/>
            </a:xfrm>
            <a:custGeom>
              <a:avLst/>
              <a:gdLst/>
              <a:ahLst/>
              <a:cxnLst/>
              <a:rect l="l" t="t" r="r" b="b"/>
              <a:pathLst>
                <a:path w="93345" h="421004">
                  <a:moveTo>
                    <a:pt x="92963" y="420622"/>
                  </a:moveTo>
                  <a:lnTo>
                    <a:pt x="92963" y="323490"/>
                  </a:lnTo>
                  <a:lnTo>
                    <a:pt x="0" y="230517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80497" y="4666297"/>
              <a:ext cx="116204" cy="116179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4399597" y="3657409"/>
            <a:ext cx="247015" cy="1496060"/>
            <a:chOff x="4399597" y="3657409"/>
            <a:chExt cx="247015" cy="1496060"/>
          </a:xfrm>
        </p:grpSpPr>
        <p:sp>
          <p:nvSpPr>
            <p:cNvPr id="65" name="object 65"/>
            <p:cNvSpPr/>
            <p:nvPr/>
          </p:nvSpPr>
          <p:spPr>
            <a:xfrm>
              <a:off x="4458461" y="3714749"/>
              <a:ext cx="178435" cy="1428750"/>
            </a:xfrm>
            <a:custGeom>
              <a:avLst/>
              <a:gdLst/>
              <a:ahLst/>
              <a:cxnLst/>
              <a:rect l="l" t="t" r="r" b="b"/>
              <a:pathLst>
                <a:path w="178435" h="1428750">
                  <a:moveTo>
                    <a:pt x="178308" y="1428748"/>
                  </a:moveTo>
                  <a:lnTo>
                    <a:pt x="178308" y="1247559"/>
                  </a:lnTo>
                  <a:lnTo>
                    <a:pt x="0" y="86267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99597" y="3657409"/>
              <a:ext cx="116204" cy="116205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5059323" y="3107245"/>
            <a:ext cx="514350" cy="2045970"/>
            <a:chOff x="5059323" y="3107245"/>
            <a:chExt cx="514350" cy="2045970"/>
          </a:xfrm>
        </p:grpSpPr>
        <p:sp>
          <p:nvSpPr>
            <p:cNvPr id="68" name="object 68"/>
            <p:cNvSpPr/>
            <p:nvPr/>
          </p:nvSpPr>
          <p:spPr>
            <a:xfrm>
              <a:off x="5367527" y="3163823"/>
              <a:ext cx="147955" cy="1979930"/>
            </a:xfrm>
            <a:custGeom>
              <a:avLst/>
              <a:gdLst/>
              <a:ahLst/>
              <a:cxnLst/>
              <a:rect l="l" t="t" r="r" b="b"/>
              <a:pathLst>
                <a:path w="147954" h="1979929">
                  <a:moveTo>
                    <a:pt x="0" y="1979674"/>
                  </a:moveTo>
                  <a:lnTo>
                    <a:pt x="0" y="1774101"/>
                  </a:lnTo>
                  <a:lnTo>
                    <a:pt x="147827" y="1627136"/>
                  </a:lnTo>
                  <a:lnTo>
                    <a:pt x="147827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57253" y="3107245"/>
              <a:ext cx="116205" cy="116205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068823" y="3639311"/>
              <a:ext cx="218440" cy="1504315"/>
            </a:xfrm>
            <a:custGeom>
              <a:avLst/>
              <a:gdLst/>
              <a:ahLst/>
              <a:cxnLst/>
              <a:rect l="l" t="t" r="r" b="b"/>
              <a:pathLst>
                <a:path w="218439" h="1504314">
                  <a:moveTo>
                    <a:pt x="0" y="1504186"/>
                  </a:moveTo>
                  <a:lnTo>
                    <a:pt x="0" y="1161288"/>
                  </a:lnTo>
                  <a:lnTo>
                    <a:pt x="217931" y="943254"/>
                  </a:lnTo>
                  <a:lnTo>
                    <a:pt x="217931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28653" y="3582733"/>
              <a:ext cx="116205" cy="116204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5851969" y="3337369"/>
            <a:ext cx="601345" cy="1816100"/>
            <a:chOff x="5851969" y="3337369"/>
            <a:chExt cx="601345" cy="1816100"/>
          </a:xfrm>
        </p:grpSpPr>
        <p:sp>
          <p:nvSpPr>
            <p:cNvPr id="73" name="object 73"/>
            <p:cNvSpPr/>
            <p:nvPr/>
          </p:nvSpPr>
          <p:spPr>
            <a:xfrm>
              <a:off x="5911596" y="3392424"/>
              <a:ext cx="247015" cy="1751330"/>
            </a:xfrm>
            <a:custGeom>
              <a:avLst/>
              <a:gdLst/>
              <a:ahLst/>
              <a:cxnLst/>
              <a:rect l="l" t="t" r="r" b="b"/>
              <a:pathLst>
                <a:path w="247014" h="1751329">
                  <a:moveTo>
                    <a:pt x="246887" y="1751074"/>
                  </a:moveTo>
                  <a:lnTo>
                    <a:pt x="246887" y="1507985"/>
                  </a:lnTo>
                  <a:lnTo>
                    <a:pt x="0" y="1260462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51969" y="3337369"/>
              <a:ext cx="117728" cy="11620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158484" y="3656076"/>
              <a:ext cx="285115" cy="1487805"/>
            </a:xfrm>
            <a:custGeom>
              <a:avLst/>
              <a:gdLst/>
              <a:ahLst/>
              <a:cxnLst/>
              <a:rect l="l" t="t" r="r" b="b"/>
              <a:pathLst>
                <a:path w="285114" h="1487804">
                  <a:moveTo>
                    <a:pt x="284988" y="1487423"/>
                  </a:moveTo>
                  <a:lnTo>
                    <a:pt x="284988" y="1080757"/>
                  </a:lnTo>
                  <a:lnTo>
                    <a:pt x="0" y="798245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00381" y="3599497"/>
              <a:ext cx="116204" cy="116205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5632513" y="3693985"/>
            <a:ext cx="116205" cy="1449705"/>
            <a:chOff x="5632513" y="3693985"/>
            <a:chExt cx="116205" cy="1449705"/>
          </a:xfrm>
        </p:grpSpPr>
        <p:sp>
          <p:nvSpPr>
            <p:cNvPr id="78" name="object 78"/>
            <p:cNvSpPr/>
            <p:nvPr/>
          </p:nvSpPr>
          <p:spPr>
            <a:xfrm>
              <a:off x="5682639" y="3747515"/>
              <a:ext cx="19050" cy="1396365"/>
            </a:xfrm>
            <a:custGeom>
              <a:avLst/>
              <a:gdLst/>
              <a:ahLst/>
              <a:cxnLst/>
              <a:rect l="l" t="t" r="r" b="b"/>
              <a:pathLst>
                <a:path w="19050" h="1396364">
                  <a:moveTo>
                    <a:pt x="19000" y="0"/>
                  </a:moveTo>
                  <a:lnTo>
                    <a:pt x="0" y="0"/>
                  </a:lnTo>
                  <a:lnTo>
                    <a:pt x="0" y="1395982"/>
                  </a:lnTo>
                  <a:lnTo>
                    <a:pt x="19000" y="1395982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32513" y="3693985"/>
              <a:ext cx="116204" cy="114681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2525077" y="4097870"/>
            <a:ext cx="116205" cy="1045844"/>
            <a:chOff x="2525077" y="4097870"/>
            <a:chExt cx="116205" cy="1045844"/>
          </a:xfrm>
        </p:grpSpPr>
        <p:sp>
          <p:nvSpPr>
            <p:cNvPr id="81" name="object 81"/>
            <p:cNvSpPr/>
            <p:nvPr/>
          </p:nvSpPr>
          <p:spPr>
            <a:xfrm>
              <a:off x="2575203" y="4154423"/>
              <a:ext cx="19050" cy="989330"/>
            </a:xfrm>
            <a:custGeom>
              <a:avLst/>
              <a:gdLst/>
              <a:ahLst/>
              <a:cxnLst/>
              <a:rect l="l" t="t" r="r" b="b"/>
              <a:pathLst>
                <a:path w="19050" h="989329">
                  <a:moveTo>
                    <a:pt x="19000" y="0"/>
                  </a:moveTo>
                  <a:lnTo>
                    <a:pt x="0" y="0"/>
                  </a:lnTo>
                  <a:lnTo>
                    <a:pt x="0" y="989074"/>
                  </a:lnTo>
                  <a:lnTo>
                    <a:pt x="19000" y="989074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25077" y="4097870"/>
              <a:ext cx="116205" cy="116179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2719983" y="3693985"/>
            <a:ext cx="167005" cy="1459230"/>
            <a:chOff x="2719983" y="3693985"/>
            <a:chExt cx="167005" cy="1459230"/>
          </a:xfrm>
        </p:grpSpPr>
        <p:sp>
          <p:nvSpPr>
            <p:cNvPr id="84" name="object 84"/>
            <p:cNvSpPr/>
            <p:nvPr/>
          </p:nvSpPr>
          <p:spPr>
            <a:xfrm>
              <a:off x="2729484" y="3747515"/>
              <a:ext cx="99060" cy="1396365"/>
            </a:xfrm>
            <a:custGeom>
              <a:avLst/>
              <a:gdLst/>
              <a:ahLst/>
              <a:cxnLst/>
              <a:rect l="l" t="t" r="r" b="b"/>
              <a:pathLst>
                <a:path w="99060" h="1396364">
                  <a:moveTo>
                    <a:pt x="0" y="1395982"/>
                  </a:moveTo>
                  <a:lnTo>
                    <a:pt x="0" y="1155115"/>
                  </a:lnTo>
                  <a:lnTo>
                    <a:pt x="99060" y="1056462"/>
                  </a:lnTo>
                  <a:lnTo>
                    <a:pt x="9906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68917" y="3693985"/>
              <a:ext cx="117728" cy="114681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7520749" y="2813113"/>
            <a:ext cx="114935" cy="2330450"/>
            <a:chOff x="7520749" y="2813113"/>
            <a:chExt cx="114935" cy="2330450"/>
          </a:xfrm>
        </p:grpSpPr>
        <p:sp>
          <p:nvSpPr>
            <p:cNvPr id="87" name="object 87"/>
            <p:cNvSpPr/>
            <p:nvPr/>
          </p:nvSpPr>
          <p:spPr>
            <a:xfrm>
              <a:off x="7570875" y="2828544"/>
              <a:ext cx="19050" cy="2315210"/>
            </a:xfrm>
            <a:custGeom>
              <a:avLst/>
              <a:gdLst/>
              <a:ahLst/>
              <a:cxnLst/>
              <a:rect l="l" t="t" r="r" b="b"/>
              <a:pathLst>
                <a:path w="19050" h="2315210">
                  <a:moveTo>
                    <a:pt x="19000" y="0"/>
                  </a:moveTo>
                  <a:lnTo>
                    <a:pt x="0" y="0"/>
                  </a:lnTo>
                  <a:lnTo>
                    <a:pt x="0" y="2314954"/>
                  </a:lnTo>
                  <a:lnTo>
                    <a:pt x="19000" y="2314954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20749" y="2813113"/>
              <a:ext cx="114681" cy="117729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1371409" y="4390478"/>
            <a:ext cx="116205" cy="753110"/>
            <a:chOff x="1371409" y="4390478"/>
            <a:chExt cx="116205" cy="753110"/>
          </a:xfrm>
        </p:grpSpPr>
        <p:sp>
          <p:nvSpPr>
            <p:cNvPr id="90" name="object 90"/>
            <p:cNvSpPr/>
            <p:nvPr/>
          </p:nvSpPr>
          <p:spPr>
            <a:xfrm>
              <a:off x="1420011" y="4465345"/>
              <a:ext cx="19050" cy="678180"/>
            </a:xfrm>
            <a:custGeom>
              <a:avLst/>
              <a:gdLst/>
              <a:ahLst/>
              <a:cxnLst/>
              <a:rect l="l" t="t" r="r" b="b"/>
              <a:pathLst>
                <a:path w="19050" h="678179">
                  <a:moveTo>
                    <a:pt x="19000" y="0"/>
                  </a:moveTo>
                  <a:lnTo>
                    <a:pt x="0" y="0"/>
                  </a:lnTo>
                  <a:lnTo>
                    <a:pt x="0" y="678153"/>
                  </a:lnTo>
                  <a:lnTo>
                    <a:pt x="19000" y="678153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1409" y="4390478"/>
              <a:ext cx="116205" cy="116179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3203091" y="4035361"/>
            <a:ext cx="201930" cy="1118235"/>
            <a:chOff x="3203091" y="4035361"/>
            <a:chExt cx="201930" cy="1118235"/>
          </a:xfrm>
        </p:grpSpPr>
        <p:sp>
          <p:nvSpPr>
            <p:cNvPr id="93" name="object 93"/>
            <p:cNvSpPr/>
            <p:nvPr/>
          </p:nvSpPr>
          <p:spPr>
            <a:xfrm>
              <a:off x="3212591" y="4151375"/>
              <a:ext cx="132715" cy="992505"/>
            </a:xfrm>
            <a:custGeom>
              <a:avLst/>
              <a:gdLst/>
              <a:ahLst/>
              <a:cxnLst/>
              <a:rect l="l" t="t" r="r" b="b"/>
              <a:pathLst>
                <a:path w="132714" h="992504">
                  <a:moveTo>
                    <a:pt x="0" y="992122"/>
                  </a:moveTo>
                  <a:lnTo>
                    <a:pt x="0" y="358597"/>
                  </a:lnTo>
                  <a:lnTo>
                    <a:pt x="132587" y="224828"/>
                  </a:lnTo>
                  <a:lnTo>
                    <a:pt x="132587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88601" y="4035361"/>
              <a:ext cx="116205" cy="116179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199313" y="3191065"/>
            <a:ext cx="875665" cy="1962150"/>
            <a:chOff x="199313" y="3191065"/>
            <a:chExt cx="875665" cy="1962150"/>
          </a:xfrm>
        </p:grpSpPr>
        <p:sp>
          <p:nvSpPr>
            <p:cNvPr id="96" name="object 96"/>
            <p:cNvSpPr/>
            <p:nvPr/>
          </p:nvSpPr>
          <p:spPr>
            <a:xfrm>
              <a:off x="696493" y="3639311"/>
              <a:ext cx="203200" cy="1504315"/>
            </a:xfrm>
            <a:custGeom>
              <a:avLst/>
              <a:gdLst/>
              <a:ahLst/>
              <a:cxnLst/>
              <a:rect l="l" t="t" r="r" b="b"/>
              <a:pathLst>
                <a:path w="203200" h="1504314">
                  <a:moveTo>
                    <a:pt x="202641" y="1504186"/>
                  </a:moveTo>
                  <a:lnTo>
                    <a:pt x="202641" y="1230464"/>
                  </a:lnTo>
                  <a:lnTo>
                    <a:pt x="0" y="1027595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38365" y="3582733"/>
              <a:ext cx="117703" cy="116204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49580" y="3287267"/>
              <a:ext cx="76200" cy="1856739"/>
            </a:xfrm>
            <a:custGeom>
              <a:avLst/>
              <a:gdLst/>
              <a:ahLst/>
              <a:cxnLst/>
              <a:rect l="l" t="t" r="r" b="b"/>
              <a:pathLst>
                <a:path w="76200" h="1856739">
                  <a:moveTo>
                    <a:pt x="0" y="1856230"/>
                  </a:moveTo>
                  <a:lnTo>
                    <a:pt x="0" y="1353210"/>
                  </a:lnTo>
                  <a:lnTo>
                    <a:pt x="76174" y="1275410"/>
                  </a:lnTo>
                  <a:lnTo>
                    <a:pt x="76174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7677" y="3232213"/>
              <a:ext cx="117728" cy="11620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922045" y="3246119"/>
              <a:ext cx="143510" cy="1897380"/>
            </a:xfrm>
            <a:custGeom>
              <a:avLst/>
              <a:gdLst/>
              <a:ahLst/>
              <a:cxnLst/>
              <a:rect l="l" t="t" r="r" b="b"/>
              <a:pathLst>
                <a:path w="143509" h="1897379">
                  <a:moveTo>
                    <a:pt x="143205" y="1897379"/>
                  </a:moveTo>
                  <a:lnTo>
                    <a:pt x="143205" y="1457540"/>
                  </a:lnTo>
                  <a:lnTo>
                    <a:pt x="0" y="1313395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63942" y="3191065"/>
              <a:ext cx="116179" cy="116205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208813" y="3886200"/>
              <a:ext cx="160020" cy="1257300"/>
            </a:xfrm>
            <a:custGeom>
              <a:avLst/>
              <a:gdLst/>
              <a:ahLst/>
              <a:cxnLst/>
              <a:rect l="l" t="t" r="r" b="b"/>
              <a:pathLst>
                <a:path w="160020" h="1257300">
                  <a:moveTo>
                    <a:pt x="0" y="1257298"/>
                  </a:moveTo>
                  <a:lnTo>
                    <a:pt x="0" y="719797"/>
                  </a:lnTo>
                  <a:lnTo>
                    <a:pt x="159994" y="559523"/>
                  </a:lnTo>
                  <a:lnTo>
                    <a:pt x="159994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0705" y="3831145"/>
              <a:ext cx="116205" cy="11620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38199" y="4858511"/>
              <a:ext cx="19050" cy="285115"/>
            </a:xfrm>
            <a:custGeom>
              <a:avLst/>
              <a:gdLst/>
              <a:ahLst/>
              <a:cxnLst/>
              <a:rect l="l" t="t" r="r" b="b"/>
              <a:pathLst>
                <a:path w="19050" h="285114">
                  <a:moveTo>
                    <a:pt x="19000" y="0"/>
                  </a:moveTo>
                  <a:lnTo>
                    <a:pt x="0" y="0"/>
                  </a:lnTo>
                  <a:lnTo>
                    <a:pt x="0" y="284986"/>
                  </a:lnTo>
                  <a:lnTo>
                    <a:pt x="19000" y="284986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8098" y="4805006"/>
              <a:ext cx="114655" cy="116141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DAFF08-65A9-E339-4D95-D9C5D850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11" y="1427835"/>
            <a:ext cx="18192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3087" y="-9500"/>
            <a:ext cx="488950" cy="1927225"/>
            <a:chOff x="123087" y="-9500"/>
            <a:chExt cx="488950" cy="19272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505" y="1539049"/>
              <a:ext cx="116204" cy="116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2587" y="0"/>
              <a:ext cx="160020" cy="1598930"/>
            </a:xfrm>
            <a:custGeom>
              <a:avLst/>
              <a:gdLst/>
              <a:ahLst/>
              <a:cxnLst/>
              <a:rect l="l" t="t" r="r" b="b"/>
              <a:pathLst>
                <a:path w="160020" h="1598930">
                  <a:moveTo>
                    <a:pt x="0" y="0"/>
                  </a:moveTo>
                  <a:lnTo>
                    <a:pt x="0" y="735964"/>
                  </a:lnTo>
                  <a:lnTo>
                    <a:pt x="160020" y="895223"/>
                  </a:lnTo>
                  <a:lnTo>
                    <a:pt x="160020" y="1598676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752" y="0"/>
              <a:ext cx="93345" cy="589915"/>
            </a:xfrm>
            <a:custGeom>
              <a:avLst/>
              <a:gdLst/>
              <a:ahLst/>
              <a:cxnLst/>
              <a:rect l="l" t="t" r="r" b="b"/>
              <a:pathLst>
                <a:path w="93345" h="589915">
                  <a:moveTo>
                    <a:pt x="92963" y="0"/>
                  </a:moveTo>
                  <a:lnTo>
                    <a:pt x="92963" y="266319"/>
                  </a:lnTo>
                  <a:lnTo>
                    <a:pt x="0" y="359283"/>
                  </a:lnTo>
                  <a:lnTo>
                    <a:pt x="0" y="589788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649" y="530161"/>
              <a:ext cx="116205" cy="1162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2653" y="0"/>
              <a:ext cx="149860" cy="1861185"/>
            </a:xfrm>
            <a:custGeom>
              <a:avLst/>
              <a:gdLst/>
              <a:ahLst/>
              <a:cxnLst/>
              <a:rect l="l" t="t" r="r" b="b"/>
              <a:pathLst>
                <a:path w="149859" h="1861185">
                  <a:moveTo>
                    <a:pt x="149326" y="0"/>
                  </a:moveTo>
                  <a:lnTo>
                    <a:pt x="149326" y="487807"/>
                  </a:lnTo>
                  <a:lnTo>
                    <a:pt x="0" y="636651"/>
                  </a:lnTo>
                  <a:lnTo>
                    <a:pt x="0" y="1860803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550" y="1801177"/>
              <a:ext cx="116179" cy="116205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8554211" y="2910839"/>
            <a:ext cx="151130" cy="2232660"/>
          </a:xfrm>
          <a:custGeom>
            <a:avLst/>
            <a:gdLst/>
            <a:ahLst/>
            <a:cxnLst/>
            <a:rect l="l" t="t" r="r" b="b"/>
            <a:pathLst>
              <a:path w="151129" h="2232660">
                <a:moveTo>
                  <a:pt x="0" y="2232658"/>
                </a:moveTo>
                <a:lnTo>
                  <a:pt x="0" y="1528178"/>
                </a:lnTo>
                <a:lnTo>
                  <a:pt x="150876" y="1377378"/>
                </a:lnTo>
                <a:lnTo>
                  <a:pt x="150876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875585" y="3520249"/>
            <a:ext cx="201930" cy="1633220"/>
            <a:chOff x="8875585" y="3520249"/>
            <a:chExt cx="201930" cy="1633220"/>
          </a:xfrm>
        </p:grpSpPr>
        <p:sp>
          <p:nvSpPr>
            <p:cNvPr id="12" name="object 12"/>
            <p:cNvSpPr/>
            <p:nvPr/>
          </p:nvSpPr>
          <p:spPr>
            <a:xfrm>
              <a:off x="8933687" y="3575303"/>
              <a:ext cx="134620" cy="1568450"/>
            </a:xfrm>
            <a:custGeom>
              <a:avLst/>
              <a:gdLst/>
              <a:ahLst/>
              <a:cxnLst/>
              <a:rect l="l" t="t" r="r" b="b"/>
              <a:pathLst>
                <a:path w="134620" h="1568450">
                  <a:moveTo>
                    <a:pt x="134111" y="1568195"/>
                  </a:moveTo>
                  <a:lnTo>
                    <a:pt x="134111" y="1071308"/>
                  </a:lnTo>
                  <a:lnTo>
                    <a:pt x="0" y="936561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5585" y="3520249"/>
              <a:ext cx="114680" cy="11620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6985" y="2822257"/>
            <a:ext cx="114680" cy="11772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694229" y="4693754"/>
            <a:ext cx="116205" cy="443865"/>
            <a:chOff x="8694229" y="4693754"/>
            <a:chExt cx="116205" cy="443865"/>
          </a:xfrm>
        </p:grpSpPr>
        <p:sp>
          <p:nvSpPr>
            <p:cNvPr id="16" name="object 16"/>
            <p:cNvSpPr/>
            <p:nvPr/>
          </p:nvSpPr>
          <p:spPr>
            <a:xfrm>
              <a:off x="8752332" y="4748784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388619"/>
                  </a:move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4229" y="4693754"/>
              <a:ext cx="116204" cy="11615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08659" y="1169338"/>
            <a:ext cx="7237730" cy="29444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16865" indent="-304165" algn="just">
              <a:lnSpc>
                <a:spcPct val="100000"/>
              </a:lnSpc>
              <a:spcBef>
                <a:spcPts val="215"/>
              </a:spcBef>
              <a:buClr>
                <a:srgbClr val="FFFFFF"/>
              </a:buClr>
              <a:buSzPct val="85714"/>
              <a:buFont typeface="Times New Roman"/>
              <a:buChar char="●"/>
              <a:tabLst>
                <a:tab pos="3168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400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400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responsible</a:t>
            </a:r>
            <a:r>
              <a:rPr sz="1400" spc="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taking</a:t>
            </a:r>
            <a:r>
              <a:rPr sz="1400" spc="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sz="1400" spc="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1400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commands.</a:t>
            </a:r>
            <a:r>
              <a:rPr sz="1400" spc="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400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1400" spc="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Speech</a:t>
            </a:r>
            <a:endParaRPr sz="1400">
              <a:latin typeface="Times New Roman"/>
              <a:cs typeface="Times New Roman"/>
            </a:endParaRPr>
          </a:p>
          <a:p>
            <a:pPr marL="317500" algn="just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recognition.</a:t>
            </a:r>
            <a:endParaRPr sz="1400">
              <a:latin typeface="Times New Roman"/>
              <a:cs typeface="Times New Roman"/>
            </a:endParaRPr>
          </a:p>
          <a:p>
            <a:pPr marL="316230" marR="5080" indent="-304165" algn="just">
              <a:lnSpc>
                <a:spcPct val="106800"/>
              </a:lnSpc>
              <a:spcBef>
                <a:spcPts val="810"/>
              </a:spcBef>
              <a:buSzPct val="85714"/>
              <a:buChar char="●"/>
              <a:tabLst>
                <a:tab pos="317500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changes</a:t>
            </a:r>
            <a:r>
              <a:rPr sz="1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response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direction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audible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words.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Implements</a:t>
            </a:r>
            <a:r>
              <a:rPr sz="14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Pyttsx3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TTS 	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works.</a:t>
            </a:r>
            <a:r>
              <a:rPr sz="14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r>
              <a:rPr sz="14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sz="14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accessories,</a:t>
            </a:r>
            <a:r>
              <a:rPr sz="14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campus</a:t>
            </a:r>
            <a:r>
              <a:rPr sz="14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map,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navigation</a:t>
            </a:r>
            <a:r>
              <a:rPr sz="14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section.</a:t>
            </a:r>
            <a:r>
              <a:rPr sz="14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4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Python 	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Imaging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(PIL)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processing.</a:t>
            </a:r>
            <a:endParaRPr sz="1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925"/>
              </a:spcBef>
              <a:buSzPct val="85714"/>
              <a:buChar char="●"/>
              <a:tabLst>
                <a:tab pos="3168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Stores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campus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maps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structured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format.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precise</a:t>
            </a:r>
            <a:endParaRPr sz="1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1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navigation.</a:t>
            </a:r>
            <a:endParaRPr sz="1400">
              <a:latin typeface="Times New Roman"/>
              <a:cs typeface="Times New Roman"/>
            </a:endParaRPr>
          </a:p>
          <a:p>
            <a:pPr marL="317500" marR="5715" indent="-305435">
              <a:lnSpc>
                <a:spcPct val="107100"/>
              </a:lnSpc>
              <a:spcBef>
                <a:spcPts val="805"/>
              </a:spcBef>
              <a:buSzPct val="85714"/>
              <a:buChar char="●"/>
              <a:tabLst>
                <a:tab pos="317500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Interface</a:t>
            </a:r>
            <a:r>
              <a:rPr sz="1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user,</a:t>
            </a:r>
            <a:r>
              <a:rPr sz="1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handle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1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commands</a:t>
            </a:r>
            <a:r>
              <a:rPr sz="1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visual</a:t>
            </a:r>
            <a:r>
              <a:rPr sz="1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indicators.</a:t>
            </a:r>
            <a:r>
              <a:rPr sz="1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Show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directions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campus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map.</a:t>
            </a:r>
            <a:endParaRPr sz="1400">
              <a:latin typeface="Times New Roman"/>
              <a:cs typeface="Times New Roman"/>
            </a:endParaRPr>
          </a:p>
          <a:p>
            <a:pPr marL="317500" marR="5080" indent="-305435">
              <a:lnSpc>
                <a:spcPct val="107200"/>
              </a:lnSpc>
              <a:spcBef>
                <a:spcPts val="795"/>
              </a:spcBef>
              <a:buSzPct val="85714"/>
              <a:buChar char="●"/>
              <a:tabLst>
                <a:tab pos="317500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4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4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commands</a:t>
            </a:r>
            <a:r>
              <a:rPr sz="140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sz="14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accurate</a:t>
            </a:r>
            <a:r>
              <a:rPr sz="14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routes.</a:t>
            </a:r>
            <a:r>
              <a:rPr sz="14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4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takes</a:t>
            </a:r>
            <a:r>
              <a:rPr sz="14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4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account</a:t>
            </a:r>
            <a:r>
              <a:rPr sz="14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user's</a:t>
            </a:r>
            <a:r>
              <a:rPr sz="14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current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destination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step-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by-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guidance.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478" y="1380185"/>
            <a:ext cx="21602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" dirty="0">
                <a:latin typeface="Times New Roman"/>
                <a:cs typeface="Times New Roman"/>
              </a:rPr>
              <a:t>Results</a:t>
            </a:r>
            <a:endParaRPr sz="5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293" y="4708994"/>
            <a:ext cx="116205" cy="434975"/>
            <a:chOff x="1586293" y="4708994"/>
            <a:chExt cx="116205" cy="434975"/>
          </a:xfrm>
        </p:grpSpPr>
        <p:sp>
          <p:nvSpPr>
            <p:cNvPr id="4" name="object 4"/>
            <p:cNvSpPr/>
            <p:nvPr/>
          </p:nvSpPr>
          <p:spPr>
            <a:xfrm>
              <a:off x="1636419" y="4764023"/>
              <a:ext cx="19050" cy="379730"/>
            </a:xfrm>
            <a:custGeom>
              <a:avLst/>
              <a:gdLst/>
              <a:ahLst/>
              <a:cxnLst/>
              <a:rect l="l" t="t" r="r" b="b"/>
              <a:pathLst>
                <a:path w="19050" h="379729">
                  <a:moveTo>
                    <a:pt x="19000" y="0"/>
                  </a:moveTo>
                  <a:lnTo>
                    <a:pt x="0" y="0"/>
                  </a:lnTo>
                  <a:lnTo>
                    <a:pt x="0" y="379474"/>
                  </a:lnTo>
                  <a:lnTo>
                    <a:pt x="19000" y="379474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293" y="4708994"/>
              <a:ext cx="116205" cy="11614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22057" y="4635843"/>
            <a:ext cx="114935" cy="508000"/>
            <a:chOff x="1222057" y="4635843"/>
            <a:chExt cx="114935" cy="508000"/>
          </a:xfrm>
        </p:grpSpPr>
        <p:sp>
          <p:nvSpPr>
            <p:cNvPr id="7" name="object 7"/>
            <p:cNvSpPr/>
            <p:nvPr/>
          </p:nvSpPr>
          <p:spPr>
            <a:xfrm>
              <a:off x="1269135" y="4690897"/>
              <a:ext cx="19050" cy="452755"/>
            </a:xfrm>
            <a:custGeom>
              <a:avLst/>
              <a:gdLst/>
              <a:ahLst/>
              <a:cxnLst/>
              <a:rect l="l" t="t" r="r" b="b"/>
              <a:pathLst>
                <a:path w="19050" h="452754">
                  <a:moveTo>
                    <a:pt x="19000" y="0"/>
                  </a:moveTo>
                  <a:lnTo>
                    <a:pt x="0" y="0"/>
                  </a:lnTo>
                  <a:lnTo>
                    <a:pt x="0" y="452601"/>
                  </a:lnTo>
                  <a:lnTo>
                    <a:pt x="19000" y="452601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057" y="4635843"/>
              <a:ext cx="114681" cy="11617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165492" y="4440745"/>
            <a:ext cx="205104" cy="712470"/>
            <a:chOff x="7165492" y="4440745"/>
            <a:chExt cx="205104" cy="712470"/>
          </a:xfrm>
        </p:grpSpPr>
        <p:sp>
          <p:nvSpPr>
            <p:cNvPr id="10" name="object 10"/>
            <p:cNvSpPr/>
            <p:nvPr/>
          </p:nvSpPr>
          <p:spPr>
            <a:xfrm>
              <a:off x="7174992" y="4495800"/>
              <a:ext cx="137160" cy="647700"/>
            </a:xfrm>
            <a:custGeom>
              <a:avLst/>
              <a:gdLst/>
              <a:ahLst/>
              <a:cxnLst/>
              <a:rect l="l" t="t" r="r" b="b"/>
              <a:pathLst>
                <a:path w="137159" h="647700">
                  <a:moveTo>
                    <a:pt x="0" y="647698"/>
                  </a:moveTo>
                  <a:lnTo>
                    <a:pt x="0" y="144945"/>
                  </a:lnTo>
                  <a:lnTo>
                    <a:pt x="137159" y="9474"/>
                  </a:lnTo>
                  <a:lnTo>
                    <a:pt x="137159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049" y="4440745"/>
              <a:ext cx="116205" cy="11617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090725" y="3657409"/>
            <a:ext cx="201930" cy="1496060"/>
            <a:chOff x="8090725" y="3657409"/>
            <a:chExt cx="201930" cy="1496060"/>
          </a:xfrm>
        </p:grpSpPr>
        <p:sp>
          <p:nvSpPr>
            <p:cNvPr id="13" name="object 13"/>
            <p:cNvSpPr/>
            <p:nvPr/>
          </p:nvSpPr>
          <p:spPr>
            <a:xfrm>
              <a:off x="8148828" y="3713987"/>
              <a:ext cx="134620" cy="1430020"/>
            </a:xfrm>
            <a:custGeom>
              <a:avLst/>
              <a:gdLst/>
              <a:ahLst/>
              <a:cxnLst/>
              <a:rect l="l" t="t" r="r" b="b"/>
              <a:pathLst>
                <a:path w="134620" h="1430020">
                  <a:moveTo>
                    <a:pt x="134112" y="1429510"/>
                  </a:moveTo>
                  <a:lnTo>
                    <a:pt x="134112" y="1070292"/>
                  </a:lnTo>
                  <a:lnTo>
                    <a:pt x="0" y="935685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0725" y="3657409"/>
              <a:ext cx="116204" cy="11620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648509" y="3733609"/>
            <a:ext cx="116205" cy="1410335"/>
            <a:chOff x="8648509" y="3733609"/>
            <a:chExt cx="116205" cy="1410335"/>
          </a:xfrm>
        </p:grpSpPr>
        <p:sp>
          <p:nvSpPr>
            <p:cNvPr id="16" name="object 16"/>
            <p:cNvSpPr/>
            <p:nvPr/>
          </p:nvSpPr>
          <p:spPr>
            <a:xfrm>
              <a:off x="8698635" y="3788663"/>
              <a:ext cx="19050" cy="1355090"/>
            </a:xfrm>
            <a:custGeom>
              <a:avLst/>
              <a:gdLst/>
              <a:ahLst/>
              <a:cxnLst/>
              <a:rect l="l" t="t" r="r" b="b"/>
              <a:pathLst>
                <a:path w="19050" h="1355089">
                  <a:moveTo>
                    <a:pt x="19000" y="0"/>
                  </a:moveTo>
                  <a:lnTo>
                    <a:pt x="0" y="0"/>
                  </a:lnTo>
                  <a:lnTo>
                    <a:pt x="0" y="1354834"/>
                  </a:lnTo>
                  <a:lnTo>
                    <a:pt x="19000" y="1354834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8509" y="3733609"/>
              <a:ext cx="116204" cy="11620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434905" y="4521517"/>
            <a:ext cx="116205" cy="622300"/>
            <a:chOff x="3434905" y="4521517"/>
            <a:chExt cx="116205" cy="622300"/>
          </a:xfrm>
        </p:grpSpPr>
        <p:sp>
          <p:nvSpPr>
            <p:cNvPr id="19" name="object 19"/>
            <p:cNvSpPr/>
            <p:nvPr/>
          </p:nvSpPr>
          <p:spPr>
            <a:xfrm>
              <a:off x="3483507" y="4578121"/>
              <a:ext cx="19050" cy="565785"/>
            </a:xfrm>
            <a:custGeom>
              <a:avLst/>
              <a:gdLst/>
              <a:ahLst/>
              <a:cxnLst/>
              <a:rect l="l" t="t" r="r" b="b"/>
              <a:pathLst>
                <a:path w="19050" h="565785">
                  <a:moveTo>
                    <a:pt x="19000" y="0"/>
                  </a:moveTo>
                  <a:lnTo>
                    <a:pt x="0" y="0"/>
                  </a:lnTo>
                  <a:lnTo>
                    <a:pt x="0" y="565377"/>
                  </a:lnTo>
                  <a:lnTo>
                    <a:pt x="19000" y="565377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4905" y="4521517"/>
              <a:ext cx="116205" cy="11617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676453" y="4300537"/>
            <a:ext cx="118110" cy="843280"/>
            <a:chOff x="6676453" y="4300537"/>
            <a:chExt cx="118110" cy="843280"/>
          </a:xfrm>
        </p:grpSpPr>
        <p:sp>
          <p:nvSpPr>
            <p:cNvPr id="22" name="object 22"/>
            <p:cNvSpPr/>
            <p:nvPr/>
          </p:nvSpPr>
          <p:spPr>
            <a:xfrm>
              <a:off x="6726579" y="4357141"/>
              <a:ext cx="19050" cy="786765"/>
            </a:xfrm>
            <a:custGeom>
              <a:avLst/>
              <a:gdLst/>
              <a:ahLst/>
              <a:cxnLst/>
              <a:rect l="l" t="t" r="r" b="b"/>
              <a:pathLst>
                <a:path w="19050" h="786764">
                  <a:moveTo>
                    <a:pt x="19000" y="0"/>
                  </a:moveTo>
                  <a:lnTo>
                    <a:pt x="0" y="0"/>
                  </a:lnTo>
                  <a:lnTo>
                    <a:pt x="0" y="786357"/>
                  </a:lnTo>
                  <a:lnTo>
                    <a:pt x="19000" y="786357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6453" y="4300537"/>
              <a:ext cx="117728" cy="11617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899981" y="4001858"/>
            <a:ext cx="124460" cy="1151255"/>
            <a:chOff x="2899981" y="4001858"/>
            <a:chExt cx="124460" cy="1151255"/>
          </a:xfrm>
        </p:grpSpPr>
        <p:sp>
          <p:nvSpPr>
            <p:cNvPr id="25" name="object 25"/>
            <p:cNvSpPr/>
            <p:nvPr/>
          </p:nvSpPr>
          <p:spPr>
            <a:xfrm>
              <a:off x="2958084" y="4055363"/>
              <a:ext cx="56515" cy="1088390"/>
            </a:xfrm>
            <a:custGeom>
              <a:avLst/>
              <a:gdLst/>
              <a:ahLst/>
              <a:cxnLst/>
              <a:rect l="l" t="t" r="r" b="b"/>
              <a:pathLst>
                <a:path w="56514" h="1088389">
                  <a:moveTo>
                    <a:pt x="56388" y="1088135"/>
                  </a:moveTo>
                  <a:lnTo>
                    <a:pt x="56388" y="709688"/>
                  </a:lnTo>
                  <a:lnTo>
                    <a:pt x="0" y="614832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9981" y="4001858"/>
              <a:ext cx="116205" cy="11614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814125" y="4213694"/>
            <a:ext cx="116205" cy="930275"/>
            <a:chOff x="4814125" y="4213694"/>
            <a:chExt cx="116205" cy="930275"/>
          </a:xfrm>
        </p:grpSpPr>
        <p:sp>
          <p:nvSpPr>
            <p:cNvPr id="28" name="object 28"/>
            <p:cNvSpPr/>
            <p:nvPr/>
          </p:nvSpPr>
          <p:spPr>
            <a:xfrm>
              <a:off x="4862727" y="4274819"/>
              <a:ext cx="19050" cy="868680"/>
            </a:xfrm>
            <a:custGeom>
              <a:avLst/>
              <a:gdLst/>
              <a:ahLst/>
              <a:cxnLst/>
              <a:rect l="l" t="t" r="r" b="b"/>
              <a:pathLst>
                <a:path w="19050" h="868679">
                  <a:moveTo>
                    <a:pt x="19000" y="0"/>
                  </a:moveTo>
                  <a:lnTo>
                    <a:pt x="0" y="0"/>
                  </a:lnTo>
                  <a:lnTo>
                    <a:pt x="0" y="868678"/>
                  </a:lnTo>
                  <a:lnTo>
                    <a:pt x="19000" y="868678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14125" y="4213694"/>
              <a:ext cx="116204" cy="11617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976271" y="3337369"/>
            <a:ext cx="499109" cy="1816100"/>
            <a:chOff x="1976271" y="3337369"/>
            <a:chExt cx="499109" cy="1816100"/>
          </a:xfrm>
        </p:grpSpPr>
        <p:sp>
          <p:nvSpPr>
            <p:cNvPr id="31" name="object 31"/>
            <p:cNvSpPr/>
            <p:nvPr/>
          </p:nvSpPr>
          <p:spPr>
            <a:xfrm>
              <a:off x="2339340" y="3392424"/>
              <a:ext cx="127000" cy="1751330"/>
            </a:xfrm>
            <a:custGeom>
              <a:avLst/>
              <a:gdLst/>
              <a:ahLst/>
              <a:cxnLst/>
              <a:rect l="l" t="t" r="r" b="b"/>
              <a:pathLst>
                <a:path w="127000" h="1751329">
                  <a:moveTo>
                    <a:pt x="126492" y="1751074"/>
                  </a:moveTo>
                  <a:lnTo>
                    <a:pt x="126492" y="1136192"/>
                  </a:lnTo>
                  <a:lnTo>
                    <a:pt x="0" y="1010081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81237" y="3337369"/>
              <a:ext cx="116205" cy="11620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985772" y="3451860"/>
              <a:ext cx="135890" cy="1691639"/>
            </a:xfrm>
            <a:custGeom>
              <a:avLst/>
              <a:gdLst/>
              <a:ahLst/>
              <a:cxnLst/>
              <a:rect l="l" t="t" r="r" b="b"/>
              <a:pathLst>
                <a:path w="135889" h="1691639">
                  <a:moveTo>
                    <a:pt x="0" y="1691639"/>
                  </a:moveTo>
                  <a:lnTo>
                    <a:pt x="0" y="1601193"/>
                  </a:lnTo>
                  <a:lnTo>
                    <a:pt x="135635" y="1466507"/>
                  </a:lnTo>
                  <a:lnTo>
                    <a:pt x="135635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3305" y="3395281"/>
              <a:ext cx="116205" cy="11620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267355" y="4761001"/>
              <a:ext cx="19050" cy="382905"/>
            </a:xfrm>
            <a:custGeom>
              <a:avLst/>
              <a:gdLst/>
              <a:ahLst/>
              <a:cxnLst/>
              <a:rect l="l" t="t" r="r" b="b"/>
              <a:pathLst>
                <a:path w="19050" h="382904">
                  <a:moveTo>
                    <a:pt x="19000" y="0"/>
                  </a:moveTo>
                  <a:lnTo>
                    <a:pt x="0" y="0"/>
                  </a:lnTo>
                  <a:lnTo>
                    <a:pt x="0" y="382497"/>
                  </a:lnTo>
                  <a:lnTo>
                    <a:pt x="19000" y="382497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18753" y="4704397"/>
              <a:ext cx="116204" cy="11772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784247" y="2909125"/>
            <a:ext cx="163830" cy="2244090"/>
            <a:chOff x="1784247" y="2909125"/>
            <a:chExt cx="163830" cy="2244090"/>
          </a:xfrm>
        </p:grpSpPr>
        <p:sp>
          <p:nvSpPr>
            <p:cNvPr id="38" name="object 38"/>
            <p:cNvSpPr/>
            <p:nvPr/>
          </p:nvSpPr>
          <p:spPr>
            <a:xfrm>
              <a:off x="1793747" y="2965704"/>
              <a:ext cx="94615" cy="2178050"/>
            </a:xfrm>
            <a:custGeom>
              <a:avLst/>
              <a:gdLst/>
              <a:ahLst/>
              <a:cxnLst/>
              <a:rect l="l" t="t" r="r" b="b"/>
              <a:pathLst>
                <a:path w="94614" h="2178050">
                  <a:moveTo>
                    <a:pt x="94487" y="0"/>
                  </a:moveTo>
                  <a:lnTo>
                    <a:pt x="94487" y="1883537"/>
                  </a:lnTo>
                  <a:lnTo>
                    <a:pt x="0" y="1978393"/>
                  </a:lnTo>
                  <a:lnTo>
                    <a:pt x="0" y="2177794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30133" y="2909125"/>
              <a:ext cx="117729" cy="116205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6946201" y="4167949"/>
            <a:ext cx="116205" cy="975994"/>
            <a:chOff x="6946201" y="4167949"/>
            <a:chExt cx="116205" cy="975994"/>
          </a:xfrm>
        </p:grpSpPr>
        <p:sp>
          <p:nvSpPr>
            <p:cNvPr id="41" name="object 41"/>
            <p:cNvSpPr/>
            <p:nvPr/>
          </p:nvSpPr>
          <p:spPr>
            <a:xfrm>
              <a:off x="6996327" y="4245889"/>
              <a:ext cx="19050" cy="897890"/>
            </a:xfrm>
            <a:custGeom>
              <a:avLst/>
              <a:gdLst/>
              <a:ahLst/>
              <a:cxnLst/>
              <a:rect l="l" t="t" r="r" b="b"/>
              <a:pathLst>
                <a:path w="19050" h="897889">
                  <a:moveTo>
                    <a:pt x="19000" y="0"/>
                  </a:moveTo>
                  <a:lnTo>
                    <a:pt x="0" y="0"/>
                  </a:lnTo>
                  <a:lnTo>
                    <a:pt x="0" y="897609"/>
                  </a:lnTo>
                  <a:lnTo>
                    <a:pt x="19000" y="897609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46201" y="4167949"/>
              <a:ext cx="116204" cy="117728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7759851" y="2960941"/>
            <a:ext cx="266065" cy="2192655"/>
            <a:chOff x="7759851" y="2960941"/>
            <a:chExt cx="266065" cy="2192655"/>
          </a:xfrm>
        </p:grpSpPr>
        <p:sp>
          <p:nvSpPr>
            <p:cNvPr id="44" name="object 44"/>
            <p:cNvSpPr/>
            <p:nvPr/>
          </p:nvSpPr>
          <p:spPr>
            <a:xfrm>
              <a:off x="7769352" y="3048000"/>
              <a:ext cx="151130" cy="2095500"/>
            </a:xfrm>
            <a:custGeom>
              <a:avLst/>
              <a:gdLst/>
              <a:ahLst/>
              <a:cxnLst/>
              <a:rect l="l" t="t" r="r" b="b"/>
              <a:pathLst>
                <a:path w="151129" h="2095500">
                  <a:moveTo>
                    <a:pt x="0" y="2095498"/>
                  </a:moveTo>
                  <a:lnTo>
                    <a:pt x="0" y="1528178"/>
                  </a:lnTo>
                  <a:lnTo>
                    <a:pt x="150875" y="1377378"/>
                  </a:lnTo>
                  <a:lnTo>
                    <a:pt x="150875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62125" y="2960941"/>
              <a:ext cx="114680" cy="1162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957971" y="4885944"/>
              <a:ext cx="19050" cy="257810"/>
            </a:xfrm>
            <a:custGeom>
              <a:avLst/>
              <a:gdLst/>
              <a:ahLst/>
              <a:cxnLst/>
              <a:rect l="l" t="t" r="r" b="b"/>
              <a:pathLst>
                <a:path w="19050" h="257810">
                  <a:moveTo>
                    <a:pt x="19000" y="0"/>
                  </a:moveTo>
                  <a:lnTo>
                    <a:pt x="0" y="0"/>
                  </a:lnTo>
                  <a:lnTo>
                    <a:pt x="0" y="257554"/>
                  </a:lnTo>
                  <a:lnTo>
                    <a:pt x="19000" y="257554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09369" y="4832438"/>
              <a:ext cx="116204" cy="11463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8320849" y="3221545"/>
            <a:ext cx="217170" cy="1931670"/>
            <a:chOff x="8320849" y="3221545"/>
            <a:chExt cx="217170" cy="1931670"/>
          </a:xfrm>
        </p:grpSpPr>
        <p:sp>
          <p:nvSpPr>
            <p:cNvPr id="49" name="object 49"/>
            <p:cNvSpPr/>
            <p:nvPr/>
          </p:nvSpPr>
          <p:spPr>
            <a:xfrm>
              <a:off x="8378951" y="3278123"/>
              <a:ext cx="149860" cy="1865630"/>
            </a:xfrm>
            <a:custGeom>
              <a:avLst/>
              <a:gdLst/>
              <a:ahLst/>
              <a:cxnLst/>
              <a:rect l="l" t="t" r="r" b="b"/>
              <a:pathLst>
                <a:path w="149859" h="1865629">
                  <a:moveTo>
                    <a:pt x="149351" y="1865374"/>
                  </a:moveTo>
                  <a:lnTo>
                    <a:pt x="149351" y="1435798"/>
                  </a:lnTo>
                  <a:lnTo>
                    <a:pt x="0" y="1285938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20849" y="3221545"/>
              <a:ext cx="116205" cy="11772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8825293" y="4364570"/>
            <a:ext cx="114935" cy="779145"/>
            <a:chOff x="8825293" y="4364570"/>
            <a:chExt cx="114935" cy="779145"/>
          </a:xfrm>
        </p:grpSpPr>
        <p:sp>
          <p:nvSpPr>
            <p:cNvPr id="52" name="object 52"/>
            <p:cNvSpPr/>
            <p:nvPr/>
          </p:nvSpPr>
          <p:spPr>
            <a:xfrm>
              <a:off x="8873896" y="4419599"/>
              <a:ext cx="19050" cy="723900"/>
            </a:xfrm>
            <a:custGeom>
              <a:avLst/>
              <a:gdLst/>
              <a:ahLst/>
              <a:cxnLst/>
              <a:rect l="l" t="t" r="r" b="b"/>
              <a:pathLst>
                <a:path w="19050" h="723900">
                  <a:moveTo>
                    <a:pt x="19000" y="0"/>
                  </a:moveTo>
                  <a:lnTo>
                    <a:pt x="0" y="0"/>
                  </a:lnTo>
                  <a:lnTo>
                    <a:pt x="0" y="723898"/>
                  </a:lnTo>
                  <a:lnTo>
                    <a:pt x="19000" y="723898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25293" y="4364570"/>
              <a:ext cx="114680" cy="116179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3631335" y="3337369"/>
            <a:ext cx="175895" cy="1816100"/>
            <a:chOff x="3631335" y="3337369"/>
            <a:chExt cx="175895" cy="1816100"/>
          </a:xfrm>
        </p:grpSpPr>
        <p:sp>
          <p:nvSpPr>
            <p:cNvPr id="55" name="object 55"/>
            <p:cNvSpPr/>
            <p:nvPr/>
          </p:nvSpPr>
          <p:spPr>
            <a:xfrm>
              <a:off x="3640835" y="3392424"/>
              <a:ext cx="108585" cy="1751330"/>
            </a:xfrm>
            <a:custGeom>
              <a:avLst/>
              <a:gdLst/>
              <a:ahLst/>
              <a:cxnLst/>
              <a:rect l="l" t="t" r="r" b="b"/>
              <a:pathLst>
                <a:path w="108585" h="1751329">
                  <a:moveTo>
                    <a:pt x="0" y="1751074"/>
                  </a:moveTo>
                  <a:lnTo>
                    <a:pt x="0" y="1015403"/>
                  </a:lnTo>
                  <a:lnTo>
                    <a:pt x="108203" y="908265"/>
                  </a:lnTo>
                  <a:lnTo>
                    <a:pt x="108203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89413" y="3337369"/>
              <a:ext cx="117728" cy="116205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3859935" y="3395281"/>
            <a:ext cx="488950" cy="1758314"/>
            <a:chOff x="3859935" y="3395281"/>
            <a:chExt cx="488950" cy="1758314"/>
          </a:xfrm>
        </p:grpSpPr>
        <p:sp>
          <p:nvSpPr>
            <p:cNvPr id="58" name="object 58"/>
            <p:cNvSpPr/>
            <p:nvPr/>
          </p:nvSpPr>
          <p:spPr>
            <a:xfrm>
              <a:off x="3869435" y="3713988"/>
              <a:ext cx="160020" cy="1430020"/>
            </a:xfrm>
            <a:custGeom>
              <a:avLst/>
              <a:gdLst/>
              <a:ahLst/>
              <a:cxnLst/>
              <a:rect l="l" t="t" r="r" b="b"/>
              <a:pathLst>
                <a:path w="160020" h="1430020">
                  <a:moveTo>
                    <a:pt x="0" y="1429510"/>
                  </a:moveTo>
                  <a:lnTo>
                    <a:pt x="0" y="862672"/>
                  </a:lnTo>
                  <a:lnTo>
                    <a:pt x="160019" y="703414"/>
                  </a:lnTo>
                  <a:lnTo>
                    <a:pt x="160019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71353" y="3657409"/>
              <a:ext cx="116205" cy="11620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189475" y="3451860"/>
              <a:ext cx="149860" cy="1691639"/>
            </a:xfrm>
            <a:custGeom>
              <a:avLst/>
              <a:gdLst/>
              <a:ahLst/>
              <a:cxnLst/>
              <a:rect l="l" t="t" r="r" b="b"/>
              <a:pathLst>
                <a:path w="149860" h="1691639">
                  <a:moveTo>
                    <a:pt x="149351" y="1691639"/>
                  </a:moveTo>
                  <a:lnTo>
                    <a:pt x="149351" y="1373047"/>
                  </a:lnTo>
                  <a:lnTo>
                    <a:pt x="0" y="1224178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31373" y="3395281"/>
              <a:ext cx="116204" cy="11620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038599" y="4722876"/>
              <a:ext cx="93345" cy="421005"/>
            </a:xfrm>
            <a:custGeom>
              <a:avLst/>
              <a:gdLst/>
              <a:ahLst/>
              <a:cxnLst/>
              <a:rect l="l" t="t" r="r" b="b"/>
              <a:pathLst>
                <a:path w="93345" h="421004">
                  <a:moveTo>
                    <a:pt x="92963" y="420622"/>
                  </a:moveTo>
                  <a:lnTo>
                    <a:pt x="92963" y="323490"/>
                  </a:lnTo>
                  <a:lnTo>
                    <a:pt x="0" y="230517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80497" y="4666297"/>
              <a:ext cx="116204" cy="116179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4399597" y="3657409"/>
            <a:ext cx="247015" cy="1496060"/>
            <a:chOff x="4399597" y="3657409"/>
            <a:chExt cx="247015" cy="1496060"/>
          </a:xfrm>
        </p:grpSpPr>
        <p:sp>
          <p:nvSpPr>
            <p:cNvPr id="65" name="object 65"/>
            <p:cNvSpPr/>
            <p:nvPr/>
          </p:nvSpPr>
          <p:spPr>
            <a:xfrm>
              <a:off x="4458461" y="3714749"/>
              <a:ext cx="178435" cy="1428750"/>
            </a:xfrm>
            <a:custGeom>
              <a:avLst/>
              <a:gdLst/>
              <a:ahLst/>
              <a:cxnLst/>
              <a:rect l="l" t="t" r="r" b="b"/>
              <a:pathLst>
                <a:path w="178435" h="1428750">
                  <a:moveTo>
                    <a:pt x="178308" y="1428748"/>
                  </a:moveTo>
                  <a:lnTo>
                    <a:pt x="178308" y="1247559"/>
                  </a:lnTo>
                  <a:lnTo>
                    <a:pt x="0" y="86267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99597" y="3657409"/>
              <a:ext cx="116204" cy="116205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5059323" y="3107245"/>
            <a:ext cx="514350" cy="2045970"/>
            <a:chOff x="5059323" y="3107245"/>
            <a:chExt cx="514350" cy="2045970"/>
          </a:xfrm>
        </p:grpSpPr>
        <p:sp>
          <p:nvSpPr>
            <p:cNvPr id="68" name="object 68"/>
            <p:cNvSpPr/>
            <p:nvPr/>
          </p:nvSpPr>
          <p:spPr>
            <a:xfrm>
              <a:off x="5367527" y="3163823"/>
              <a:ext cx="147955" cy="1979930"/>
            </a:xfrm>
            <a:custGeom>
              <a:avLst/>
              <a:gdLst/>
              <a:ahLst/>
              <a:cxnLst/>
              <a:rect l="l" t="t" r="r" b="b"/>
              <a:pathLst>
                <a:path w="147954" h="1979929">
                  <a:moveTo>
                    <a:pt x="0" y="1979674"/>
                  </a:moveTo>
                  <a:lnTo>
                    <a:pt x="0" y="1774101"/>
                  </a:lnTo>
                  <a:lnTo>
                    <a:pt x="147827" y="1627136"/>
                  </a:lnTo>
                  <a:lnTo>
                    <a:pt x="147827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57253" y="3107245"/>
              <a:ext cx="116205" cy="116205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068823" y="3639311"/>
              <a:ext cx="218440" cy="1504315"/>
            </a:xfrm>
            <a:custGeom>
              <a:avLst/>
              <a:gdLst/>
              <a:ahLst/>
              <a:cxnLst/>
              <a:rect l="l" t="t" r="r" b="b"/>
              <a:pathLst>
                <a:path w="218439" h="1504314">
                  <a:moveTo>
                    <a:pt x="0" y="1504186"/>
                  </a:moveTo>
                  <a:lnTo>
                    <a:pt x="0" y="1161288"/>
                  </a:lnTo>
                  <a:lnTo>
                    <a:pt x="217931" y="943254"/>
                  </a:lnTo>
                  <a:lnTo>
                    <a:pt x="217931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28653" y="3582733"/>
              <a:ext cx="116205" cy="116204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5851969" y="3337369"/>
            <a:ext cx="601345" cy="1816100"/>
            <a:chOff x="5851969" y="3337369"/>
            <a:chExt cx="601345" cy="1816100"/>
          </a:xfrm>
        </p:grpSpPr>
        <p:sp>
          <p:nvSpPr>
            <p:cNvPr id="73" name="object 73"/>
            <p:cNvSpPr/>
            <p:nvPr/>
          </p:nvSpPr>
          <p:spPr>
            <a:xfrm>
              <a:off x="5911596" y="3392424"/>
              <a:ext cx="247015" cy="1751330"/>
            </a:xfrm>
            <a:custGeom>
              <a:avLst/>
              <a:gdLst/>
              <a:ahLst/>
              <a:cxnLst/>
              <a:rect l="l" t="t" r="r" b="b"/>
              <a:pathLst>
                <a:path w="247014" h="1751329">
                  <a:moveTo>
                    <a:pt x="246887" y="1751074"/>
                  </a:moveTo>
                  <a:lnTo>
                    <a:pt x="246887" y="1507985"/>
                  </a:lnTo>
                  <a:lnTo>
                    <a:pt x="0" y="1260462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51969" y="3337369"/>
              <a:ext cx="117728" cy="11620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158484" y="3656076"/>
              <a:ext cx="285115" cy="1487805"/>
            </a:xfrm>
            <a:custGeom>
              <a:avLst/>
              <a:gdLst/>
              <a:ahLst/>
              <a:cxnLst/>
              <a:rect l="l" t="t" r="r" b="b"/>
              <a:pathLst>
                <a:path w="285114" h="1487804">
                  <a:moveTo>
                    <a:pt x="284988" y="1487423"/>
                  </a:moveTo>
                  <a:lnTo>
                    <a:pt x="284988" y="1080757"/>
                  </a:lnTo>
                  <a:lnTo>
                    <a:pt x="0" y="798245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00381" y="3599497"/>
              <a:ext cx="116204" cy="116205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5632513" y="3693985"/>
            <a:ext cx="116205" cy="1449705"/>
            <a:chOff x="5632513" y="3693985"/>
            <a:chExt cx="116205" cy="1449705"/>
          </a:xfrm>
        </p:grpSpPr>
        <p:sp>
          <p:nvSpPr>
            <p:cNvPr id="78" name="object 78"/>
            <p:cNvSpPr/>
            <p:nvPr/>
          </p:nvSpPr>
          <p:spPr>
            <a:xfrm>
              <a:off x="5682639" y="3747515"/>
              <a:ext cx="19050" cy="1396365"/>
            </a:xfrm>
            <a:custGeom>
              <a:avLst/>
              <a:gdLst/>
              <a:ahLst/>
              <a:cxnLst/>
              <a:rect l="l" t="t" r="r" b="b"/>
              <a:pathLst>
                <a:path w="19050" h="1396364">
                  <a:moveTo>
                    <a:pt x="19000" y="0"/>
                  </a:moveTo>
                  <a:lnTo>
                    <a:pt x="0" y="0"/>
                  </a:lnTo>
                  <a:lnTo>
                    <a:pt x="0" y="1395982"/>
                  </a:lnTo>
                  <a:lnTo>
                    <a:pt x="19000" y="1395982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32513" y="3693985"/>
              <a:ext cx="116204" cy="114681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2525077" y="4097870"/>
            <a:ext cx="116205" cy="1045844"/>
            <a:chOff x="2525077" y="4097870"/>
            <a:chExt cx="116205" cy="1045844"/>
          </a:xfrm>
        </p:grpSpPr>
        <p:sp>
          <p:nvSpPr>
            <p:cNvPr id="81" name="object 81"/>
            <p:cNvSpPr/>
            <p:nvPr/>
          </p:nvSpPr>
          <p:spPr>
            <a:xfrm>
              <a:off x="2575203" y="4154423"/>
              <a:ext cx="19050" cy="989330"/>
            </a:xfrm>
            <a:custGeom>
              <a:avLst/>
              <a:gdLst/>
              <a:ahLst/>
              <a:cxnLst/>
              <a:rect l="l" t="t" r="r" b="b"/>
              <a:pathLst>
                <a:path w="19050" h="989329">
                  <a:moveTo>
                    <a:pt x="19000" y="0"/>
                  </a:moveTo>
                  <a:lnTo>
                    <a:pt x="0" y="0"/>
                  </a:lnTo>
                  <a:lnTo>
                    <a:pt x="0" y="989074"/>
                  </a:lnTo>
                  <a:lnTo>
                    <a:pt x="19000" y="989074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25077" y="4097870"/>
              <a:ext cx="116205" cy="116179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2719983" y="3693985"/>
            <a:ext cx="167005" cy="1459230"/>
            <a:chOff x="2719983" y="3693985"/>
            <a:chExt cx="167005" cy="1459230"/>
          </a:xfrm>
        </p:grpSpPr>
        <p:sp>
          <p:nvSpPr>
            <p:cNvPr id="84" name="object 84"/>
            <p:cNvSpPr/>
            <p:nvPr/>
          </p:nvSpPr>
          <p:spPr>
            <a:xfrm>
              <a:off x="2729484" y="3747515"/>
              <a:ext cx="99060" cy="1396365"/>
            </a:xfrm>
            <a:custGeom>
              <a:avLst/>
              <a:gdLst/>
              <a:ahLst/>
              <a:cxnLst/>
              <a:rect l="l" t="t" r="r" b="b"/>
              <a:pathLst>
                <a:path w="99060" h="1396364">
                  <a:moveTo>
                    <a:pt x="0" y="1395982"/>
                  </a:moveTo>
                  <a:lnTo>
                    <a:pt x="0" y="1155115"/>
                  </a:lnTo>
                  <a:lnTo>
                    <a:pt x="99060" y="1056462"/>
                  </a:lnTo>
                  <a:lnTo>
                    <a:pt x="9906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68917" y="3693985"/>
              <a:ext cx="117728" cy="114681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7520749" y="2813113"/>
            <a:ext cx="114935" cy="2330450"/>
            <a:chOff x="7520749" y="2813113"/>
            <a:chExt cx="114935" cy="2330450"/>
          </a:xfrm>
        </p:grpSpPr>
        <p:sp>
          <p:nvSpPr>
            <p:cNvPr id="87" name="object 87"/>
            <p:cNvSpPr/>
            <p:nvPr/>
          </p:nvSpPr>
          <p:spPr>
            <a:xfrm>
              <a:off x="7570875" y="2828544"/>
              <a:ext cx="19050" cy="2315210"/>
            </a:xfrm>
            <a:custGeom>
              <a:avLst/>
              <a:gdLst/>
              <a:ahLst/>
              <a:cxnLst/>
              <a:rect l="l" t="t" r="r" b="b"/>
              <a:pathLst>
                <a:path w="19050" h="2315210">
                  <a:moveTo>
                    <a:pt x="19000" y="0"/>
                  </a:moveTo>
                  <a:lnTo>
                    <a:pt x="0" y="0"/>
                  </a:lnTo>
                  <a:lnTo>
                    <a:pt x="0" y="2314954"/>
                  </a:lnTo>
                  <a:lnTo>
                    <a:pt x="19000" y="2314954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20749" y="2813113"/>
              <a:ext cx="114681" cy="117729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1371409" y="4390478"/>
            <a:ext cx="116205" cy="753110"/>
            <a:chOff x="1371409" y="4390478"/>
            <a:chExt cx="116205" cy="753110"/>
          </a:xfrm>
        </p:grpSpPr>
        <p:sp>
          <p:nvSpPr>
            <p:cNvPr id="90" name="object 90"/>
            <p:cNvSpPr/>
            <p:nvPr/>
          </p:nvSpPr>
          <p:spPr>
            <a:xfrm>
              <a:off x="1420011" y="4465345"/>
              <a:ext cx="19050" cy="678180"/>
            </a:xfrm>
            <a:custGeom>
              <a:avLst/>
              <a:gdLst/>
              <a:ahLst/>
              <a:cxnLst/>
              <a:rect l="l" t="t" r="r" b="b"/>
              <a:pathLst>
                <a:path w="19050" h="678179">
                  <a:moveTo>
                    <a:pt x="19000" y="0"/>
                  </a:moveTo>
                  <a:lnTo>
                    <a:pt x="0" y="0"/>
                  </a:lnTo>
                  <a:lnTo>
                    <a:pt x="0" y="678153"/>
                  </a:lnTo>
                  <a:lnTo>
                    <a:pt x="19000" y="678153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1409" y="4390478"/>
              <a:ext cx="116205" cy="116179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3203091" y="4035361"/>
            <a:ext cx="201930" cy="1118235"/>
            <a:chOff x="3203091" y="4035361"/>
            <a:chExt cx="201930" cy="1118235"/>
          </a:xfrm>
        </p:grpSpPr>
        <p:sp>
          <p:nvSpPr>
            <p:cNvPr id="93" name="object 93"/>
            <p:cNvSpPr/>
            <p:nvPr/>
          </p:nvSpPr>
          <p:spPr>
            <a:xfrm>
              <a:off x="3212591" y="4151375"/>
              <a:ext cx="132715" cy="992505"/>
            </a:xfrm>
            <a:custGeom>
              <a:avLst/>
              <a:gdLst/>
              <a:ahLst/>
              <a:cxnLst/>
              <a:rect l="l" t="t" r="r" b="b"/>
              <a:pathLst>
                <a:path w="132714" h="992504">
                  <a:moveTo>
                    <a:pt x="0" y="992122"/>
                  </a:moveTo>
                  <a:lnTo>
                    <a:pt x="0" y="358597"/>
                  </a:lnTo>
                  <a:lnTo>
                    <a:pt x="132587" y="224828"/>
                  </a:lnTo>
                  <a:lnTo>
                    <a:pt x="132587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88601" y="4035361"/>
              <a:ext cx="116205" cy="116179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199313" y="3191065"/>
            <a:ext cx="875665" cy="1962150"/>
            <a:chOff x="199313" y="3191065"/>
            <a:chExt cx="875665" cy="1962150"/>
          </a:xfrm>
        </p:grpSpPr>
        <p:sp>
          <p:nvSpPr>
            <p:cNvPr id="96" name="object 96"/>
            <p:cNvSpPr/>
            <p:nvPr/>
          </p:nvSpPr>
          <p:spPr>
            <a:xfrm>
              <a:off x="696493" y="3639311"/>
              <a:ext cx="203200" cy="1504315"/>
            </a:xfrm>
            <a:custGeom>
              <a:avLst/>
              <a:gdLst/>
              <a:ahLst/>
              <a:cxnLst/>
              <a:rect l="l" t="t" r="r" b="b"/>
              <a:pathLst>
                <a:path w="203200" h="1504314">
                  <a:moveTo>
                    <a:pt x="202641" y="1504186"/>
                  </a:moveTo>
                  <a:lnTo>
                    <a:pt x="202641" y="1230464"/>
                  </a:lnTo>
                  <a:lnTo>
                    <a:pt x="0" y="1027595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38365" y="3582733"/>
              <a:ext cx="117703" cy="116204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49580" y="3287267"/>
              <a:ext cx="76200" cy="1856739"/>
            </a:xfrm>
            <a:custGeom>
              <a:avLst/>
              <a:gdLst/>
              <a:ahLst/>
              <a:cxnLst/>
              <a:rect l="l" t="t" r="r" b="b"/>
              <a:pathLst>
                <a:path w="76200" h="1856739">
                  <a:moveTo>
                    <a:pt x="0" y="1856230"/>
                  </a:moveTo>
                  <a:lnTo>
                    <a:pt x="0" y="1353210"/>
                  </a:lnTo>
                  <a:lnTo>
                    <a:pt x="76174" y="1275410"/>
                  </a:lnTo>
                  <a:lnTo>
                    <a:pt x="76174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7677" y="3232213"/>
              <a:ext cx="117728" cy="11620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922045" y="3246119"/>
              <a:ext cx="143510" cy="1897380"/>
            </a:xfrm>
            <a:custGeom>
              <a:avLst/>
              <a:gdLst/>
              <a:ahLst/>
              <a:cxnLst/>
              <a:rect l="l" t="t" r="r" b="b"/>
              <a:pathLst>
                <a:path w="143509" h="1897379">
                  <a:moveTo>
                    <a:pt x="143205" y="1897379"/>
                  </a:moveTo>
                  <a:lnTo>
                    <a:pt x="143205" y="1457540"/>
                  </a:lnTo>
                  <a:lnTo>
                    <a:pt x="0" y="1313395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63942" y="3191065"/>
              <a:ext cx="116179" cy="116205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208813" y="3886200"/>
              <a:ext cx="160020" cy="1257300"/>
            </a:xfrm>
            <a:custGeom>
              <a:avLst/>
              <a:gdLst/>
              <a:ahLst/>
              <a:cxnLst/>
              <a:rect l="l" t="t" r="r" b="b"/>
              <a:pathLst>
                <a:path w="160020" h="1257300">
                  <a:moveTo>
                    <a:pt x="0" y="1257298"/>
                  </a:moveTo>
                  <a:lnTo>
                    <a:pt x="0" y="719797"/>
                  </a:lnTo>
                  <a:lnTo>
                    <a:pt x="159994" y="559523"/>
                  </a:lnTo>
                  <a:lnTo>
                    <a:pt x="159994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0705" y="3831145"/>
              <a:ext cx="116205" cy="11620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38199" y="4858511"/>
              <a:ext cx="19050" cy="285115"/>
            </a:xfrm>
            <a:custGeom>
              <a:avLst/>
              <a:gdLst/>
              <a:ahLst/>
              <a:cxnLst/>
              <a:rect l="l" t="t" r="r" b="b"/>
              <a:pathLst>
                <a:path w="19050" h="285114">
                  <a:moveTo>
                    <a:pt x="19000" y="0"/>
                  </a:moveTo>
                  <a:lnTo>
                    <a:pt x="0" y="0"/>
                  </a:lnTo>
                  <a:lnTo>
                    <a:pt x="0" y="284986"/>
                  </a:lnTo>
                  <a:lnTo>
                    <a:pt x="19000" y="284986"/>
                  </a:lnTo>
                  <a:lnTo>
                    <a:pt x="19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8098" y="4805006"/>
              <a:ext cx="114655" cy="1161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167" y="812749"/>
            <a:ext cx="7280909" cy="290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indent="4876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sz="1400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personalized</a:t>
            </a:r>
            <a:r>
              <a:rPr sz="1400" spc="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campus</a:t>
            </a:r>
            <a:r>
              <a:rPr sz="1400" spc="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mapping</a:t>
            </a:r>
            <a:r>
              <a:rPr sz="1400" spc="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system,</a:t>
            </a:r>
            <a:r>
              <a:rPr sz="1400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"Kareekha,"</a:t>
            </a:r>
            <a:r>
              <a:rPr sz="1400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represents</a:t>
            </a:r>
            <a:r>
              <a:rPr sz="1400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significant</a:t>
            </a:r>
            <a:r>
              <a:rPr sz="1400" spc="1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400" spc="1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toward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enhancing</a:t>
            </a:r>
            <a:r>
              <a:rPr sz="1400" spc="9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1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navigation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r>
              <a:rPr sz="1400" spc="1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1400" spc="25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campuses.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main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r>
              <a:rPr sz="1400" spc="1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Kareekha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providing</a:t>
            </a:r>
            <a:r>
              <a:rPr sz="1400" spc="1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accessible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voice-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activated</a:t>
            </a:r>
            <a:r>
              <a:rPr sz="1400" spc="1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navigation,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delivering</a:t>
            </a:r>
            <a:r>
              <a:rPr sz="14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precise</a:t>
            </a:r>
            <a:r>
              <a:rPr sz="14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directions,</a:t>
            </a:r>
            <a:r>
              <a:rPr sz="14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fostering</a:t>
            </a:r>
            <a:r>
              <a:rPr sz="14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sense</a:t>
            </a:r>
            <a:r>
              <a:rPr sz="14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belonging</a:t>
            </a:r>
            <a:r>
              <a:rPr sz="14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sz="14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4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campus</a:t>
            </a:r>
            <a:r>
              <a:rPr sz="14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community.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incorporating</a:t>
            </a:r>
            <a:r>
              <a:rPr sz="14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14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recognition,</a:t>
            </a:r>
            <a:r>
              <a:rPr sz="14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text-to-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speech</a:t>
            </a:r>
            <a:r>
              <a:rPr sz="14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conversion,</a:t>
            </a:r>
            <a:r>
              <a:rPr sz="14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14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display.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commitment</a:t>
            </a:r>
            <a:r>
              <a:rPr sz="14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sz="14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improvement</a:t>
            </a:r>
            <a:r>
              <a:rPr sz="14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user-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centric</a:t>
            </a:r>
            <a:r>
              <a:rPr sz="14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4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ensures</a:t>
            </a:r>
            <a:r>
              <a:rPr sz="14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4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Kareekha</a:t>
            </a:r>
            <a:r>
              <a:rPr sz="14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4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evolve</a:t>
            </a:r>
            <a:r>
              <a:rPr sz="14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meet</a:t>
            </a:r>
            <a:r>
              <a:rPr sz="14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evolving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diverse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campus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population.</a:t>
            </a:r>
            <a:endParaRPr sz="1400">
              <a:latin typeface="Times New Roman"/>
              <a:cs typeface="Times New Roman"/>
            </a:endParaRPr>
          </a:p>
          <a:p>
            <a:pPr marL="12700" marR="5080" indent="487680" algn="just"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implement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system,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continue</a:t>
            </a:r>
            <a:r>
              <a:rPr sz="14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committed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principles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efficiency,</a:t>
            </a:r>
            <a:r>
              <a:rPr sz="1400" spc="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inclusivity,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accessibility,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working</a:t>
            </a:r>
            <a:r>
              <a:rPr sz="1400" spc="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400" spc="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setting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400" spc="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1400" spc="4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person</a:t>
            </a:r>
            <a:r>
              <a:rPr sz="1400" spc="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empowered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self-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assured</a:t>
            </a:r>
            <a:r>
              <a:rPr sz="14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navigating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r>
              <a:rPr sz="1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campus.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controlled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commands,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allowing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1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things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ask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directions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particular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campus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places.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14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intended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destinations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campus,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offers</a:t>
            </a:r>
            <a:r>
              <a:rPr sz="14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step-by-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step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guidance.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920" y="1336548"/>
            <a:ext cx="3803904" cy="18227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7796" y="3628135"/>
            <a:ext cx="3276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4280" marR="5080" indent="-1212215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Popping</a:t>
            </a:r>
            <a:r>
              <a:rPr sz="2400" b="1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Image</a:t>
            </a:r>
            <a:r>
              <a:rPr sz="2400" b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Query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2977" y="1330197"/>
            <a:ext cx="3543300" cy="1926589"/>
            <a:chOff x="712977" y="1330197"/>
            <a:chExt cx="3543300" cy="19265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327" y="1336547"/>
              <a:ext cx="3536950" cy="19197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6152" y="1333372"/>
              <a:ext cx="3511550" cy="1894839"/>
            </a:xfrm>
            <a:custGeom>
              <a:avLst/>
              <a:gdLst/>
              <a:ahLst/>
              <a:cxnLst/>
              <a:rect l="l" t="t" r="r" b="b"/>
              <a:pathLst>
                <a:path w="3511550" h="1894839">
                  <a:moveTo>
                    <a:pt x="0" y="1894585"/>
                  </a:moveTo>
                  <a:lnTo>
                    <a:pt x="3511550" y="1894585"/>
                  </a:lnTo>
                  <a:lnTo>
                    <a:pt x="3511550" y="0"/>
                  </a:lnTo>
                  <a:lnTo>
                    <a:pt x="0" y="0"/>
                  </a:lnTo>
                  <a:lnTo>
                    <a:pt x="0" y="189458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06922" y="3646119"/>
            <a:ext cx="270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Result</a:t>
            </a:r>
            <a:r>
              <a:rPr sz="2400" b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b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b="1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Query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Real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Time</a:t>
            </a:r>
            <a:r>
              <a:rPr sz="3600" b="1" spc="-7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Demonstration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2308" y="3768344"/>
            <a:ext cx="4513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7495" marR="5080" indent="-15354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Output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form of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339" y="1345691"/>
            <a:ext cx="4465320" cy="2116836"/>
          </a:xfrm>
          <a:prstGeom prst="rect">
            <a:avLst/>
          </a:prstGeom>
        </p:spPr>
      </p:pic>
      <p:pic>
        <p:nvPicPr>
          <p:cNvPr id="5" name="Picture 4" descr="A view of a city from above&#10;&#10;Description automatically generated">
            <a:extLst>
              <a:ext uri="{FF2B5EF4-FFF2-40B4-BE49-F238E27FC236}">
                <a16:creationId xmlns:a16="http://schemas.microsoft.com/office/drawing/2014/main" id="{DB51D33B-0AC9-4530-2485-334544B91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28500"/>
            <a:ext cx="3698237" cy="21168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707" rIns="0" bIns="0" rtlCol="0">
            <a:spAutoFit/>
          </a:bodyPr>
          <a:lstStyle/>
          <a:p>
            <a:pPr marL="322707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1660905" y="3940708"/>
            <a:ext cx="44450" cy="5080"/>
          </a:xfrm>
          <a:custGeom>
            <a:avLst/>
            <a:gdLst/>
            <a:ahLst/>
            <a:cxnLst/>
            <a:rect l="l" t="t" r="r" b="b"/>
            <a:pathLst>
              <a:path w="44450" h="5079">
                <a:moveTo>
                  <a:pt x="44195" y="0"/>
                </a:moveTo>
                <a:lnTo>
                  <a:pt x="0" y="0"/>
                </a:lnTo>
                <a:lnTo>
                  <a:pt x="0" y="4571"/>
                </a:lnTo>
                <a:lnTo>
                  <a:pt x="44195" y="4571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4760" y="1366215"/>
            <a:ext cx="7142480" cy="301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885" indent="-2863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34988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Knote,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R.,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Janson,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A.,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Eigenbrod,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L.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and[2]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Söllner,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M.,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2018.</a:t>
            </a:r>
            <a:r>
              <a:rPr sz="1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4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Smart</a:t>
            </a:r>
            <a:endParaRPr sz="1400">
              <a:latin typeface="Times New Roman"/>
              <a:cs typeface="Times New Roman"/>
            </a:endParaRPr>
          </a:p>
          <a:p>
            <a:pPr marL="349885" indent="-286385">
              <a:lnSpc>
                <a:spcPct val="100000"/>
              </a:lnSpc>
              <a:buSzPct val="200000"/>
              <a:buFont typeface="Arial MT"/>
              <a:buChar char="•"/>
              <a:tabLst>
                <a:tab pos="34988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Personal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Assistants: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Principles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Domains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Research.</a:t>
            </a:r>
            <a:endParaRPr sz="1400">
              <a:latin typeface="Times New Roman"/>
              <a:cs typeface="Times New Roman"/>
            </a:endParaRPr>
          </a:p>
          <a:p>
            <a:pPr marL="406400" marR="55880" indent="43815" algn="just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Ravivanshikumar</a:t>
            </a:r>
            <a:r>
              <a:rPr sz="14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,Sangpal,Tanvee</a:t>
            </a:r>
            <a:r>
              <a:rPr sz="14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,Gawand,SahilVaykar,</a:t>
            </a:r>
            <a:r>
              <a:rPr sz="14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“JARVIS:</a:t>
            </a:r>
            <a:r>
              <a:rPr sz="14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4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interpretation</a:t>
            </a:r>
            <a:r>
              <a:rPr sz="14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AIML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gTTS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Python”,</a:t>
            </a:r>
            <a:r>
              <a:rPr sz="1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[2]proceedings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2019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2nd</a:t>
            </a:r>
            <a:r>
              <a:rPr sz="1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International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Conference</a:t>
            </a:r>
            <a:r>
              <a:rPr sz="1400" spc="3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3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Intelligent</a:t>
            </a:r>
            <a:r>
              <a:rPr sz="1400" spc="3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Computing,</a:t>
            </a:r>
            <a:r>
              <a:rPr sz="1400" spc="3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Instrumentation</a:t>
            </a:r>
            <a:r>
              <a:rPr sz="1400" spc="3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3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r>
              <a:rPr sz="1400" spc="3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Technologies</a:t>
            </a:r>
            <a:endParaRPr sz="1400">
              <a:latin typeface="Times New Roman"/>
              <a:cs typeface="Times New Roman"/>
            </a:endParaRPr>
          </a:p>
          <a:p>
            <a:pPr marL="405765" indent="-342265">
              <a:lnSpc>
                <a:spcPct val="100000"/>
              </a:lnSpc>
              <a:buSzPct val="200000"/>
              <a:buFont typeface="Arial MT"/>
              <a:buChar char="•"/>
              <a:tabLst>
                <a:tab pos="4057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(ICICICT),Kanpur,</a:t>
            </a:r>
            <a:r>
              <a:rPr sz="1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2019.</a:t>
            </a:r>
            <a:endParaRPr sz="1400">
              <a:latin typeface="Times New Roman"/>
              <a:cs typeface="Times New Roman"/>
            </a:endParaRPr>
          </a:p>
          <a:p>
            <a:pPr marL="406400" algn="just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Aditi</a:t>
            </a:r>
            <a:r>
              <a:rPr sz="14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Nasikkar,</a:t>
            </a:r>
            <a:r>
              <a:rPr sz="1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Sakshi</a:t>
            </a:r>
            <a:r>
              <a:rPr sz="1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Pawar,</a:t>
            </a:r>
            <a:r>
              <a:rPr sz="1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Yashal</a:t>
            </a:r>
            <a:r>
              <a:rPr sz="14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Railkar</a:t>
            </a:r>
            <a:r>
              <a:rPr sz="14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(Object</a:t>
            </a:r>
            <a:r>
              <a:rPr sz="14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r>
              <a:rPr sz="14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sz="1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 marL="405765" indent="-342265">
              <a:lnSpc>
                <a:spcPct val="100000"/>
              </a:lnSpc>
              <a:buSzPct val="200000"/>
              <a:buFont typeface="Arial MT"/>
              <a:buChar char="•"/>
              <a:tabLst>
                <a:tab pos="4057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Method,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https://doi.org/10.1109/I2CT57861.2023.10126316</a:t>
            </a:r>
            <a:endParaRPr sz="1400">
              <a:latin typeface="Times New Roman"/>
              <a:cs typeface="Times New Roman"/>
            </a:endParaRPr>
          </a:p>
          <a:p>
            <a:pPr marL="406400" marR="56515" algn="just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Edwin</a:t>
            </a:r>
            <a:r>
              <a:rPr sz="1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Shabu,</a:t>
            </a:r>
            <a:r>
              <a:rPr sz="1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Tanmay</a:t>
            </a:r>
            <a:r>
              <a:rPr sz="14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Bore,</a:t>
            </a:r>
            <a:r>
              <a:rPr sz="14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[2]Rohit</a:t>
            </a:r>
            <a:r>
              <a:rPr sz="14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Bhatt,</a:t>
            </a:r>
            <a:r>
              <a:rPr sz="14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Rajat</a:t>
            </a:r>
            <a:r>
              <a:rPr sz="1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Singh,”A</a:t>
            </a:r>
            <a:r>
              <a:rPr sz="14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Literature</a:t>
            </a:r>
            <a:r>
              <a:rPr sz="14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Review</a:t>
            </a:r>
            <a:r>
              <a:rPr sz="14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Smart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Assistant”</a:t>
            </a:r>
            <a:r>
              <a:rPr sz="1400" spc="1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sz="1400" spc="1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Research</a:t>
            </a:r>
            <a:r>
              <a:rPr sz="1400" spc="1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Journal</a:t>
            </a:r>
            <a:r>
              <a:rPr sz="1400" spc="1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1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r>
              <a:rPr sz="1400" spc="1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1400" spc="1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(IRJET),</a:t>
            </a:r>
            <a:endParaRPr sz="1400">
              <a:latin typeface="Times New Roman"/>
              <a:cs typeface="Times New Roman"/>
            </a:endParaRPr>
          </a:p>
          <a:p>
            <a:pPr marL="405765" indent="-342265">
              <a:lnSpc>
                <a:spcPct val="100000"/>
              </a:lnSpc>
              <a:buSzPct val="200000"/>
              <a:buFont typeface="Arial MT"/>
              <a:buChar char="•"/>
              <a:tabLst>
                <a:tab pos="4057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[1]Volume: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08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Issue: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04,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April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2021.</a:t>
            </a:r>
            <a:endParaRPr sz="1400">
              <a:latin typeface="Times New Roman"/>
              <a:cs typeface="Times New Roman"/>
            </a:endParaRPr>
          </a:p>
          <a:p>
            <a:pPr marL="406400" marR="55244" indent="43815" algn="just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Sahu,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Ajay</a:t>
            </a:r>
            <a:r>
              <a:rPr sz="14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Jha,</a:t>
            </a:r>
            <a:r>
              <a:rPr sz="14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Ashish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Bhargava,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Ritik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Priya,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Priyanshu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Kumari,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Rupa,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14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Assistant</a:t>
            </a:r>
            <a:r>
              <a:rPr sz="1400" spc="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400" spc="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Artificial</a:t>
            </a:r>
            <a:r>
              <a:rPr sz="1400" spc="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Intelligence</a:t>
            </a:r>
            <a:r>
              <a:rPr sz="14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(March</a:t>
            </a:r>
            <a:r>
              <a:rPr sz="14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10,</a:t>
            </a:r>
            <a:r>
              <a:rPr sz="14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2023).</a:t>
            </a:r>
            <a:r>
              <a:rPr sz="14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[1]Proceedings</a:t>
            </a:r>
            <a:r>
              <a:rPr sz="14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Conference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Innovative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(ICICC)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2022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30411" y="-9500"/>
            <a:ext cx="219075" cy="2096135"/>
            <a:chOff x="8430411" y="-9500"/>
            <a:chExt cx="219075" cy="2096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685" y="1970341"/>
              <a:ext cx="116204" cy="1162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39912" y="0"/>
              <a:ext cx="151130" cy="1957070"/>
            </a:xfrm>
            <a:custGeom>
              <a:avLst/>
              <a:gdLst/>
              <a:ahLst/>
              <a:cxnLst/>
              <a:rect l="l" t="t" r="r" b="b"/>
              <a:pathLst>
                <a:path w="151129" h="1957070">
                  <a:moveTo>
                    <a:pt x="0" y="0"/>
                  </a:moveTo>
                  <a:lnTo>
                    <a:pt x="0" y="420497"/>
                  </a:lnTo>
                  <a:lnTo>
                    <a:pt x="150876" y="572008"/>
                  </a:lnTo>
                  <a:lnTo>
                    <a:pt x="150876" y="1956816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677465" y="-9500"/>
            <a:ext cx="403225" cy="1791335"/>
            <a:chOff x="8677465" y="-9500"/>
            <a:chExt cx="403225" cy="1791335"/>
          </a:xfrm>
        </p:grpSpPr>
        <p:sp>
          <p:nvSpPr>
            <p:cNvPr id="6" name="object 6"/>
            <p:cNvSpPr/>
            <p:nvPr/>
          </p:nvSpPr>
          <p:spPr>
            <a:xfrm>
              <a:off x="8735568" y="0"/>
              <a:ext cx="134620" cy="1396365"/>
            </a:xfrm>
            <a:custGeom>
              <a:avLst/>
              <a:gdLst/>
              <a:ahLst/>
              <a:cxnLst/>
              <a:rect l="l" t="t" r="r" b="b"/>
              <a:pathLst>
                <a:path w="134620" h="1396365">
                  <a:moveTo>
                    <a:pt x="134111" y="0"/>
                  </a:moveTo>
                  <a:lnTo>
                    <a:pt x="134111" y="212851"/>
                  </a:lnTo>
                  <a:lnTo>
                    <a:pt x="0" y="347345"/>
                  </a:lnTo>
                  <a:lnTo>
                    <a:pt x="0" y="1395984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9972" y="0"/>
              <a:ext cx="151130" cy="1725295"/>
            </a:xfrm>
            <a:custGeom>
              <a:avLst/>
              <a:gdLst/>
              <a:ahLst/>
              <a:cxnLst/>
              <a:rect l="l" t="t" r="r" b="b"/>
              <a:pathLst>
                <a:path w="151129" h="1725295">
                  <a:moveTo>
                    <a:pt x="150875" y="0"/>
                  </a:moveTo>
                  <a:lnTo>
                    <a:pt x="150875" y="284225"/>
                  </a:lnTo>
                  <a:lnTo>
                    <a:pt x="0" y="432815"/>
                  </a:lnTo>
                  <a:lnTo>
                    <a:pt x="0" y="1725167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7465" y="1334833"/>
              <a:ext cx="116204" cy="1177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1869" y="1664017"/>
              <a:ext cx="117728" cy="11772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23087" y="3383089"/>
            <a:ext cx="488950" cy="1770380"/>
            <a:chOff x="123087" y="3383089"/>
            <a:chExt cx="488950" cy="1770380"/>
          </a:xfrm>
        </p:grpSpPr>
        <p:sp>
          <p:nvSpPr>
            <p:cNvPr id="11" name="object 11"/>
            <p:cNvSpPr/>
            <p:nvPr/>
          </p:nvSpPr>
          <p:spPr>
            <a:xfrm>
              <a:off x="441985" y="3703320"/>
              <a:ext cx="160020" cy="1440180"/>
            </a:xfrm>
            <a:custGeom>
              <a:avLst/>
              <a:gdLst/>
              <a:ahLst/>
              <a:cxnLst/>
              <a:rect l="l" t="t" r="r" b="b"/>
              <a:pathLst>
                <a:path w="160020" h="1440179">
                  <a:moveTo>
                    <a:pt x="159969" y="1440179"/>
                  </a:moveTo>
                  <a:lnTo>
                    <a:pt x="159969" y="867295"/>
                  </a:lnTo>
                  <a:lnTo>
                    <a:pt x="0" y="707161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852" y="4640580"/>
              <a:ext cx="93345" cy="502920"/>
            </a:xfrm>
            <a:custGeom>
              <a:avLst/>
              <a:gdLst/>
              <a:ahLst/>
              <a:cxnLst/>
              <a:rect l="l" t="t" r="r" b="b"/>
              <a:pathLst>
                <a:path w="93345" h="502920">
                  <a:moveTo>
                    <a:pt x="0" y="502920"/>
                  </a:moveTo>
                  <a:lnTo>
                    <a:pt x="0" y="326199"/>
                  </a:lnTo>
                  <a:lnTo>
                    <a:pt x="92938" y="232740"/>
                  </a:lnTo>
                  <a:lnTo>
                    <a:pt x="92938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587" y="3438144"/>
              <a:ext cx="149860" cy="1705610"/>
            </a:xfrm>
            <a:custGeom>
              <a:avLst/>
              <a:gdLst/>
              <a:ahLst/>
              <a:cxnLst/>
              <a:rect l="l" t="t" r="r" b="b"/>
              <a:pathLst>
                <a:path w="149860" h="1705610">
                  <a:moveTo>
                    <a:pt x="0" y="1705355"/>
                  </a:moveTo>
                  <a:lnTo>
                    <a:pt x="0" y="1381836"/>
                  </a:lnTo>
                  <a:lnTo>
                    <a:pt x="149326" y="1232115"/>
                  </a:lnTo>
                  <a:lnTo>
                    <a:pt x="149326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895" y="3646741"/>
              <a:ext cx="117652" cy="1162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738" y="4585525"/>
              <a:ext cx="116154" cy="1161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837" y="3383089"/>
              <a:ext cx="116179" cy="11620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66364" y="1781378"/>
            <a:ext cx="2946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00" dirty="0"/>
              <a:t>Thanks!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54211" y="2910839"/>
            <a:ext cx="151130" cy="2232660"/>
          </a:xfrm>
          <a:custGeom>
            <a:avLst/>
            <a:gdLst/>
            <a:ahLst/>
            <a:cxnLst/>
            <a:rect l="l" t="t" r="r" b="b"/>
            <a:pathLst>
              <a:path w="151129" h="2232660">
                <a:moveTo>
                  <a:pt x="0" y="2232658"/>
                </a:moveTo>
                <a:lnTo>
                  <a:pt x="0" y="1528178"/>
                </a:lnTo>
                <a:lnTo>
                  <a:pt x="150876" y="1377378"/>
                </a:lnTo>
                <a:lnTo>
                  <a:pt x="150876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75585" y="3520249"/>
            <a:ext cx="201930" cy="1633220"/>
            <a:chOff x="8875585" y="3520249"/>
            <a:chExt cx="201930" cy="1633220"/>
          </a:xfrm>
        </p:grpSpPr>
        <p:sp>
          <p:nvSpPr>
            <p:cNvPr id="5" name="object 5"/>
            <p:cNvSpPr/>
            <p:nvPr/>
          </p:nvSpPr>
          <p:spPr>
            <a:xfrm>
              <a:off x="8933687" y="3575303"/>
              <a:ext cx="134620" cy="1568450"/>
            </a:xfrm>
            <a:custGeom>
              <a:avLst/>
              <a:gdLst/>
              <a:ahLst/>
              <a:cxnLst/>
              <a:rect l="l" t="t" r="r" b="b"/>
              <a:pathLst>
                <a:path w="134620" h="1568450">
                  <a:moveTo>
                    <a:pt x="134111" y="1568195"/>
                  </a:moveTo>
                  <a:lnTo>
                    <a:pt x="134111" y="1071308"/>
                  </a:lnTo>
                  <a:lnTo>
                    <a:pt x="0" y="936561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5585" y="3520249"/>
              <a:ext cx="114680" cy="1162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6985" y="2822257"/>
            <a:ext cx="114680" cy="11772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694229" y="4693754"/>
            <a:ext cx="116205" cy="443865"/>
            <a:chOff x="8694229" y="4693754"/>
            <a:chExt cx="116205" cy="443865"/>
          </a:xfrm>
        </p:grpSpPr>
        <p:sp>
          <p:nvSpPr>
            <p:cNvPr id="9" name="object 9"/>
            <p:cNvSpPr/>
            <p:nvPr/>
          </p:nvSpPr>
          <p:spPr>
            <a:xfrm>
              <a:off x="8752332" y="4748784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388619"/>
                  </a:move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94229" y="4693754"/>
              <a:ext cx="116204" cy="11615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33703" y="1363166"/>
            <a:ext cx="7279005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5440" algn="just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artificial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intelligence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(AI)-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driven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software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 program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called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voice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assistant</a:t>
            </a:r>
            <a:r>
              <a:rPr sz="15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made</a:t>
            </a:r>
            <a:r>
              <a:rPr sz="15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respond</a:t>
            </a:r>
            <a:r>
              <a:rPr sz="1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spoken</a:t>
            </a:r>
            <a:r>
              <a:rPr sz="1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orders</a:t>
            </a:r>
            <a:r>
              <a:rPr sz="1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questions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people.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uses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 a</a:t>
            </a:r>
            <a:r>
              <a:rPr sz="1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combination</a:t>
            </a:r>
            <a:r>
              <a:rPr sz="1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technologies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speech</a:t>
            </a:r>
            <a:r>
              <a:rPr sz="15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recognition,</a:t>
            </a:r>
            <a:r>
              <a:rPr sz="15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natural</a:t>
            </a:r>
            <a:r>
              <a:rPr sz="15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</a:t>
            </a:r>
            <a:r>
              <a:rPr sz="15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processing</a:t>
            </a:r>
            <a:r>
              <a:rPr sz="15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(NLP),</a:t>
            </a:r>
            <a:r>
              <a:rPr sz="15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15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5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5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spoken</a:t>
            </a:r>
            <a:r>
              <a:rPr sz="15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</a:t>
            </a:r>
            <a:r>
              <a:rPr sz="15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sz="15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relevant</a:t>
            </a:r>
            <a:r>
              <a:rPr sz="15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contextual</a:t>
            </a:r>
            <a:r>
              <a:rPr sz="15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responses.</a:t>
            </a:r>
            <a:r>
              <a:rPr sz="15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Voice</a:t>
            </a:r>
            <a:r>
              <a:rPr sz="1500" spc="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assistants</a:t>
            </a:r>
            <a:r>
              <a:rPr sz="15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1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typically</a:t>
            </a:r>
            <a:r>
              <a:rPr sz="15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integrated</a:t>
            </a:r>
            <a:r>
              <a:rPr sz="15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5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devices,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applications, or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platforms,</a:t>
            </a: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allowing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</a:t>
            </a: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technology.</a:t>
            </a:r>
            <a:endParaRPr sz="1500">
              <a:latin typeface="Lucida Sans Unicode"/>
              <a:cs typeface="Lucida Sans Unicode"/>
            </a:endParaRPr>
          </a:p>
          <a:p>
            <a:pPr marL="12700" marR="5080" indent="345440" algn="just">
              <a:lnSpc>
                <a:spcPct val="100000"/>
              </a:lnSpc>
              <a:spcBef>
                <a:spcPts val="5"/>
              </a:spcBef>
            </a:pP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rapid</a:t>
            </a:r>
            <a:r>
              <a:rPr sz="1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growth</a:t>
            </a:r>
            <a:r>
              <a:rPr sz="1500" spc="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advancing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technological</a:t>
            </a: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landscape,</a:t>
            </a:r>
            <a:r>
              <a:rPr sz="1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integration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virtual</a:t>
            </a:r>
            <a:r>
              <a:rPr sz="15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assistant</a:t>
            </a:r>
            <a:r>
              <a:rPr sz="1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technology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sz="15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transcended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initial</a:t>
            </a:r>
            <a:r>
              <a:rPr sz="15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applications,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extending</a:t>
            </a:r>
            <a:r>
              <a:rPr sz="1500" spc="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sz="1500" spc="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reach</a:t>
            </a:r>
            <a:r>
              <a:rPr sz="1500" spc="3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500" spc="3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physical</a:t>
            </a:r>
            <a:r>
              <a:rPr sz="1500" spc="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realm</a:t>
            </a:r>
            <a:r>
              <a:rPr sz="1500" spc="3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500" spc="3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college</a:t>
            </a:r>
            <a:r>
              <a:rPr sz="1500" spc="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campuses.</a:t>
            </a:r>
            <a:r>
              <a:rPr sz="1500" spc="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Virtual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Assistant</a:t>
            </a:r>
            <a:r>
              <a:rPr sz="15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College</a:t>
            </a:r>
            <a:r>
              <a:rPr sz="1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Navigation</a:t>
            </a:r>
            <a:r>
              <a:rPr sz="1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represents</a:t>
            </a:r>
            <a:r>
              <a:rPr sz="15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innovative</a:t>
            </a:r>
            <a:r>
              <a:rPr sz="1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fusion</a:t>
            </a:r>
            <a:r>
              <a:rPr sz="1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artificial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intelligence</a:t>
            </a:r>
            <a:r>
              <a:rPr sz="1500" spc="4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(AI),</a:t>
            </a:r>
            <a:r>
              <a:rPr sz="1500" spc="4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mobile</a:t>
            </a:r>
            <a:r>
              <a:rPr sz="1500" spc="4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technology,</a:t>
            </a:r>
            <a:r>
              <a:rPr sz="1500" spc="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4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contextual</a:t>
            </a:r>
            <a:r>
              <a:rPr sz="1500" spc="43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awareness,</a:t>
            </a:r>
            <a:r>
              <a:rPr sz="1500" spc="4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aimed</a:t>
            </a:r>
            <a:r>
              <a:rPr sz="1500" spc="4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revolutionizing</a:t>
            </a:r>
            <a:r>
              <a:rPr sz="15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way</a:t>
            </a:r>
            <a:r>
              <a:rPr sz="1500" spc="24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individuals</a:t>
            </a:r>
            <a:r>
              <a:rPr sz="1500" spc="24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traverse</a:t>
            </a:r>
            <a:r>
              <a:rPr sz="1500" spc="24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24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</a:t>
            </a:r>
            <a:r>
              <a:rPr sz="1500" spc="24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500" spc="24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their </a:t>
            </a:r>
            <a:r>
              <a:rPr sz="1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academic</a:t>
            </a:r>
            <a:r>
              <a:rPr sz="1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landscapes.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9531" y="501522"/>
            <a:ext cx="850493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105"/>
              </a:spcBef>
            </a:pPr>
            <a:r>
              <a:rPr lang="en-US" sz="3200" b="1" spc="-10" dirty="0">
                <a:latin typeface="Times New Roman"/>
                <a:cs typeface="Times New Roman"/>
              </a:rPr>
              <a:t>DESCRIPTION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0">
              <a:lnSpc>
                <a:spcPct val="100000"/>
              </a:lnSpc>
              <a:spcBef>
                <a:spcPts val="100"/>
              </a:spcBef>
            </a:pPr>
            <a:r>
              <a:rPr dirty="0"/>
              <a:t>Team</a:t>
            </a:r>
            <a:r>
              <a:rPr spc="95" dirty="0"/>
              <a:t> </a:t>
            </a:r>
            <a:r>
              <a:rPr spc="70" dirty="0"/>
              <a:t>Members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99757"/>
              </p:ext>
            </p:extLst>
          </p:nvPr>
        </p:nvGraphicFramePr>
        <p:xfrm>
          <a:off x="1921636" y="1712595"/>
          <a:ext cx="4685665" cy="180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Students</a:t>
                      </a:r>
                      <a:r>
                        <a:rPr sz="1200" spc="2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en-US" sz="1000" spc="-20" dirty="0" err="1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mailid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8686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D.Sai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Dattu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9921004</a:t>
                      </a:r>
                      <a:r>
                        <a:rPr lang="en-US" sz="10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180@klu.ac.in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T.Prem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Subhash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Manideep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9921004</a:t>
                      </a:r>
                      <a:r>
                        <a:rPr lang="en-US" sz="10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2229@klu.ac.in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74676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M.Kavya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Sri 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9921004</a:t>
                      </a:r>
                      <a:r>
                        <a:rPr lang="en-US" sz="10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1354@klu.ac.in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822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K.Hari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Krishna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9921004</a:t>
                      </a:r>
                      <a:r>
                        <a:rPr lang="en-US" sz="10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2174@klu.ac.in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1E765C-0518-049F-9E2B-4BE76724E3FA}"/>
              </a:ext>
            </a:extLst>
          </p:cNvPr>
          <p:cNvSpPr txBox="1"/>
          <p:nvPr/>
        </p:nvSpPr>
        <p:spPr>
          <a:xfrm>
            <a:off x="2895600" y="112395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TEAM NO:VH211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3087" y="-9500"/>
            <a:ext cx="488950" cy="1927225"/>
            <a:chOff x="123087" y="-9500"/>
            <a:chExt cx="488950" cy="19272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505" y="1539049"/>
              <a:ext cx="116204" cy="116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2587" y="0"/>
              <a:ext cx="160020" cy="1598930"/>
            </a:xfrm>
            <a:custGeom>
              <a:avLst/>
              <a:gdLst/>
              <a:ahLst/>
              <a:cxnLst/>
              <a:rect l="l" t="t" r="r" b="b"/>
              <a:pathLst>
                <a:path w="160020" h="1598930">
                  <a:moveTo>
                    <a:pt x="0" y="0"/>
                  </a:moveTo>
                  <a:lnTo>
                    <a:pt x="0" y="735964"/>
                  </a:lnTo>
                  <a:lnTo>
                    <a:pt x="160020" y="895223"/>
                  </a:lnTo>
                  <a:lnTo>
                    <a:pt x="160020" y="1598676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752" y="0"/>
              <a:ext cx="93345" cy="589915"/>
            </a:xfrm>
            <a:custGeom>
              <a:avLst/>
              <a:gdLst/>
              <a:ahLst/>
              <a:cxnLst/>
              <a:rect l="l" t="t" r="r" b="b"/>
              <a:pathLst>
                <a:path w="93345" h="589915">
                  <a:moveTo>
                    <a:pt x="92963" y="0"/>
                  </a:moveTo>
                  <a:lnTo>
                    <a:pt x="92963" y="266319"/>
                  </a:lnTo>
                  <a:lnTo>
                    <a:pt x="0" y="359283"/>
                  </a:lnTo>
                  <a:lnTo>
                    <a:pt x="0" y="589788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649" y="530161"/>
              <a:ext cx="116205" cy="1162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2653" y="0"/>
              <a:ext cx="149860" cy="1861185"/>
            </a:xfrm>
            <a:custGeom>
              <a:avLst/>
              <a:gdLst/>
              <a:ahLst/>
              <a:cxnLst/>
              <a:rect l="l" t="t" r="r" b="b"/>
              <a:pathLst>
                <a:path w="149859" h="1861185">
                  <a:moveTo>
                    <a:pt x="149326" y="0"/>
                  </a:moveTo>
                  <a:lnTo>
                    <a:pt x="149326" y="487807"/>
                  </a:lnTo>
                  <a:lnTo>
                    <a:pt x="0" y="636651"/>
                  </a:lnTo>
                  <a:lnTo>
                    <a:pt x="0" y="1860803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550" y="1801177"/>
              <a:ext cx="116179" cy="116205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8554211" y="2910839"/>
            <a:ext cx="151130" cy="2232660"/>
          </a:xfrm>
          <a:custGeom>
            <a:avLst/>
            <a:gdLst/>
            <a:ahLst/>
            <a:cxnLst/>
            <a:rect l="l" t="t" r="r" b="b"/>
            <a:pathLst>
              <a:path w="151129" h="2232660">
                <a:moveTo>
                  <a:pt x="0" y="2232658"/>
                </a:moveTo>
                <a:lnTo>
                  <a:pt x="0" y="1528178"/>
                </a:lnTo>
                <a:lnTo>
                  <a:pt x="150876" y="1377378"/>
                </a:lnTo>
                <a:lnTo>
                  <a:pt x="150876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875585" y="3520249"/>
            <a:ext cx="201930" cy="1633220"/>
            <a:chOff x="8875585" y="3520249"/>
            <a:chExt cx="201930" cy="1633220"/>
          </a:xfrm>
        </p:grpSpPr>
        <p:sp>
          <p:nvSpPr>
            <p:cNvPr id="12" name="object 12"/>
            <p:cNvSpPr/>
            <p:nvPr/>
          </p:nvSpPr>
          <p:spPr>
            <a:xfrm>
              <a:off x="8933687" y="3575303"/>
              <a:ext cx="134620" cy="1568450"/>
            </a:xfrm>
            <a:custGeom>
              <a:avLst/>
              <a:gdLst/>
              <a:ahLst/>
              <a:cxnLst/>
              <a:rect l="l" t="t" r="r" b="b"/>
              <a:pathLst>
                <a:path w="134620" h="1568450">
                  <a:moveTo>
                    <a:pt x="134111" y="1568195"/>
                  </a:moveTo>
                  <a:lnTo>
                    <a:pt x="134111" y="1071308"/>
                  </a:lnTo>
                  <a:lnTo>
                    <a:pt x="0" y="936561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5585" y="3520249"/>
              <a:ext cx="114680" cy="11620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6985" y="2822257"/>
            <a:ext cx="114680" cy="11772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694229" y="4693754"/>
            <a:ext cx="116205" cy="443865"/>
            <a:chOff x="8694229" y="4693754"/>
            <a:chExt cx="116205" cy="443865"/>
          </a:xfrm>
        </p:grpSpPr>
        <p:sp>
          <p:nvSpPr>
            <p:cNvPr id="16" name="object 16"/>
            <p:cNvSpPr/>
            <p:nvPr/>
          </p:nvSpPr>
          <p:spPr>
            <a:xfrm>
              <a:off x="8752332" y="4748784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388619"/>
                  </a:move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4229" y="4693754"/>
              <a:ext cx="116204" cy="11615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707" rIns="0" bIns="0" rtlCol="0">
            <a:spAutoFit/>
          </a:bodyPr>
          <a:lstStyle/>
          <a:p>
            <a:pPr marL="268287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Table</a:t>
            </a:r>
            <a:r>
              <a:rPr spc="-30" dirty="0"/>
              <a:t> </a:t>
            </a:r>
            <a:r>
              <a:rPr spc="160" dirty="0"/>
              <a:t>of</a:t>
            </a:r>
            <a:r>
              <a:rPr spc="-35" dirty="0"/>
              <a:t> </a:t>
            </a:r>
            <a:r>
              <a:rPr spc="120" dirty="0"/>
              <a:t>contents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98626" y="1515089"/>
            <a:ext cx="449580" cy="208280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3000" spc="-25" dirty="0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25" dirty="0">
                <a:solidFill>
                  <a:srgbClr val="FFFFFF"/>
                </a:solidFill>
                <a:latin typeface="Arial MT"/>
                <a:cs typeface="Arial MT"/>
              </a:rPr>
              <a:t>02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3000" spc="-25" dirty="0">
                <a:solidFill>
                  <a:srgbClr val="FFFFFF"/>
                </a:solidFill>
                <a:latin typeface="Arial MT"/>
                <a:cs typeface="Arial MT"/>
              </a:rPr>
              <a:t>03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5161" y="1514155"/>
            <a:ext cx="449580" cy="208407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25" dirty="0">
                <a:solidFill>
                  <a:srgbClr val="FFFFFF"/>
                </a:solidFill>
                <a:latin typeface="Arial MT"/>
                <a:cs typeface="Arial MT"/>
              </a:rPr>
              <a:t>04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25" dirty="0">
                <a:solidFill>
                  <a:srgbClr val="FFFFFF"/>
                </a:solidFill>
                <a:latin typeface="Arial MT"/>
                <a:cs typeface="Arial MT"/>
              </a:rPr>
              <a:t>05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3000" spc="-25" dirty="0">
                <a:solidFill>
                  <a:srgbClr val="FFFFFF"/>
                </a:solidFill>
                <a:latin typeface="Arial MT"/>
                <a:cs typeface="Arial MT"/>
              </a:rPr>
              <a:t>06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75230" y="1853895"/>
            <a:ext cx="15113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75230" y="2540254"/>
            <a:ext cx="2170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5230" y="3226435"/>
            <a:ext cx="190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23915" y="1853895"/>
            <a:ext cx="944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23915" y="2540254"/>
            <a:ext cx="1658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FFFFFF"/>
                </a:solidFill>
                <a:latin typeface="Arial MT"/>
                <a:cs typeface="Arial MT"/>
              </a:rPr>
              <a:t>Future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 MT"/>
                <a:cs typeface="Arial MT"/>
              </a:rPr>
              <a:t>Works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23915" y="3226435"/>
            <a:ext cx="1397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References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91817" y="200787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304800" y="0"/>
                </a:moveTo>
                <a:lnTo>
                  <a:pt x="289952" y="2988"/>
                </a:lnTo>
                <a:lnTo>
                  <a:pt x="277844" y="11144"/>
                </a:lnTo>
                <a:lnTo>
                  <a:pt x="269688" y="23252"/>
                </a:lnTo>
                <a:lnTo>
                  <a:pt x="266700" y="38100"/>
                </a:lnTo>
                <a:lnTo>
                  <a:pt x="269688" y="52947"/>
                </a:lnTo>
                <a:lnTo>
                  <a:pt x="277844" y="65055"/>
                </a:lnTo>
                <a:lnTo>
                  <a:pt x="289952" y="73211"/>
                </a:lnTo>
                <a:lnTo>
                  <a:pt x="304800" y="76200"/>
                </a:lnTo>
                <a:lnTo>
                  <a:pt x="319647" y="73211"/>
                </a:lnTo>
                <a:lnTo>
                  <a:pt x="331755" y="65055"/>
                </a:lnTo>
                <a:lnTo>
                  <a:pt x="339911" y="52947"/>
                </a:lnTo>
                <a:lnTo>
                  <a:pt x="340982" y="47625"/>
                </a:lnTo>
                <a:lnTo>
                  <a:pt x="304800" y="47625"/>
                </a:lnTo>
                <a:lnTo>
                  <a:pt x="304800" y="28575"/>
                </a:lnTo>
                <a:lnTo>
                  <a:pt x="340982" y="28575"/>
                </a:lnTo>
                <a:lnTo>
                  <a:pt x="339911" y="23252"/>
                </a:lnTo>
                <a:lnTo>
                  <a:pt x="331755" y="11144"/>
                </a:lnTo>
                <a:lnTo>
                  <a:pt x="319647" y="2988"/>
                </a:lnTo>
                <a:lnTo>
                  <a:pt x="304800" y="0"/>
                </a:lnTo>
                <a:close/>
              </a:path>
              <a:path w="342900" h="76200">
                <a:moveTo>
                  <a:pt x="26861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68617" y="47625"/>
                </a:lnTo>
                <a:lnTo>
                  <a:pt x="266700" y="38100"/>
                </a:lnTo>
                <a:lnTo>
                  <a:pt x="268617" y="28575"/>
                </a:lnTo>
                <a:close/>
              </a:path>
              <a:path w="342900" h="76200">
                <a:moveTo>
                  <a:pt x="340982" y="28575"/>
                </a:moveTo>
                <a:lnTo>
                  <a:pt x="304800" y="28575"/>
                </a:lnTo>
                <a:lnTo>
                  <a:pt x="304800" y="47625"/>
                </a:lnTo>
                <a:lnTo>
                  <a:pt x="340982" y="47625"/>
                </a:lnTo>
                <a:lnTo>
                  <a:pt x="342900" y="38100"/>
                </a:lnTo>
                <a:lnTo>
                  <a:pt x="340982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91817" y="269367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304800" y="0"/>
                </a:moveTo>
                <a:lnTo>
                  <a:pt x="289952" y="2988"/>
                </a:lnTo>
                <a:lnTo>
                  <a:pt x="277844" y="11144"/>
                </a:lnTo>
                <a:lnTo>
                  <a:pt x="269688" y="23252"/>
                </a:lnTo>
                <a:lnTo>
                  <a:pt x="266700" y="38100"/>
                </a:lnTo>
                <a:lnTo>
                  <a:pt x="269688" y="52947"/>
                </a:lnTo>
                <a:lnTo>
                  <a:pt x="277844" y="65055"/>
                </a:lnTo>
                <a:lnTo>
                  <a:pt x="289952" y="73211"/>
                </a:lnTo>
                <a:lnTo>
                  <a:pt x="304800" y="76200"/>
                </a:lnTo>
                <a:lnTo>
                  <a:pt x="319647" y="73211"/>
                </a:lnTo>
                <a:lnTo>
                  <a:pt x="331755" y="65055"/>
                </a:lnTo>
                <a:lnTo>
                  <a:pt x="339911" y="52947"/>
                </a:lnTo>
                <a:lnTo>
                  <a:pt x="340982" y="47625"/>
                </a:lnTo>
                <a:lnTo>
                  <a:pt x="304800" y="47625"/>
                </a:lnTo>
                <a:lnTo>
                  <a:pt x="304800" y="28575"/>
                </a:lnTo>
                <a:lnTo>
                  <a:pt x="340982" y="28575"/>
                </a:lnTo>
                <a:lnTo>
                  <a:pt x="339911" y="23252"/>
                </a:lnTo>
                <a:lnTo>
                  <a:pt x="331755" y="11144"/>
                </a:lnTo>
                <a:lnTo>
                  <a:pt x="319647" y="2988"/>
                </a:lnTo>
                <a:lnTo>
                  <a:pt x="304800" y="0"/>
                </a:lnTo>
                <a:close/>
              </a:path>
              <a:path w="342900" h="76200">
                <a:moveTo>
                  <a:pt x="26861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68617" y="47625"/>
                </a:lnTo>
                <a:lnTo>
                  <a:pt x="266700" y="38100"/>
                </a:lnTo>
                <a:lnTo>
                  <a:pt x="268617" y="28575"/>
                </a:lnTo>
                <a:close/>
              </a:path>
              <a:path w="342900" h="76200">
                <a:moveTo>
                  <a:pt x="340982" y="28575"/>
                </a:moveTo>
                <a:lnTo>
                  <a:pt x="304800" y="28575"/>
                </a:lnTo>
                <a:lnTo>
                  <a:pt x="304800" y="47625"/>
                </a:lnTo>
                <a:lnTo>
                  <a:pt x="340982" y="47625"/>
                </a:lnTo>
                <a:lnTo>
                  <a:pt x="342900" y="38100"/>
                </a:lnTo>
                <a:lnTo>
                  <a:pt x="340982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91817" y="337947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304800" y="0"/>
                </a:moveTo>
                <a:lnTo>
                  <a:pt x="289952" y="2988"/>
                </a:lnTo>
                <a:lnTo>
                  <a:pt x="277844" y="11144"/>
                </a:lnTo>
                <a:lnTo>
                  <a:pt x="269688" y="23252"/>
                </a:lnTo>
                <a:lnTo>
                  <a:pt x="266700" y="38099"/>
                </a:lnTo>
                <a:lnTo>
                  <a:pt x="269688" y="52947"/>
                </a:lnTo>
                <a:lnTo>
                  <a:pt x="277844" y="65055"/>
                </a:lnTo>
                <a:lnTo>
                  <a:pt x="289952" y="73211"/>
                </a:lnTo>
                <a:lnTo>
                  <a:pt x="304800" y="76199"/>
                </a:lnTo>
                <a:lnTo>
                  <a:pt x="319647" y="73211"/>
                </a:lnTo>
                <a:lnTo>
                  <a:pt x="331755" y="65055"/>
                </a:lnTo>
                <a:lnTo>
                  <a:pt x="339911" y="52947"/>
                </a:lnTo>
                <a:lnTo>
                  <a:pt x="340982" y="47624"/>
                </a:lnTo>
                <a:lnTo>
                  <a:pt x="304800" y="47624"/>
                </a:lnTo>
                <a:lnTo>
                  <a:pt x="304800" y="28574"/>
                </a:lnTo>
                <a:lnTo>
                  <a:pt x="340982" y="28574"/>
                </a:lnTo>
                <a:lnTo>
                  <a:pt x="339911" y="23252"/>
                </a:lnTo>
                <a:lnTo>
                  <a:pt x="331755" y="11144"/>
                </a:lnTo>
                <a:lnTo>
                  <a:pt x="319647" y="2988"/>
                </a:lnTo>
                <a:lnTo>
                  <a:pt x="304800" y="0"/>
                </a:lnTo>
                <a:close/>
              </a:path>
              <a:path w="342900" h="76200">
                <a:moveTo>
                  <a:pt x="268617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68617" y="47624"/>
                </a:lnTo>
                <a:lnTo>
                  <a:pt x="266700" y="38099"/>
                </a:lnTo>
                <a:lnTo>
                  <a:pt x="268617" y="28574"/>
                </a:lnTo>
                <a:close/>
              </a:path>
              <a:path w="342900" h="76200">
                <a:moveTo>
                  <a:pt x="340982" y="28574"/>
                </a:moveTo>
                <a:lnTo>
                  <a:pt x="304800" y="28574"/>
                </a:lnTo>
                <a:lnTo>
                  <a:pt x="304800" y="47624"/>
                </a:lnTo>
                <a:lnTo>
                  <a:pt x="340982" y="47624"/>
                </a:lnTo>
                <a:lnTo>
                  <a:pt x="342900" y="38099"/>
                </a:lnTo>
                <a:lnTo>
                  <a:pt x="340982" y="28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17997" y="2007870"/>
            <a:ext cx="565150" cy="76200"/>
          </a:xfrm>
          <a:custGeom>
            <a:avLst/>
            <a:gdLst/>
            <a:ahLst/>
            <a:cxnLst/>
            <a:rect l="l" t="t" r="r" b="b"/>
            <a:pathLst>
              <a:path w="565150" h="76200">
                <a:moveTo>
                  <a:pt x="527050" y="0"/>
                </a:moveTo>
                <a:lnTo>
                  <a:pt x="512256" y="2988"/>
                </a:lnTo>
                <a:lnTo>
                  <a:pt x="500141" y="11144"/>
                </a:lnTo>
                <a:lnTo>
                  <a:pt x="491956" y="23252"/>
                </a:lnTo>
                <a:lnTo>
                  <a:pt x="488950" y="38100"/>
                </a:lnTo>
                <a:lnTo>
                  <a:pt x="491956" y="52947"/>
                </a:lnTo>
                <a:lnTo>
                  <a:pt x="500141" y="65055"/>
                </a:lnTo>
                <a:lnTo>
                  <a:pt x="512256" y="73211"/>
                </a:lnTo>
                <a:lnTo>
                  <a:pt x="527050" y="76200"/>
                </a:lnTo>
                <a:lnTo>
                  <a:pt x="541897" y="73211"/>
                </a:lnTo>
                <a:lnTo>
                  <a:pt x="554005" y="65055"/>
                </a:lnTo>
                <a:lnTo>
                  <a:pt x="562161" y="52947"/>
                </a:lnTo>
                <a:lnTo>
                  <a:pt x="563232" y="47625"/>
                </a:lnTo>
                <a:lnTo>
                  <a:pt x="527050" y="47625"/>
                </a:lnTo>
                <a:lnTo>
                  <a:pt x="527050" y="28575"/>
                </a:lnTo>
                <a:lnTo>
                  <a:pt x="563232" y="28575"/>
                </a:lnTo>
                <a:lnTo>
                  <a:pt x="562161" y="23252"/>
                </a:lnTo>
                <a:lnTo>
                  <a:pt x="554005" y="11144"/>
                </a:lnTo>
                <a:lnTo>
                  <a:pt x="541897" y="2988"/>
                </a:lnTo>
                <a:lnTo>
                  <a:pt x="527050" y="0"/>
                </a:lnTo>
                <a:close/>
              </a:path>
              <a:path w="565150" h="76200">
                <a:moveTo>
                  <a:pt x="490878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0878" y="47625"/>
                </a:lnTo>
                <a:lnTo>
                  <a:pt x="488950" y="38100"/>
                </a:lnTo>
                <a:lnTo>
                  <a:pt x="490878" y="28575"/>
                </a:lnTo>
                <a:close/>
              </a:path>
              <a:path w="565150" h="76200">
                <a:moveTo>
                  <a:pt x="563232" y="28575"/>
                </a:moveTo>
                <a:lnTo>
                  <a:pt x="527050" y="28575"/>
                </a:lnTo>
                <a:lnTo>
                  <a:pt x="527050" y="47625"/>
                </a:lnTo>
                <a:lnTo>
                  <a:pt x="563232" y="47625"/>
                </a:lnTo>
                <a:lnTo>
                  <a:pt x="565150" y="38100"/>
                </a:lnTo>
                <a:lnTo>
                  <a:pt x="563232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7997" y="2693670"/>
            <a:ext cx="565150" cy="76200"/>
          </a:xfrm>
          <a:custGeom>
            <a:avLst/>
            <a:gdLst/>
            <a:ahLst/>
            <a:cxnLst/>
            <a:rect l="l" t="t" r="r" b="b"/>
            <a:pathLst>
              <a:path w="565150" h="76200">
                <a:moveTo>
                  <a:pt x="527050" y="0"/>
                </a:moveTo>
                <a:lnTo>
                  <a:pt x="512256" y="2988"/>
                </a:lnTo>
                <a:lnTo>
                  <a:pt x="500141" y="11144"/>
                </a:lnTo>
                <a:lnTo>
                  <a:pt x="491956" y="23252"/>
                </a:lnTo>
                <a:lnTo>
                  <a:pt x="488950" y="38100"/>
                </a:lnTo>
                <a:lnTo>
                  <a:pt x="491956" y="52947"/>
                </a:lnTo>
                <a:lnTo>
                  <a:pt x="500141" y="65055"/>
                </a:lnTo>
                <a:lnTo>
                  <a:pt x="512256" y="73211"/>
                </a:lnTo>
                <a:lnTo>
                  <a:pt x="527050" y="76200"/>
                </a:lnTo>
                <a:lnTo>
                  <a:pt x="541897" y="73211"/>
                </a:lnTo>
                <a:lnTo>
                  <a:pt x="554005" y="65055"/>
                </a:lnTo>
                <a:lnTo>
                  <a:pt x="562161" y="52947"/>
                </a:lnTo>
                <a:lnTo>
                  <a:pt x="563232" y="47625"/>
                </a:lnTo>
                <a:lnTo>
                  <a:pt x="527050" y="47625"/>
                </a:lnTo>
                <a:lnTo>
                  <a:pt x="527050" y="28575"/>
                </a:lnTo>
                <a:lnTo>
                  <a:pt x="563232" y="28575"/>
                </a:lnTo>
                <a:lnTo>
                  <a:pt x="562161" y="23252"/>
                </a:lnTo>
                <a:lnTo>
                  <a:pt x="554005" y="11144"/>
                </a:lnTo>
                <a:lnTo>
                  <a:pt x="541897" y="2988"/>
                </a:lnTo>
                <a:lnTo>
                  <a:pt x="527050" y="0"/>
                </a:lnTo>
                <a:close/>
              </a:path>
              <a:path w="565150" h="76200">
                <a:moveTo>
                  <a:pt x="490878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0878" y="47625"/>
                </a:lnTo>
                <a:lnTo>
                  <a:pt x="488950" y="38100"/>
                </a:lnTo>
                <a:lnTo>
                  <a:pt x="490878" y="28575"/>
                </a:lnTo>
                <a:close/>
              </a:path>
              <a:path w="565150" h="76200">
                <a:moveTo>
                  <a:pt x="563232" y="28575"/>
                </a:moveTo>
                <a:lnTo>
                  <a:pt x="527050" y="28575"/>
                </a:lnTo>
                <a:lnTo>
                  <a:pt x="527050" y="47625"/>
                </a:lnTo>
                <a:lnTo>
                  <a:pt x="563232" y="47625"/>
                </a:lnTo>
                <a:lnTo>
                  <a:pt x="565150" y="38100"/>
                </a:lnTo>
                <a:lnTo>
                  <a:pt x="563232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7997" y="3379470"/>
            <a:ext cx="565150" cy="76200"/>
          </a:xfrm>
          <a:custGeom>
            <a:avLst/>
            <a:gdLst/>
            <a:ahLst/>
            <a:cxnLst/>
            <a:rect l="l" t="t" r="r" b="b"/>
            <a:pathLst>
              <a:path w="565150" h="76200">
                <a:moveTo>
                  <a:pt x="527050" y="0"/>
                </a:moveTo>
                <a:lnTo>
                  <a:pt x="512256" y="2988"/>
                </a:lnTo>
                <a:lnTo>
                  <a:pt x="500141" y="11144"/>
                </a:lnTo>
                <a:lnTo>
                  <a:pt x="491956" y="23252"/>
                </a:lnTo>
                <a:lnTo>
                  <a:pt x="488950" y="38099"/>
                </a:lnTo>
                <a:lnTo>
                  <a:pt x="491956" y="52947"/>
                </a:lnTo>
                <a:lnTo>
                  <a:pt x="500141" y="65055"/>
                </a:lnTo>
                <a:lnTo>
                  <a:pt x="512256" y="73211"/>
                </a:lnTo>
                <a:lnTo>
                  <a:pt x="527050" y="76199"/>
                </a:lnTo>
                <a:lnTo>
                  <a:pt x="541897" y="73211"/>
                </a:lnTo>
                <a:lnTo>
                  <a:pt x="554005" y="65055"/>
                </a:lnTo>
                <a:lnTo>
                  <a:pt x="562161" y="52947"/>
                </a:lnTo>
                <a:lnTo>
                  <a:pt x="563232" y="47624"/>
                </a:lnTo>
                <a:lnTo>
                  <a:pt x="527050" y="47624"/>
                </a:lnTo>
                <a:lnTo>
                  <a:pt x="527050" y="28574"/>
                </a:lnTo>
                <a:lnTo>
                  <a:pt x="563232" y="28574"/>
                </a:lnTo>
                <a:lnTo>
                  <a:pt x="562161" y="23252"/>
                </a:lnTo>
                <a:lnTo>
                  <a:pt x="554005" y="11144"/>
                </a:lnTo>
                <a:lnTo>
                  <a:pt x="541897" y="2988"/>
                </a:lnTo>
                <a:lnTo>
                  <a:pt x="527050" y="0"/>
                </a:lnTo>
                <a:close/>
              </a:path>
              <a:path w="565150" h="76200">
                <a:moveTo>
                  <a:pt x="490878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490878" y="47624"/>
                </a:lnTo>
                <a:lnTo>
                  <a:pt x="488950" y="38099"/>
                </a:lnTo>
                <a:lnTo>
                  <a:pt x="490878" y="28574"/>
                </a:lnTo>
                <a:close/>
              </a:path>
              <a:path w="565150" h="76200">
                <a:moveTo>
                  <a:pt x="563232" y="28574"/>
                </a:moveTo>
                <a:lnTo>
                  <a:pt x="527050" y="28574"/>
                </a:lnTo>
                <a:lnTo>
                  <a:pt x="527050" y="47624"/>
                </a:lnTo>
                <a:lnTo>
                  <a:pt x="563232" y="47624"/>
                </a:lnTo>
                <a:lnTo>
                  <a:pt x="565150" y="38099"/>
                </a:lnTo>
                <a:lnTo>
                  <a:pt x="563232" y="28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532519" y="-9500"/>
            <a:ext cx="488950" cy="1927225"/>
            <a:chOff x="8532519" y="-9500"/>
            <a:chExt cx="488950" cy="19272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3289" y="1539049"/>
              <a:ext cx="116204" cy="116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851391" y="0"/>
              <a:ext cx="160020" cy="1598930"/>
            </a:xfrm>
            <a:custGeom>
              <a:avLst/>
              <a:gdLst/>
              <a:ahLst/>
              <a:cxnLst/>
              <a:rect l="l" t="t" r="r" b="b"/>
              <a:pathLst>
                <a:path w="160020" h="1598930">
                  <a:moveTo>
                    <a:pt x="160019" y="0"/>
                  </a:moveTo>
                  <a:lnTo>
                    <a:pt x="160019" y="735964"/>
                  </a:lnTo>
                  <a:lnTo>
                    <a:pt x="0" y="895223"/>
                  </a:lnTo>
                  <a:lnTo>
                    <a:pt x="0" y="1598676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9283" y="0"/>
              <a:ext cx="93345" cy="589915"/>
            </a:xfrm>
            <a:custGeom>
              <a:avLst/>
              <a:gdLst/>
              <a:ahLst/>
              <a:cxnLst/>
              <a:rect l="l" t="t" r="r" b="b"/>
              <a:pathLst>
                <a:path w="93345" h="589915">
                  <a:moveTo>
                    <a:pt x="0" y="0"/>
                  </a:moveTo>
                  <a:lnTo>
                    <a:pt x="0" y="266319"/>
                  </a:lnTo>
                  <a:lnTo>
                    <a:pt x="92964" y="359283"/>
                  </a:lnTo>
                  <a:lnTo>
                    <a:pt x="92964" y="589788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4145" y="530161"/>
              <a:ext cx="116205" cy="1162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42019" y="0"/>
              <a:ext cx="149860" cy="1861185"/>
            </a:xfrm>
            <a:custGeom>
              <a:avLst/>
              <a:gdLst/>
              <a:ahLst/>
              <a:cxnLst/>
              <a:rect l="l" t="t" r="r" b="b"/>
              <a:pathLst>
                <a:path w="149859" h="1861185">
                  <a:moveTo>
                    <a:pt x="0" y="0"/>
                  </a:moveTo>
                  <a:lnTo>
                    <a:pt x="0" y="487807"/>
                  </a:lnTo>
                  <a:lnTo>
                    <a:pt x="149351" y="636651"/>
                  </a:lnTo>
                  <a:lnTo>
                    <a:pt x="149351" y="1860803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3269" y="1801177"/>
              <a:ext cx="116204" cy="116205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89915" y="2918460"/>
            <a:ext cx="151130" cy="2225040"/>
          </a:xfrm>
          <a:custGeom>
            <a:avLst/>
            <a:gdLst/>
            <a:ahLst/>
            <a:cxnLst/>
            <a:rect l="l" t="t" r="r" b="b"/>
            <a:pathLst>
              <a:path w="151129" h="2225040">
                <a:moveTo>
                  <a:pt x="0" y="2225038"/>
                </a:moveTo>
                <a:lnTo>
                  <a:pt x="0" y="1528178"/>
                </a:lnTo>
                <a:lnTo>
                  <a:pt x="150850" y="1377378"/>
                </a:lnTo>
                <a:lnTo>
                  <a:pt x="150850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11314" y="3527869"/>
            <a:ext cx="201930" cy="1625600"/>
            <a:chOff x="411314" y="3527869"/>
            <a:chExt cx="201930" cy="1625600"/>
          </a:xfrm>
        </p:grpSpPr>
        <p:sp>
          <p:nvSpPr>
            <p:cNvPr id="12" name="object 12"/>
            <p:cNvSpPr/>
            <p:nvPr/>
          </p:nvSpPr>
          <p:spPr>
            <a:xfrm>
              <a:off x="469417" y="3582924"/>
              <a:ext cx="134620" cy="1560830"/>
            </a:xfrm>
            <a:custGeom>
              <a:avLst/>
              <a:gdLst/>
              <a:ahLst/>
              <a:cxnLst/>
              <a:rect l="l" t="t" r="r" b="b"/>
              <a:pathLst>
                <a:path w="134620" h="1560829">
                  <a:moveTo>
                    <a:pt x="134086" y="1560574"/>
                  </a:moveTo>
                  <a:lnTo>
                    <a:pt x="134086" y="1071308"/>
                  </a:lnTo>
                  <a:lnTo>
                    <a:pt x="0" y="936561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314" y="3527869"/>
              <a:ext cx="116179" cy="11620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2714" y="2829877"/>
            <a:ext cx="116154" cy="11620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29933" y="4701375"/>
            <a:ext cx="116205" cy="443865"/>
            <a:chOff x="229933" y="4701375"/>
            <a:chExt cx="116205" cy="443865"/>
          </a:xfrm>
        </p:grpSpPr>
        <p:sp>
          <p:nvSpPr>
            <p:cNvPr id="16" name="object 16"/>
            <p:cNvSpPr/>
            <p:nvPr/>
          </p:nvSpPr>
          <p:spPr>
            <a:xfrm>
              <a:off x="288035" y="4756404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388620"/>
                  </a:move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933" y="4701375"/>
              <a:ext cx="116179" cy="116141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8303" y="650748"/>
            <a:ext cx="7327392" cy="38420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707" rIns="0" bIns="0" rtlCol="0">
            <a:spAutoFit/>
          </a:bodyPr>
          <a:lstStyle/>
          <a:p>
            <a:pPr marL="880744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6863" y="1396695"/>
            <a:ext cx="6934834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120000"/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Assistant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coming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 the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existing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SzPct val="1200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destination</a:t>
            </a: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go.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SzPct val="120000"/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20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Assistant</a:t>
            </a:r>
            <a:r>
              <a:rPr sz="20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0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0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20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sz="20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particular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areas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premises.</a:t>
            </a:r>
            <a:endParaRPr sz="2000">
              <a:latin typeface="Times New Roman"/>
              <a:cs typeface="Times New Roman"/>
            </a:endParaRPr>
          </a:p>
          <a:p>
            <a:pPr marL="352425" marR="5080" indent="-340360" algn="just">
              <a:lnSpc>
                <a:spcPct val="100000"/>
              </a:lnSpc>
              <a:buSzPct val="1200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Another functionality of the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Assistant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 result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 	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0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000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sz="2000" spc="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form</a:t>
            </a:r>
            <a:r>
              <a:rPr sz="2000" spc="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20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sz="20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format, 	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Speech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format.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3087" y="-9500"/>
            <a:ext cx="488950" cy="1927225"/>
            <a:chOff x="123087" y="-9500"/>
            <a:chExt cx="488950" cy="19272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505" y="1539049"/>
              <a:ext cx="116204" cy="116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2587" y="0"/>
              <a:ext cx="160020" cy="1598930"/>
            </a:xfrm>
            <a:custGeom>
              <a:avLst/>
              <a:gdLst/>
              <a:ahLst/>
              <a:cxnLst/>
              <a:rect l="l" t="t" r="r" b="b"/>
              <a:pathLst>
                <a:path w="160020" h="1598930">
                  <a:moveTo>
                    <a:pt x="0" y="0"/>
                  </a:moveTo>
                  <a:lnTo>
                    <a:pt x="0" y="735964"/>
                  </a:lnTo>
                  <a:lnTo>
                    <a:pt x="160020" y="895223"/>
                  </a:lnTo>
                  <a:lnTo>
                    <a:pt x="160020" y="1598676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752" y="0"/>
              <a:ext cx="93345" cy="589915"/>
            </a:xfrm>
            <a:custGeom>
              <a:avLst/>
              <a:gdLst/>
              <a:ahLst/>
              <a:cxnLst/>
              <a:rect l="l" t="t" r="r" b="b"/>
              <a:pathLst>
                <a:path w="93345" h="589915">
                  <a:moveTo>
                    <a:pt x="92963" y="0"/>
                  </a:moveTo>
                  <a:lnTo>
                    <a:pt x="92963" y="266319"/>
                  </a:lnTo>
                  <a:lnTo>
                    <a:pt x="0" y="359283"/>
                  </a:lnTo>
                  <a:lnTo>
                    <a:pt x="0" y="589788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649" y="530161"/>
              <a:ext cx="116205" cy="1162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2653" y="0"/>
              <a:ext cx="149860" cy="1861185"/>
            </a:xfrm>
            <a:custGeom>
              <a:avLst/>
              <a:gdLst/>
              <a:ahLst/>
              <a:cxnLst/>
              <a:rect l="l" t="t" r="r" b="b"/>
              <a:pathLst>
                <a:path w="149859" h="1861185">
                  <a:moveTo>
                    <a:pt x="149326" y="0"/>
                  </a:moveTo>
                  <a:lnTo>
                    <a:pt x="149326" y="487807"/>
                  </a:lnTo>
                  <a:lnTo>
                    <a:pt x="0" y="636651"/>
                  </a:lnTo>
                  <a:lnTo>
                    <a:pt x="0" y="1860803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550" y="1801177"/>
              <a:ext cx="116179" cy="116205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8554211" y="2910839"/>
            <a:ext cx="151130" cy="2232660"/>
          </a:xfrm>
          <a:custGeom>
            <a:avLst/>
            <a:gdLst/>
            <a:ahLst/>
            <a:cxnLst/>
            <a:rect l="l" t="t" r="r" b="b"/>
            <a:pathLst>
              <a:path w="151129" h="2232660">
                <a:moveTo>
                  <a:pt x="0" y="2232658"/>
                </a:moveTo>
                <a:lnTo>
                  <a:pt x="0" y="1528178"/>
                </a:lnTo>
                <a:lnTo>
                  <a:pt x="150876" y="1377378"/>
                </a:lnTo>
                <a:lnTo>
                  <a:pt x="150876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875585" y="3520249"/>
            <a:ext cx="201930" cy="1633220"/>
            <a:chOff x="8875585" y="3520249"/>
            <a:chExt cx="201930" cy="1633220"/>
          </a:xfrm>
        </p:grpSpPr>
        <p:sp>
          <p:nvSpPr>
            <p:cNvPr id="12" name="object 12"/>
            <p:cNvSpPr/>
            <p:nvPr/>
          </p:nvSpPr>
          <p:spPr>
            <a:xfrm>
              <a:off x="8933687" y="3575303"/>
              <a:ext cx="134620" cy="1568450"/>
            </a:xfrm>
            <a:custGeom>
              <a:avLst/>
              <a:gdLst/>
              <a:ahLst/>
              <a:cxnLst/>
              <a:rect l="l" t="t" r="r" b="b"/>
              <a:pathLst>
                <a:path w="134620" h="1568450">
                  <a:moveTo>
                    <a:pt x="134111" y="1568195"/>
                  </a:moveTo>
                  <a:lnTo>
                    <a:pt x="134111" y="1071308"/>
                  </a:lnTo>
                  <a:lnTo>
                    <a:pt x="0" y="936561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5585" y="3520249"/>
              <a:ext cx="114680" cy="11620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6985" y="2822257"/>
            <a:ext cx="114680" cy="11772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694229" y="4693754"/>
            <a:ext cx="116205" cy="443865"/>
            <a:chOff x="8694229" y="4693754"/>
            <a:chExt cx="116205" cy="443865"/>
          </a:xfrm>
        </p:grpSpPr>
        <p:sp>
          <p:nvSpPr>
            <p:cNvPr id="16" name="object 16"/>
            <p:cNvSpPr/>
            <p:nvPr/>
          </p:nvSpPr>
          <p:spPr>
            <a:xfrm>
              <a:off x="8752332" y="4748784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388619"/>
                  </a:move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4229" y="4693754"/>
              <a:ext cx="116204" cy="11615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649092" y="1668526"/>
            <a:ext cx="384429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Lucida Sans Unicode"/>
              <a:buChar char="◆"/>
              <a:tabLst>
                <a:tab pos="3295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Collection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Preparation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Font typeface="Lucida Sans Unicode"/>
              <a:buChar char="◆"/>
              <a:tabLst>
                <a:tab pos="3295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Develop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Speech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Font typeface="Lucida Sans Unicode"/>
              <a:buChar char="◆"/>
              <a:tabLst>
                <a:tab pos="3295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Implement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1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Font typeface="Lucida Sans Unicode"/>
              <a:buChar char="◆"/>
              <a:tabLst>
                <a:tab pos="3295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Interface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Font typeface="Lucida Sans Unicode"/>
              <a:buChar char="◆"/>
              <a:tabLst>
                <a:tab pos="3295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Implement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Response</a:t>
            </a:r>
            <a:r>
              <a:rPr sz="1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Generation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Font typeface="Lucida Sans Unicode"/>
              <a:buChar char="◆"/>
              <a:tabLst>
                <a:tab pos="3295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Integrate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API’s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Font typeface="Lucida Sans Unicode"/>
              <a:buChar char="◆"/>
              <a:tabLst>
                <a:tab pos="3295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Incorporate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Mechanisms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Font typeface="Lucida Sans Unicode"/>
              <a:buChar char="◆"/>
              <a:tabLst>
                <a:tab pos="3295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Deploy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Assistant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Format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Font typeface="Lucida Sans Unicode"/>
              <a:buChar char="◆"/>
              <a:tabLst>
                <a:tab pos="32956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Integrate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707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System</a:t>
            </a:r>
            <a:r>
              <a:rPr spc="-50" dirty="0"/>
              <a:t> </a:t>
            </a:r>
            <a:r>
              <a:rPr spc="75" dirty="0"/>
              <a:t>Steps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052" y="195453"/>
            <a:ext cx="2560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482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Software </a:t>
            </a:r>
            <a:r>
              <a:rPr spc="9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6863" y="1398523"/>
            <a:ext cx="30035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Speech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endParaRPr sz="1800">
              <a:latin typeface="Times New Roman"/>
              <a:cs typeface="Times New Roman"/>
            </a:endParaRPr>
          </a:p>
          <a:p>
            <a:pPr marL="469900" marR="458470" indent="-457834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Google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text-to-Speech package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Programming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Mapping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469900" marR="290830" indent="-457834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AutoNum type="arabicPeriod"/>
              <a:tabLst>
                <a:tab pos="469900" algn="l"/>
              </a:tabLst>
            </a:pPr>
            <a:r>
              <a:rPr sz="1800" dirty="0">
                <a:solidFill>
                  <a:srgbClr val="D1D4DB"/>
                </a:solidFill>
                <a:latin typeface="Times New Roman"/>
                <a:cs typeface="Times New Roman"/>
              </a:rPr>
              <a:t>User</a:t>
            </a:r>
            <a:r>
              <a:rPr sz="1800" spc="-45" dirty="0">
                <a:solidFill>
                  <a:srgbClr val="D1D4D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D1D4DB"/>
                </a:solidFill>
                <a:latin typeface="Times New Roman"/>
                <a:cs typeface="Times New Roman"/>
              </a:rPr>
              <a:t>Authentication</a:t>
            </a:r>
            <a:r>
              <a:rPr sz="1800" spc="-75" dirty="0">
                <a:solidFill>
                  <a:srgbClr val="D1D4DB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D1D4DB"/>
                </a:solidFill>
                <a:latin typeface="Times New Roman"/>
                <a:cs typeface="Times New Roman"/>
              </a:rPr>
              <a:t>and </a:t>
            </a:r>
            <a:r>
              <a:rPr sz="1800" spc="-10" dirty="0">
                <a:solidFill>
                  <a:srgbClr val="D1D4DB"/>
                </a:solidFill>
                <a:latin typeface="Times New Roman"/>
                <a:cs typeface="Times New Roman"/>
              </a:rPr>
              <a:t>Authorization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8140" y="195453"/>
            <a:ext cx="343535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marR="664845" indent="400685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FFFFFF"/>
                </a:solidFill>
                <a:latin typeface="Arial MT"/>
                <a:cs typeface="Arial MT"/>
              </a:rPr>
              <a:t>Hardware </a:t>
            </a:r>
            <a:r>
              <a:rPr sz="3000" spc="95" dirty="0">
                <a:solidFill>
                  <a:srgbClr val="FFFFFF"/>
                </a:solidFill>
                <a:latin typeface="Arial MT"/>
                <a:cs typeface="Arial MT"/>
              </a:rPr>
              <a:t>Requirements</a:t>
            </a:r>
            <a:endParaRPr sz="30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2270"/>
              </a:spcBef>
              <a:buAutoNum type="arabicPeriod"/>
              <a:tabLst>
                <a:tab pos="469265" algn="l"/>
              </a:tabLst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Microphone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Speaker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Headphones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Screen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Internet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Connection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Audio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Hardware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GPU(Graphics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Unit)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3087" y="-9500"/>
            <a:ext cx="488950" cy="1927225"/>
            <a:chOff x="123087" y="-9500"/>
            <a:chExt cx="488950" cy="19272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505" y="1539049"/>
              <a:ext cx="116204" cy="116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2587" y="0"/>
              <a:ext cx="160020" cy="1598930"/>
            </a:xfrm>
            <a:custGeom>
              <a:avLst/>
              <a:gdLst/>
              <a:ahLst/>
              <a:cxnLst/>
              <a:rect l="l" t="t" r="r" b="b"/>
              <a:pathLst>
                <a:path w="160020" h="1598930">
                  <a:moveTo>
                    <a:pt x="0" y="0"/>
                  </a:moveTo>
                  <a:lnTo>
                    <a:pt x="0" y="735964"/>
                  </a:lnTo>
                  <a:lnTo>
                    <a:pt x="160020" y="895223"/>
                  </a:lnTo>
                  <a:lnTo>
                    <a:pt x="160020" y="1598676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752" y="0"/>
              <a:ext cx="93345" cy="589915"/>
            </a:xfrm>
            <a:custGeom>
              <a:avLst/>
              <a:gdLst/>
              <a:ahLst/>
              <a:cxnLst/>
              <a:rect l="l" t="t" r="r" b="b"/>
              <a:pathLst>
                <a:path w="93345" h="589915">
                  <a:moveTo>
                    <a:pt x="92963" y="0"/>
                  </a:moveTo>
                  <a:lnTo>
                    <a:pt x="92963" y="266319"/>
                  </a:lnTo>
                  <a:lnTo>
                    <a:pt x="0" y="359283"/>
                  </a:lnTo>
                  <a:lnTo>
                    <a:pt x="0" y="589788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649" y="530161"/>
              <a:ext cx="116205" cy="1162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2653" y="0"/>
              <a:ext cx="149860" cy="1861185"/>
            </a:xfrm>
            <a:custGeom>
              <a:avLst/>
              <a:gdLst/>
              <a:ahLst/>
              <a:cxnLst/>
              <a:rect l="l" t="t" r="r" b="b"/>
              <a:pathLst>
                <a:path w="149859" h="1861185">
                  <a:moveTo>
                    <a:pt x="149326" y="0"/>
                  </a:moveTo>
                  <a:lnTo>
                    <a:pt x="149326" y="487807"/>
                  </a:lnTo>
                  <a:lnTo>
                    <a:pt x="0" y="636651"/>
                  </a:lnTo>
                  <a:lnTo>
                    <a:pt x="0" y="1860803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550" y="1801177"/>
              <a:ext cx="116179" cy="116205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8554211" y="2910839"/>
            <a:ext cx="151130" cy="2232660"/>
          </a:xfrm>
          <a:custGeom>
            <a:avLst/>
            <a:gdLst/>
            <a:ahLst/>
            <a:cxnLst/>
            <a:rect l="l" t="t" r="r" b="b"/>
            <a:pathLst>
              <a:path w="151129" h="2232660">
                <a:moveTo>
                  <a:pt x="0" y="2232658"/>
                </a:moveTo>
                <a:lnTo>
                  <a:pt x="0" y="1528178"/>
                </a:lnTo>
                <a:lnTo>
                  <a:pt x="150876" y="1377378"/>
                </a:lnTo>
                <a:lnTo>
                  <a:pt x="150876" y="0"/>
                </a:lnTo>
              </a:path>
            </a:pathLst>
          </a:custGeom>
          <a:ln w="1900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875585" y="3520249"/>
            <a:ext cx="201930" cy="1633220"/>
            <a:chOff x="8875585" y="3520249"/>
            <a:chExt cx="201930" cy="1633220"/>
          </a:xfrm>
        </p:grpSpPr>
        <p:sp>
          <p:nvSpPr>
            <p:cNvPr id="12" name="object 12"/>
            <p:cNvSpPr/>
            <p:nvPr/>
          </p:nvSpPr>
          <p:spPr>
            <a:xfrm>
              <a:off x="8933687" y="3575303"/>
              <a:ext cx="134620" cy="1568450"/>
            </a:xfrm>
            <a:custGeom>
              <a:avLst/>
              <a:gdLst/>
              <a:ahLst/>
              <a:cxnLst/>
              <a:rect l="l" t="t" r="r" b="b"/>
              <a:pathLst>
                <a:path w="134620" h="1568450">
                  <a:moveTo>
                    <a:pt x="134111" y="1568195"/>
                  </a:moveTo>
                  <a:lnTo>
                    <a:pt x="134111" y="1071308"/>
                  </a:lnTo>
                  <a:lnTo>
                    <a:pt x="0" y="936561"/>
                  </a:lnTo>
                  <a:lnTo>
                    <a:pt x="0" y="0"/>
                  </a:lnTo>
                </a:path>
              </a:pathLst>
            </a:custGeom>
            <a:ln w="190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5585" y="3520249"/>
              <a:ext cx="114680" cy="11620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6985" y="2822257"/>
            <a:ext cx="114680" cy="11772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694229" y="4693754"/>
            <a:ext cx="116205" cy="443865"/>
            <a:chOff x="8694229" y="4693754"/>
            <a:chExt cx="116205" cy="443865"/>
          </a:xfrm>
        </p:grpSpPr>
        <p:sp>
          <p:nvSpPr>
            <p:cNvPr id="16" name="object 16"/>
            <p:cNvSpPr/>
            <p:nvPr/>
          </p:nvSpPr>
          <p:spPr>
            <a:xfrm>
              <a:off x="8752332" y="4748784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388619"/>
                  </a:moveTo>
                  <a:lnTo>
                    <a:pt x="0" y="0"/>
                  </a:lnTo>
                </a:path>
              </a:pathLst>
            </a:custGeom>
            <a:ln w="1900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4229" y="4693754"/>
              <a:ext cx="116204" cy="11615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98622" y="198882"/>
            <a:ext cx="2748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System</a:t>
            </a:r>
            <a:r>
              <a:rPr spc="-50" dirty="0"/>
              <a:t> </a:t>
            </a:r>
            <a:r>
              <a:rPr spc="95" dirty="0"/>
              <a:t>Design</a:t>
            </a: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59067" y="826008"/>
            <a:ext cx="2045208" cy="417118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51382" y="1121790"/>
            <a:ext cx="4560570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0" algn="just">
              <a:lnSpc>
                <a:spcPct val="107100"/>
              </a:lnSpc>
              <a:spcBef>
                <a:spcPts val="105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campus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mapping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called</a:t>
            </a:r>
            <a:r>
              <a:rPr sz="1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Kareekha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designed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provide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inclusive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navigation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college.</a:t>
            </a:r>
            <a:r>
              <a:rPr sz="1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combines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sz="1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real-time,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accessible</a:t>
            </a:r>
            <a:r>
              <a:rPr sz="12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user-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friendly</a:t>
            </a:r>
            <a:r>
              <a:rPr sz="12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navigation</a:t>
            </a:r>
            <a:r>
              <a:rPr sz="12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solution.</a:t>
            </a:r>
            <a:r>
              <a:rPr sz="12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Kareekha</a:t>
            </a:r>
            <a:r>
              <a:rPr sz="12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responds</a:t>
            </a:r>
            <a:r>
              <a:rPr sz="12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voice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commands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detailed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directions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areas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campus,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sz="12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academic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blocks,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administrative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offices,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hostels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important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facilities.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995</Words>
  <Application>Microsoft Office PowerPoint</Application>
  <PresentationFormat>On-screen Show (16:9)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Lucida Sans Unicode</vt:lpstr>
      <vt:lpstr>Microsoft Sans Serif</vt:lpstr>
      <vt:lpstr>Times New Roman</vt:lpstr>
      <vt:lpstr>Office Theme</vt:lpstr>
      <vt:lpstr>STUDENT AI NAVI HELPER </vt:lpstr>
      <vt:lpstr>DESCRIPTION</vt:lpstr>
      <vt:lpstr>Team Members</vt:lpstr>
      <vt:lpstr>Table of contents</vt:lpstr>
      <vt:lpstr>PowerPoint Presentation</vt:lpstr>
      <vt:lpstr>Benefits</vt:lpstr>
      <vt:lpstr>System Steps</vt:lpstr>
      <vt:lpstr>Software Requirements</vt:lpstr>
      <vt:lpstr>System Design</vt:lpstr>
      <vt:lpstr>PowerPoint Presentation</vt:lpstr>
      <vt:lpstr>Results</vt:lpstr>
      <vt:lpstr>PowerPoint Presentation</vt:lpstr>
      <vt:lpstr>Real Time Demonstration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College Campuses with Virtual Assistants</dc:title>
  <dc:creator>K Dheeraj Datta Reddy</dc:creator>
  <cp:lastModifiedBy>chandra shekar Poturi</cp:lastModifiedBy>
  <cp:revision>3</cp:revision>
  <dcterms:created xsi:type="dcterms:W3CDTF">2024-03-17T05:26:03Z</dcterms:created>
  <dcterms:modified xsi:type="dcterms:W3CDTF">2024-03-17T05:36:29Z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2024-03-17T00:00:00Z</vt:filetime>
  </property>
  <property fmtid="{D5CDD505-2E9C-101B-9397-08002B2CF9AE}" pid="5" name="Producer">
    <vt:lpwstr>Microsoft® PowerPoint® 2021</vt:lpwstr>
  </property>
</Properties>
</file>