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3295650" cx="5854700"/>
  <p:notesSz cx="5854700" cy="329565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9355" y="354775"/>
            <a:ext cx="1975989" cy="98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750" y="504825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INSTITUTE OF AERONAUTICAL ENGINEERING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EX-EED PRESENTATION – 2024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CSE(DATA SCIENCE) DEPARTMENT – B</a:t>
            </a:r>
          </a:p>
          <a:p>
            <a:pPr algn="ctr"/>
            <a:endParaRPr lang="en-US" dirty="0" smtClean="0"/>
          </a:p>
          <a:p>
            <a:pPr algn="ctr"/>
            <a:r>
              <a:rPr lang="en-US" u="sng" dirty="0" smtClean="0"/>
              <a:t>ROLL NO.S</a:t>
            </a:r>
            <a:r>
              <a:rPr lang="en-US" dirty="0" smtClean="0"/>
              <a:t>: 22951A67B6, 22951A67B9, 22951A67A2</a:t>
            </a:r>
          </a:p>
          <a:p>
            <a:pPr algn="ctr"/>
            <a:endParaRPr lang="en-IN" dirty="0"/>
          </a:p>
        </p:txBody>
      </p:sp>
      <p:pic>
        <p:nvPicPr>
          <p:cNvPr id="3" name="Picture 2" descr="F:\IARE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2555" y="0"/>
            <a:ext cx="65214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988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276225"/>
            <a:ext cx="1981200" cy="28194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0" y="276225"/>
            <a:ext cx="182372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3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713" y="505194"/>
            <a:ext cx="2520756" cy="24202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1625" y="852579"/>
            <a:ext cx="2084070" cy="9086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5"/>
              </a:spcBef>
            </a:pPr>
            <a:r>
              <a:rPr sz="950" spc="25" dirty="0">
                <a:latin typeface="Verdana"/>
                <a:cs typeface="Verdana"/>
              </a:rPr>
              <a:t>E</a:t>
            </a:r>
            <a:r>
              <a:rPr sz="950" spc="-60" dirty="0">
                <a:latin typeface="Verdana"/>
                <a:cs typeface="Verdana"/>
              </a:rPr>
              <a:t>x</a:t>
            </a:r>
            <a:r>
              <a:rPr sz="950" spc="35" dirty="0">
                <a:latin typeface="Verdana"/>
                <a:cs typeface="Verdana"/>
              </a:rPr>
              <a:t>p</a:t>
            </a:r>
            <a:r>
              <a:rPr sz="950" spc="25" dirty="0">
                <a:latin typeface="Verdana"/>
                <a:cs typeface="Verdana"/>
              </a:rPr>
              <a:t>e</a:t>
            </a:r>
            <a:r>
              <a:rPr sz="950" spc="-35" dirty="0">
                <a:latin typeface="Verdana"/>
                <a:cs typeface="Verdana"/>
              </a:rPr>
              <a:t>r</a:t>
            </a:r>
            <a:r>
              <a:rPr sz="950" spc="15" dirty="0">
                <a:latin typeface="Verdana"/>
                <a:cs typeface="Verdana"/>
              </a:rPr>
              <a:t>ien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eal</a:t>
            </a:r>
            <a:r>
              <a:rPr sz="950" spc="5" dirty="0">
                <a:latin typeface="Verdana"/>
                <a:cs typeface="Verdana"/>
              </a:rPr>
              <a:t>istic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3D  </a:t>
            </a:r>
            <a:r>
              <a:rPr sz="950" b="1" spc="-5" dirty="0">
                <a:latin typeface="Tahoma"/>
                <a:cs typeface="Tahoma"/>
              </a:rPr>
              <a:t>v</a:t>
            </a:r>
            <a:r>
              <a:rPr sz="950" b="1" spc="10" dirty="0">
                <a:latin typeface="Tahoma"/>
                <a:cs typeface="Tahoma"/>
              </a:rPr>
              <a:t>isualization</a:t>
            </a:r>
            <a:r>
              <a:rPr sz="950" b="1" spc="-30" dirty="0">
                <a:latin typeface="Tahoma"/>
                <a:cs typeface="Tahoma"/>
              </a:rPr>
              <a:t> </a:t>
            </a:r>
            <a:r>
              <a:rPr sz="950" spc="5" dirty="0">
                <a:latin typeface="Verdana"/>
                <a:cs typeface="Verdana"/>
              </a:rPr>
              <a:t>of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60" dirty="0">
                <a:latin typeface="Verdana"/>
                <a:cs typeface="Verdana"/>
              </a:rPr>
              <a:t>y</a:t>
            </a:r>
            <a:r>
              <a:rPr sz="950" spc="15" dirty="0">
                <a:latin typeface="Verdana"/>
                <a:cs typeface="Verdana"/>
              </a:rPr>
              <a:t>our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desig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id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55" dirty="0">
                <a:latin typeface="Verdana"/>
                <a:cs typeface="Verdana"/>
              </a:rPr>
              <a:t>as.  </a:t>
            </a:r>
            <a:r>
              <a:rPr sz="950" spc="70" dirty="0">
                <a:latin typeface="Verdana"/>
                <a:cs typeface="Verdana"/>
              </a:rPr>
              <a:t>W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5" dirty="0">
                <a:latin typeface="Verdana"/>
                <a:cs typeface="Verdana"/>
              </a:rPr>
              <a:t>lk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th</a:t>
            </a:r>
            <a:r>
              <a:rPr sz="950" spc="-5" dirty="0">
                <a:latin typeface="Verdana"/>
                <a:cs typeface="Verdana"/>
              </a:rPr>
              <a:t>r</a:t>
            </a:r>
            <a:r>
              <a:rPr sz="950" spc="45" dirty="0">
                <a:latin typeface="Verdana"/>
                <a:cs typeface="Verdana"/>
              </a:rPr>
              <a:t>ough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60" dirty="0">
                <a:latin typeface="Verdana"/>
                <a:cs typeface="Verdana"/>
              </a:rPr>
              <a:t>y</a:t>
            </a:r>
            <a:r>
              <a:rPr sz="950" spc="30" dirty="0">
                <a:latin typeface="Verdana"/>
                <a:cs typeface="Verdana"/>
              </a:rPr>
              <a:t>ou</a:t>
            </a:r>
            <a:r>
              <a:rPr sz="950" spc="-25" dirty="0">
                <a:latin typeface="Verdana"/>
                <a:cs typeface="Verdana"/>
              </a:rPr>
              <a:t>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d</a:t>
            </a:r>
            <a:r>
              <a:rPr sz="950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40" dirty="0">
                <a:latin typeface="Verdana"/>
                <a:cs typeface="Verdana"/>
              </a:rPr>
              <a:t>am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55" dirty="0">
                <a:latin typeface="Verdana"/>
                <a:cs typeface="Verdana"/>
              </a:rPr>
              <a:t>om</a:t>
            </a:r>
            <a:r>
              <a:rPr sz="950" spc="5" dirty="0">
                <a:latin typeface="Verdana"/>
                <a:cs typeface="Verdana"/>
              </a:rPr>
              <a:t>e  </a:t>
            </a:r>
            <a:r>
              <a:rPr sz="950" spc="20" dirty="0">
                <a:latin typeface="Verdana"/>
                <a:cs typeface="Verdana"/>
              </a:rPr>
              <a:t>an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see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5" dirty="0">
                <a:latin typeface="Verdana"/>
                <a:cs typeface="Verdana"/>
              </a:rPr>
              <a:t>o</a:t>
            </a:r>
            <a:r>
              <a:rPr sz="950" spc="65" dirty="0">
                <a:latin typeface="Verdana"/>
                <a:cs typeface="Verdana"/>
              </a:rPr>
              <a:t>w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ea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elem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10" dirty="0">
                <a:latin typeface="Verdana"/>
                <a:cs typeface="Verdana"/>
              </a:rPr>
              <a:t>t  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55" dirty="0">
                <a:latin typeface="Verdana"/>
                <a:cs typeface="Verdana"/>
              </a:rPr>
              <a:t>om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30" dirty="0">
                <a:latin typeface="Verdana"/>
                <a:cs typeface="Verdana"/>
              </a:rPr>
              <a:t>ogeth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25" dirty="0">
                <a:latin typeface="Verdana"/>
                <a:cs typeface="Verdana"/>
              </a:rPr>
              <a:t>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in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stun</a:t>
            </a:r>
            <a:r>
              <a:rPr sz="950" spc="30" dirty="0">
                <a:latin typeface="Verdana"/>
                <a:cs typeface="Verdana"/>
              </a:rPr>
              <a:t>nin</a:t>
            </a:r>
            <a:r>
              <a:rPr sz="950" spc="-35" dirty="0">
                <a:latin typeface="Verdana"/>
                <a:cs typeface="Verdana"/>
              </a:rPr>
              <a:t>g,  </a:t>
            </a:r>
            <a:r>
              <a:rPr sz="950" spc="60" dirty="0">
                <a:latin typeface="Verdana"/>
                <a:cs typeface="Verdana"/>
              </a:rPr>
              <a:t>imm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r</a:t>
            </a:r>
            <a:r>
              <a:rPr sz="950" spc="-15" dirty="0">
                <a:latin typeface="Verdana"/>
                <a:cs typeface="Verdana"/>
              </a:rPr>
              <a:t>si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e</a:t>
            </a:r>
            <a:r>
              <a:rPr sz="950" spc="20" dirty="0">
                <a:latin typeface="Verdana"/>
                <a:cs typeface="Verdana"/>
              </a:rPr>
              <a:t>n</a:t>
            </a:r>
            <a:r>
              <a:rPr sz="950" spc="-25" dirty="0">
                <a:latin typeface="Verdana"/>
                <a:cs typeface="Verdana"/>
              </a:rPr>
              <a:t>vi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55" dirty="0">
                <a:latin typeface="Verdana"/>
                <a:cs typeface="Verdana"/>
              </a:rPr>
              <a:t>onm</a:t>
            </a:r>
            <a:r>
              <a:rPr sz="950" spc="25" dirty="0">
                <a:latin typeface="Verdana"/>
                <a:cs typeface="Verdana"/>
              </a:rPr>
              <a:t>en</a:t>
            </a:r>
            <a:r>
              <a:rPr sz="950" spc="20" dirty="0">
                <a:latin typeface="Verdana"/>
                <a:cs typeface="Verdana"/>
              </a:rPr>
              <a:t>t</a:t>
            </a:r>
            <a:r>
              <a:rPr sz="950" spc="-145" dirty="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77" y="407474"/>
            <a:ext cx="12782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/>
              <a:t>Visualize</a:t>
            </a:r>
            <a:r>
              <a:rPr sz="1300" spc="-45" dirty="0"/>
              <a:t> </a:t>
            </a:r>
            <a:r>
              <a:rPr sz="1300" spc="25" dirty="0"/>
              <a:t>in</a:t>
            </a:r>
            <a:r>
              <a:rPr sz="1300" spc="-45" dirty="0"/>
              <a:t> </a:t>
            </a:r>
            <a:r>
              <a:rPr sz="1300" spc="20" dirty="0"/>
              <a:t>3D</a:t>
            </a:r>
            <a:endParaRPr sz="1300"/>
          </a:p>
        </p:txBody>
      </p:sp>
      <p:sp>
        <p:nvSpPr>
          <p:cNvPr id="5" name="object 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 descr="F:\IARE_LOGO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2555" y="1206"/>
            <a:ext cx="65214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d Interior Images - Free Download on Freep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57225"/>
            <a:ext cx="2232821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d Interior Images - Free Download on Freep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428625"/>
            <a:ext cx="2743200" cy="228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29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nterior Design Presentations: The Secret to Winning More Cli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30969"/>
            <a:ext cx="5257800" cy="316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43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8184" y="1174778"/>
            <a:ext cx="1999614" cy="9086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5"/>
              </a:spcBef>
            </a:pP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onn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ess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iona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950" b="1" spc="20" dirty="0">
                <a:solidFill>
                  <a:srgbClr val="FFFFFF"/>
                </a:solidFill>
                <a:latin typeface="Tahoma"/>
                <a:cs typeface="Tahoma"/>
              </a:rPr>
              <a:t>designers</a:t>
            </a:r>
            <a:r>
              <a:rPr sz="95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get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expert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advice </a:t>
            </a:r>
            <a:r>
              <a:rPr sz="95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oj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ei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sona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70" dirty="0">
                <a:solidFill>
                  <a:srgbClr val="FFFFFF"/>
                </a:solidFill>
                <a:latin typeface="Verdana"/>
                <a:cs typeface="Verdana"/>
              </a:rPr>
              <a:t>omm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dations 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tips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6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ior 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ign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am</a:t>
            </a:r>
            <a:r>
              <a:rPr sz="950" spc="-65" dirty="0">
                <a:solidFill>
                  <a:srgbClr val="FFFFFF"/>
                </a:solidFill>
                <a:latin typeface="Verdana"/>
                <a:cs typeface="Verdana"/>
              </a:rPr>
              <a:t>e.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802" y="670940"/>
            <a:ext cx="207835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20" dirty="0">
                <a:solidFill>
                  <a:srgbClr val="FFFFFF"/>
                </a:solidFill>
              </a:rPr>
              <a:t>Collaborate</a:t>
            </a:r>
            <a:r>
              <a:rPr sz="1250" spc="-25" dirty="0">
                <a:solidFill>
                  <a:srgbClr val="FFFFFF"/>
                </a:solidFill>
              </a:rPr>
              <a:t> </a:t>
            </a:r>
            <a:r>
              <a:rPr sz="1250" spc="30" dirty="0">
                <a:solidFill>
                  <a:srgbClr val="FFFFFF"/>
                </a:solidFill>
              </a:rPr>
              <a:t>with</a:t>
            </a:r>
            <a:r>
              <a:rPr sz="1250" spc="-25" dirty="0">
                <a:solidFill>
                  <a:srgbClr val="FFFFFF"/>
                </a:solidFill>
              </a:rPr>
              <a:t> </a:t>
            </a:r>
            <a:r>
              <a:rPr sz="1250" spc="25" dirty="0">
                <a:solidFill>
                  <a:srgbClr val="FFFFFF"/>
                </a:solidFill>
              </a:rPr>
              <a:t>Experts</a:t>
            </a:r>
            <a:endParaRPr sz="1250"/>
          </a:p>
        </p:txBody>
      </p:sp>
      <p:pic>
        <p:nvPicPr>
          <p:cNvPr id="7" name="Picture 6" descr="F:\IARE_LOGO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2555" y="8815"/>
            <a:ext cx="65214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7263" y="407791"/>
            <a:ext cx="15379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20" dirty="0">
                <a:latin typeface="Tahoma"/>
                <a:cs typeface="Tahoma"/>
              </a:rPr>
              <a:t>Share</a:t>
            </a:r>
            <a:r>
              <a:rPr sz="1300" b="1" spc="-45" dirty="0">
                <a:latin typeface="Tahoma"/>
                <a:cs typeface="Tahoma"/>
              </a:rPr>
              <a:t> </a:t>
            </a:r>
            <a:r>
              <a:rPr sz="1300" b="1" spc="60" dirty="0">
                <a:latin typeface="Tahoma"/>
                <a:cs typeface="Tahoma"/>
              </a:rPr>
              <a:t>and</a:t>
            </a:r>
            <a:r>
              <a:rPr sz="1300" b="1" spc="-40" dirty="0">
                <a:latin typeface="Tahoma"/>
                <a:cs typeface="Tahoma"/>
              </a:rPr>
              <a:t> </a:t>
            </a:r>
            <a:r>
              <a:rPr sz="1300" b="1" spc="-10" dirty="0">
                <a:latin typeface="Tahoma"/>
                <a:cs typeface="Tahoma"/>
              </a:rPr>
              <a:t>Inspire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6077" y="255640"/>
            <a:ext cx="2678430" cy="7073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sz="950" b="0" spc="5" dirty="0">
                <a:latin typeface="Verdana"/>
                <a:cs typeface="Verdana"/>
              </a:rPr>
              <a:t>Showcase </a:t>
            </a:r>
            <a:r>
              <a:rPr sz="950" b="0" spc="-5" dirty="0">
                <a:latin typeface="Verdana"/>
                <a:cs typeface="Verdana"/>
              </a:rPr>
              <a:t>your </a:t>
            </a:r>
            <a:r>
              <a:rPr sz="950" b="0" spc="15" dirty="0">
                <a:latin typeface="Verdana"/>
                <a:cs typeface="Verdana"/>
              </a:rPr>
              <a:t>designs </a:t>
            </a:r>
            <a:r>
              <a:rPr sz="950" b="0" spc="30" dirty="0">
                <a:latin typeface="Verdana"/>
                <a:cs typeface="Verdana"/>
              </a:rPr>
              <a:t>and </a:t>
            </a:r>
            <a:r>
              <a:rPr sz="950" b="0" spc="15" dirty="0">
                <a:latin typeface="Verdana"/>
                <a:cs typeface="Verdana"/>
              </a:rPr>
              <a:t>gather </a:t>
            </a:r>
            <a:r>
              <a:rPr sz="950" b="0" spc="20" dirty="0">
                <a:latin typeface="Verdana"/>
                <a:cs typeface="Verdana"/>
              </a:rPr>
              <a:t> </a:t>
            </a:r>
            <a:r>
              <a:rPr sz="950" b="0" spc="-20" dirty="0">
                <a:latin typeface="Verdana"/>
                <a:cs typeface="Verdana"/>
              </a:rPr>
              <a:t>f</a:t>
            </a:r>
            <a:r>
              <a:rPr sz="950" b="0" spc="10" dirty="0">
                <a:latin typeface="Verdana"/>
                <a:cs typeface="Verdana"/>
              </a:rPr>
              <a:t>e</a:t>
            </a:r>
            <a:r>
              <a:rPr sz="950" b="0" spc="5" dirty="0">
                <a:latin typeface="Verdana"/>
                <a:cs typeface="Verdana"/>
              </a:rPr>
              <a:t>e</a:t>
            </a:r>
            <a:r>
              <a:rPr sz="950" b="0" spc="55" dirty="0">
                <a:latin typeface="Verdana"/>
                <a:cs typeface="Verdana"/>
              </a:rPr>
              <a:t>d</a:t>
            </a:r>
            <a:r>
              <a:rPr sz="950" b="0" spc="50" dirty="0">
                <a:latin typeface="Verdana"/>
                <a:cs typeface="Verdana"/>
              </a:rPr>
              <a:t>b</a:t>
            </a:r>
            <a:r>
              <a:rPr sz="950" b="0" spc="-5" dirty="0">
                <a:latin typeface="Verdana"/>
                <a:cs typeface="Verdana"/>
              </a:rPr>
              <a:t>a</a:t>
            </a:r>
            <a:r>
              <a:rPr sz="950" b="0" spc="30" dirty="0">
                <a:latin typeface="Verdana"/>
                <a:cs typeface="Verdana"/>
              </a:rPr>
              <a:t>c</a:t>
            </a:r>
            <a:r>
              <a:rPr sz="950" b="0" spc="10" dirty="0">
                <a:latin typeface="Verdana"/>
                <a:cs typeface="Verdana"/>
              </a:rPr>
              <a:t>k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65" dirty="0">
                <a:latin typeface="Verdana"/>
                <a:cs typeface="Verdana"/>
              </a:rPr>
              <a:t>f</a:t>
            </a:r>
            <a:r>
              <a:rPr sz="950" b="0" spc="-40" dirty="0">
                <a:latin typeface="Verdana"/>
                <a:cs typeface="Verdana"/>
              </a:rPr>
              <a:t>r</a:t>
            </a:r>
            <a:r>
              <a:rPr sz="950" b="0" spc="55" dirty="0">
                <a:latin typeface="Verdana"/>
                <a:cs typeface="Verdana"/>
              </a:rPr>
              <a:t>om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30" dirty="0">
                <a:latin typeface="Verdana"/>
                <a:cs typeface="Verdana"/>
              </a:rPr>
              <a:t>th</a:t>
            </a:r>
            <a:r>
              <a:rPr sz="950" b="0" spc="10" dirty="0">
                <a:latin typeface="Verdana"/>
                <a:cs typeface="Verdana"/>
              </a:rPr>
              <a:t>e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30" dirty="0">
                <a:latin typeface="Verdana"/>
                <a:cs typeface="Verdana"/>
              </a:rPr>
              <a:t>c</a:t>
            </a:r>
            <a:r>
              <a:rPr sz="950" b="0" spc="45" dirty="0">
                <a:latin typeface="Verdana"/>
                <a:cs typeface="Verdana"/>
              </a:rPr>
              <a:t>o</a:t>
            </a:r>
            <a:r>
              <a:rPr sz="950" b="0" spc="65" dirty="0">
                <a:latin typeface="Verdana"/>
                <a:cs typeface="Verdana"/>
              </a:rPr>
              <a:t>mmu</a:t>
            </a:r>
            <a:r>
              <a:rPr sz="950" b="0" spc="20" dirty="0">
                <a:latin typeface="Verdana"/>
                <a:cs typeface="Verdana"/>
              </a:rPr>
              <a:t>ni</a:t>
            </a:r>
            <a:r>
              <a:rPr sz="950" b="0" spc="5" dirty="0">
                <a:latin typeface="Verdana"/>
                <a:cs typeface="Verdana"/>
              </a:rPr>
              <a:t>t</a:t>
            </a:r>
            <a:r>
              <a:rPr sz="950" b="0" spc="-80" dirty="0">
                <a:latin typeface="Verdana"/>
                <a:cs typeface="Verdana"/>
              </a:rPr>
              <a:t>y</a:t>
            </a:r>
            <a:r>
              <a:rPr sz="950" b="0" spc="-145" dirty="0">
                <a:latin typeface="Verdana"/>
                <a:cs typeface="Verdana"/>
              </a:rPr>
              <a:t>.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5" dirty="0">
                <a:latin typeface="Verdana"/>
                <a:cs typeface="Verdana"/>
              </a:rPr>
              <a:t>Get  </a:t>
            </a:r>
            <a:r>
              <a:rPr sz="950" b="0" spc="10" dirty="0">
                <a:latin typeface="Verdana"/>
                <a:cs typeface="Verdana"/>
              </a:rPr>
              <a:t>inspired</a:t>
            </a:r>
            <a:r>
              <a:rPr sz="950" b="0" spc="-80" dirty="0">
                <a:latin typeface="Verdana"/>
                <a:cs typeface="Verdana"/>
              </a:rPr>
              <a:t> </a:t>
            </a:r>
            <a:r>
              <a:rPr sz="950" b="0" dirty="0">
                <a:latin typeface="Verdana"/>
                <a:cs typeface="Verdana"/>
              </a:rPr>
              <a:t>by</a:t>
            </a:r>
            <a:r>
              <a:rPr sz="950" b="0" spc="-80" dirty="0">
                <a:latin typeface="Verdana"/>
                <a:cs typeface="Verdana"/>
              </a:rPr>
              <a:t> </a:t>
            </a:r>
            <a:r>
              <a:rPr sz="950" b="0" spc="-5" dirty="0">
                <a:latin typeface="Verdana"/>
                <a:cs typeface="Verdana"/>
              </a:rPr>
              <a:t>others'</a:t>
            </a:r>
            <a:r>
              <a:rPr sz="950" b="0" spc="-80" dirty="0">
                <a:latin typeface="Verdana"/>
                <a:cs typeface="Verdana"/>
              </a:rPr>
              <a:t> </a:t>
            </a:r>
            <a:r>
              <a:rPr sz="950" b="0" spc="5" dirty="0">
                <a:latin typeface="Verdana"/>
                <a:cs typeface="Verdana"/>
              </a:rPr>
              <a:t>creations</a:t>
            </a:r>
            <a:r>
              <a:rPr sz="950" b="0" spc="-80" dirty="0">
                <a:latin typeface="Verdana"/>
                <a:cs typeface="Verdana"/>
              </a:rPr>
              <a:t> </a:t>
            </a:r>
            <a:r>
              <a:rPr sz="950" b="0" spc="30" dirty="0">
                <a:latin typeface="Verdana"/>
                <a:cs typeface="Verdana"/>
              </a:rPr>
              <a:t>and</a:t>
            </a:r>
            <a:r>
              <a:rPr sz="950" b="0" spc="-80" dirty="0">
                <a:latin typeface="Verdana"/>
                <a:cs typeface="Verdana"/>
              </a:rPr>
              <a:t> </a:t>
            </a:r>
            <a:r>
              <a:rPr sz="950" b="0" spc="15" dirty="0">
                <a:latin typeface="Verdana"/>
                <a:cs typeface="Verdana"/>
              </a:rPr>
              <a:t>contribute </a:t>
            </a:r>
            <a:r>
              <a:rPr sz="950" b="0" spc="-315" dirty="0">
                <a:latin typeface="Verdana"/>
                <a:cs typeface="Verdana"/>
              </a:rPr>
              <a:t> </a:t>
            </a:r>
            <a:r>
              <a:rPr sz="950" b="0" spc="-5" dirty="0">
                <a:latin typeface="Verdana"/>
                <a:cs typeface="Verdana"/>
              </a:rPr>
              <a:t>t</a:t>
            </a:r>
            <a:r>
              <a:rPr sz="950" b="0" spc="20" dirty="0">
                <a:latin typeface="Verdana"/>
                <a:cs typeface="Verdana"/>
              </a:rPr>
              <a:t>o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5" dirty="0">
                <a:latin typeface="Verdana"/>
                <a:cs typeface="Verdana"/>
              </a:rPr>
              <a:t>a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25" dirty="0">
                <a:latin typeface="Verdana"/>
                <a:cs typeface="Verdana"/>
              </a:rPr>
              <a:t>vi</a:t>
            </a:r>
            <a:r>
              <a:rPr sz="950" b="0" spc="20" dirty="0">
                <a:latin typeface="Verdana"/>
                <a:cs typeface="Verdana"/>
              </a:rPr>
              <a:t>b</a:t>
            </a:r>
            <a:r>
              <a:rPr sz="950" b="0" spc="5" dirty="0">
                <a:latin typeface="Verdana"/>
                <a:cs typeface="Verdana"/>
              </a:rPr>
              <a:t>r</a:t>
            </a:r>
            <a:r>
              <a:rPr sz="950" b="0" spc="15" dirty="0">
                <a:latin typeface="Verdana"/>
                <a:cs typeface="Verdana"/>
              </a:rPr>
              <a:t>ant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5" dirty="0">
                <a:latin typeface="Verdana"/>
                <a:cs typeface="Verdana"/>
              </a:rPr>
              <a:t>a</a:t>
            </a:r>
            <a:r>
              <a:rPr sz="950" b="0" spc="45" dirty="0">
                <a:latin typeface="Verdana"/>
                <a:cs typeface="Verdana"/>
              </a:rPr>
              <a:t>n</a:t>
            </a:r>
            <a:r>
              <a:rPr sz="950" b="0" spc="55" dirty="0">
                <a:latin typeface="Verdana"/>
                <a:cs typeface="Verdana"/>
              </a:rPr>
              <a:t>d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5" dirty="0">
                <a:latin typeface="Verdana"/>
                <a:cs typeface="Verdana"/>
              </a:rPr>
              <a:t>su</a:t>
            </a:r>
            <a:r>
              <a:rPr sz="950" b="0" spc="45" dirty="0">
                <a:latin typeface="Verdana"/>
                <a:cs typeface="Verdana"/>
              </a:rPr>
              <a:t>pp</a:t>
            </a:r>
            <a:r>
              <a:rPr sz="950" b="0" spc="40" dirty="0">
                <a:latin typeface="Verdana"/>
                <a:cs typeface="Verdana"/>
              </a:rPr>
              <a:t>o</a:t>
            </a:r>
            <a:r>
              <a:rPr sz="950" b="0" spc="-15" dirty="0">
                <a:latin typeface="Verdana"/>
                <a:cs typeface="Verdana"/>
              </a:rPr>
              <a:t>r</a:t>
            </a:r>
            <a:r>
              <a:rPr sz="950" b="0" spc="-10" dirty="0">
                <a:latin typeface="Verdana"/>
                <a:cs typeface="Verdana"/>
              </a:rPr>
              <a:t>ti</a:t>
            </a:r>
            <a:r>
              <a:rPr sz="950" b="0" spc="-30" dirty="0">
                <a:latin typeface="Verdana"/>
                <a:cs typeface="Verdana"/>
              </a:rPr>
              <a:t>v</a:t>
            </a:r>
            <a:r>
              <a:rPr sz="950" b="0" spc="10" dirty="0">
                <a:latin typeface="Verdana"/>
                <a:cs typeface="Verdana"/>
              </a:rPr>
              <a:t>e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45" dirty="0">
                <a:latin typeface="Verdana"/>
                <a:cs typeface="Verdana"/>
              </a:rPr>
              <a:t>n</a:t>
            </a:r>
            <a:r>
              <a:rPr sz="950" b="0" spc="15" dirty="0">
                <a:latin typeface="Verdana"/>
                <a:cs typeface="Verdana"/>
              </a:rPr>
              <a:t>e</a:t>
            </a:r>
            <a:r>
              <a:rPr sz="950" b="0" dirty="0">
                <a:latin typeface="Verdana"/>
                <a:cs typeface="Verdana"/>
              </a:rPr>
              <a:t>t</a:t>
            </a:r>
            <a:r>
              <a:rPr sz="950" b="0" spc="50" dirty="0">
                <a:latin typeface="Verdana"/>
                <a:cs typeface="Verdana"/>
              </a:rPr>
              <a:t>w</a:t>
            </a:r>
            <a:r>
              <a:rPr sz="950" b="0" dirty="0">
                <a:latin typeface="Verdana"/>
                <a:cs typeface="Verdana"/>
              </a:rPr>
              <a:t>o</a:t>
            </a:r>
            <a:r>
              <a:rPr sz="950" b="0" spc="-10" dirty="0">
                <a:latin typeface="Verdana"/>
                <a:cs typeface="Verdana"/>
              </a:rPr>
              <a:t>r</a:t>
            </a:r>
            <a:r>
              <a:rPr sz="950" b="0" spc="10" dirty="0">
                <a:latin typeface="Verdana"/>
                <a:cs typeface="Verdana"/>
              </a:rPr>
              <a:t>k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5" dirty="0">
                <a:latin typeface="Verdana"/>
                <a:cs typeface="Verdana"/>
              </a:rPr>
              <a:t>of  </a:t>
            </a:r>
            <a:r>
              <a:rPr sz="950" b="0" spc="45" dirty="0">
                <a:latin typeface="Verdana"/>
                <a:cs typeface="Verdana"/>
              </a:rPr>
              <a:t>h</a:t>
            </a:r>
            <a:r>
              <a:rPr sz="950" b="0" spc="55" dirty="0">
                <a:latin typeface="Verdana"/>
                <a:cs typeface="Verdana"/>
              </a:rPr>
              <a:t>om</a:t>
            </a:r>
            <a:r>
              <a:rPr sz="950" b="0" spc="10" dirty="0">
                <a:latin typeface="Verdana"/>
                <a:cs typeface="Verdana"/>
              </a:rPr>
              <a:t>e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spc="55" dirty="0"/>
              <a:t>d</a:t>
            </a:r>
            <a:r>
              <a:rPr sz="950" spc="25" dirty="0"/>
              <a:t>esign</a:t>
            </a:r>
            <a:r>
              <a:rPr sz="950" spc="-30" dirty="0"/>
              <a:t> </a:t>
            </a:r>
            <a:r>
              <a:rPr sz="950" b="0" spc="20" dirty="0">
                <a:latin typeface="Verdana"/>
                <a:cs typeface="Verdana"/>
              </a:rPr>
              <a:t>enthus</a:t>
            </a:r>
            <a:r>
              <a:rPr sz="950" b="0" spc="-15" dirty="0">
                <a:latin typeface="Verdana"/>
                <a:cs typeface="Verdana"/>
              </a:rPr>
              <a:t>ias</a:t>
            </a:r>
            <a:r>
              <a:rPr sz="950" b="0" spc="-10" dirty="0">
                <a:latin typeface="Verdana"/>
                <a:cs typeface="Verdana"/>
              </a:rPr>
              <a:t>ts</a:t>
            </a:r>
            <a:r>
              <a:rPr sz="950" b="0" spc="-145" dirty="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 descr="F:\IARE_LOGO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4571" y="2574912"/>
            <a:ext cx="65214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7263" y="407791"/>
            <a:ext cx="18542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30" dirty="0">
                <a:latin typeface="Tahoma"/>
                <a:cs typeface="Tahoma"/>
              </a:rPr>
              <a:t>Seamless</a:t>
            </a:r>
            <a:r>
              <a:rPr sz="1300" b="1" spc="-85" dirty="0">
                <a:latin typeface="Tahoma"/>
                <a:cs typeface="Tahoma"/>
              </a:rPr>
              <a:t> </a:t>
            </a:r>
            <a:r>
              <a:rPr sz="1300" b="1" spc="10" dirty="0">
                <a:latin typeface="Tahoma"/>
                <a:cs typeface="Tahoma"/>
              </a:rPr>
              <a:t>Integration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6077" y="255640"/>
            <a:ext cx="2658110" cy="7073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sz="950" b="0" spc="30" dirty="0">
                <a:latin typeface="Verdana"/>
                <a:cs typeface="Verdana"/>
              </a:rPr>
              <a:t>E</a:t>
            </a:r>
            <a:r>
              <a:rPr sz="950" b="0" spc="-15" dirty="0">
                <a:latin typeface="Verdana"/>
                <a:cs typeface="Verdana"/>
              </a:rPr>
              <a:t>asi</a:t>
            </a:r>
            <a:r>
              <a:rPr sz="950" b="0" spc="-25" dirty="0">
                <a:latin typeface="Verdana"/>
                <a:cs typeface="Verdana"/>
              </a:rPr>
              <a:t>ly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5" dirty="0">
                <a:latin typeface="Verdana"/>
                <a:cs typeface="Verdana"/>
              </a:rPr>
              <a:t>e</a:t>
            </a:r>
            <a:r>
              <a:rPr sz="950" b="0" dirty="0">
                <a:latin typeface="Verdana"/>
                <a:cs typeface="Verdana"/>
              </a:rPr>
              <a:t>xpo</a:t>
            </a:r>
            <a:r>
              <a:rPr sz="950" b="0" spc="10" dirty="0">
                <a:latin typeface="Verdana"/>
                <a:cs typeface="Verdana"/>
              </a:rPr>
              <a:t>r</a:t>
            </a:r>
            <a:r>
              <a:rPr sz="950" b="0" spc="15" dirty="0">
                <a:latin typeface="Verdana"/>
                <a:cs typeface="Verdana"/>
              </a:rPr>
              <a:t>t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60" dirty="0">
                <a:latin typeface="Verdana"/>
                <a:cs typeface="Verdana"/>
              </a:rPr>
              <a:t>y</a:t>
            </a:r>
            <a:r>
              <a:rPr sz="950" b="0" spc="15" dirty="0">
                <a:latin typeface="Verdana"/>
                <a:cs typeface="Verdana"/>
              </a:rPr>
              <a:t>o</a:t>
            </a:r>
            <a:r>
              <a:rPr sz="950" b="0" spc="40" dirty="0">
                <a:latin typeface="Verdana"/>
                <a:cs typeface="Verdana"/>
              </a:rPr>
              <a:t>u</a:t>
            </a:r>
            <a:r>
              <a:rPr sz="950" b="0" spc="-25" dirty="0">
                <a:latin typeface="Verdana"/>
                <a:cs typeface="Verdana"/>
              </a:rPr>
              <a:t>r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10" dirty="0">
                <a:latin typeface="Verdana"/>
                <a:cs typeface="Verdana"/>
              </a:rPr>
              <a:t>desi</a:t>
            </a:r>
            <a:r>
              <a:rPr sz="950" b="0" spc="25" dirty="0">
                <a:latin typeface="Verdana"/>
                <a:cs typeface="Verdana"/>
              </a:rPr>
              <a:t>gns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20" dirty="0">
                <a:latin typeface="Verdana"/>
                <a:cs typeface="Verdana"/>
              </a:rPr>
              <a:t>an</a:t>
            </a:r>
            <a:r>
              <a:rPr sz="950" b="0" spc="55" dirty="0">
                <a:latin typeface="Verdana"/>
                <a:cs typeface="Verdana"/>
              </a:rPr>
              <a:t>d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10" dirty="0">
                <a:latin typeface="Verdana"/>
                <a:cs typeface="Verdana"/>
              </a:rPr>
              <a:t>s</a:t>
            </a:r>
            <a:r>
              <a:rPr sz="950" b="0" spc="-25" dirty="0">
                <a:latin typeface="Verdana"/>
                <a:cs typeface="Verdana"/>
              </a:rPr>
              <a:t>e</a:t>
            </a:r>
            <a:r>
              <a:rPr sz="950" b="0" spc="5" dirty="0">
                <a:latin typeface="Verdana"/>
                <a:cs typeface="Verdana"/>
              </a:rPr>
              <a:t>amless</a:t>
            </a:r>
            <a:r>
              <a:rPr sz="950" b="0" spc="-25" dirty="0">
                <a:latin typeface="Verdana"/>
                <a:cs typeface="Verdana"/>
              </a:rPr>
              <a:t>ly  </a:t>
            </a:r>
            <a:r>
              <a:rPr sz="950" b="0" spc="20" dirty="0">
                <a:latin typeface="Verdana"/>
                <a:cs typeface="Verdana"/>
              </a:rPr>
              <a:t>in</a:t>
            </a:r>
            <a:r>
              <a:rPr sz="950" b="0" spc="-5" dirty="0">
                <a:latin typeface="Verdana"/>
                <a:cs typeface="Verdana"/>
              </a:rPr>
              <a:t>t</a:t>
            </a:r>
            <a:r>
              <a:rPr sz="950" b="0" spc="5" dirty="0">
                <a:latin typeface="Verdana"/>
                <a:cs typeface="Verdana"/>
              </a:rPr>
              <a:t>e</a:t>
            </a:r>
            <a:r>
              <a:rPr sz="950" b="0" spc="65" dirty="0">
                <a:latin typeface="Verdana"/>
                <a:cs typeface="Verdana"/>
              </a:rPr>
              <a:t>g</a:t>
            </a:r>
            <a:r>
              <a:rPr sz="950" b="0" spc="-35" dirty="0">
                <a:latin typeface="Verdana"/>
                <a:cs typeface="Verdana"/>
              </a:rPr>
              <a:t>r</a:t>
            </a:r>
            <a:r>
              <a:rPr sz="950" b="0" spc="5" dirty="0">
                <a:latin typeface="Verdana"/>
                <a:cs typeface="Verdana"/>
              </a:rPr>
              <a:t>a</a:t>
            </a:r>
            <a:r>
              <a:rPr sz="950" b="0" spc="-20" dirty="0">
                <a:latin typeface="Verdana"/>
                <a:cs typeface="Verdana"/>
              </a:rPr>
              <a:t>t</a:t>
            </a:r>
            <a:r>
              <a:rPr sz="950" b="0" spc="10" dirty="0">
                <a:latin typeface="Verdana"/>
                <a:cs typeface="Verdana"/>
              </a:rPr>
              <a:t>e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30" dirty="0">
                <a:latin typeface="Verdana"/>
                <a:cs typeface="Verdana"/>
              </a:rPr>
              <a:t>th</a:t>
            </a:r>
            <a:r>
              <a:rPr sz="950" b="0" spc="50" dirty="0">
                <a:latin typeface="Verdana"/>
                <a:cs typeface="Verdana"/>
              </a:rPr>
              <a:t>em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5" dirty="0">
                <a:latin typeface="Verdana"/>
                <a:cs typeface="Verdana"/>
              </a:rPr>
              <a:t>i</a:t>
            </a:r>
            <a:r>
              <a:rPr sz="950" b="0" spc="35" dirty="0">
                <a:latin typeface="Verdana"/>
                <a:cs typeface="Verdana"/>
              </a:rPr>
              <a:t>n</a:t>
            </a:r>
            <a:r>
              <a:rPr sz="950" b="0" dirty="0">
                <a:latin typeface="Verdana"/>
                <a:cs typeface="Verdana"/>
              </a:rPr>
              <a:t>t</a:t>
            </a:r>
            <a:r>
              <a:rPr sz="950" b="0" spc="20" dirty="0">
                <a:latin typeface="Verdana"/>
                <a:cs typeface="Verdana"/>
              </a:rPr>
              <a:t>o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60" dirty="0">
                <a:latin typeface="Verdana"/>
                <a:cs typeface="Verdana"/>
              </a:rPr>
              <a:t>y</a:t>
            </a:r>
            <a:r>
              <a:rPr sz="950" b="0" spc="15" dirty="0">
                <a:latin typeface="Verdana"/>
                <a:cs typeface="Verdana"/>
              </a:rPr>
              <a:t>our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40" dirty="0">
                <a:latin typeface="Verdana"/>
                <a:cs typeface="Verdana"/>
              </a:rPr>
              <a:t>r</a:t>
            </a:r>
            <a:r>
              <a:rPr sz="950" b="0" spc="30" dirty="0">
                <a:latin typeface="Verdana"/>
                <a:cs typeface="Verdana"/>
              </a:rPr>
              <a:t>en</a:t>
            </a:r>
            <a:r>
              <a:rPr sz="950" b="0" spc="5" dirty="0">
                <a:latin typeface="Verdana"/>
                <a:cs typeface="Verdana"/>
              </a:rPr>
              <a:t>o</a:t>
            </a:r>
            <a:r>
              <a:rPr sz="950" b="0" spc="-65" dirty="0">
                <a:latin typeface="Verdana"/>
                <a:cs typeface="Verdana"/>
              </a:rPr>
              <a:t>v</a:t>
            </a:r>
            <a:r>
              <a:rPr sz="950" b="0" spc="-5" dirty="0">
                <a:latin typeface="Verdana"/>
                <a:cs typeface="Verdana"/>
              </a:rPr>
              <a:t>a</a:t>
            </a:r>
            <a:r>
              <a:rPr sz="950" b="0" spc="20" dirty="0">
                <a:latin typeface="Verdana"/>
                <a:cs typeface="Verdana"/>
              </a:rPr>
              <a:t>tion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dirty="0">
                <a:latin typeface="Verdana"/>
                <a:cs typeface="Verdana"/>
              </a:rPr>
              <a:t>or  </a:t>
            </a:r>
            <a:r>
              <a:rPr sz="950" b="0" spc="30" dirty="0">
                <a:latin typeface="Verdana"/>
                <a:cs typeface="Verdana"/>
              </a:rPr>
              <a:t>c</a:t>
            </a:r>
            <a:r>
              <a:rPr sz="950" b="0" spc="15" dirty="0">
                <a:latin typeface="Verdana"/>
                <a:cs typeface="Verdana"/>
              </a:rPr>
              <a:t>ons</a:t>
            </a:r>
            <a:r>
              <a:rPr sz="950" b="0" spc="-5" dirty="0">
                <a:latin typeface="Verdana"/>
                <a:cs typeface="Verdana"/>
              </a:rPr>
              <a:t>tr</a:t>
            </a:r>
            <a:r>
              <a:rPr sz="950" b="0" spc="45" dirty="0">
                <a:latin typeface="Verdana"/>
                <a:cs typeface="Verdana"/>
              </a:rPr>
              <a:t>uc</a:t>
            </a:r>
            <a:r>
              <a:rPr sz="950" b="0" spc="5" dirty="0">
                <a:latin typeface="Verdana"/>
                <a:cs typeface="Verdana"/>
              </a:rPr>
              <a:t>ti</a:t>
            </a:r>
            <a:r>
              <a:rPr sz="950" b="0" spc="15" dirty="0">
                <a:latin typeface="Verdana"/>
                <a:cs typeface="Verdana"/>
              </a:rPr>
              <a:t>o</a:t>
            </a:r>
            <a:r>
              <a:rPr sz="950" b="0" spc="45" dirty="0">
                <a:latin typeface="Verdana"/>
                <a:cs typeface="Verdana"/>
              </a:rPr>
              <a:t>n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20" dirty="0">
                <a:latin typeface="Verdana"/>
                <a:cs typeface="Verdana"/>
              </a:rPr>
              <a:t>p</a:t>
            </a:r>
            <a:r>
              <a:rPr sz="950" b="0" dirty="0">
                <a:latin typeface="Verdana"/>
                <a:cs typeface="Verdana"/>
              </a:rPr>
              <a:t>r</a:t>
            </a:r>
            <a:r>
              <a:rPr sz="950" b="0" spc="-20" dirty="0">
                <a:latin typeface="Verdana"/>
                <a:cs typeface="Verdana"/>
              </a:rPr>
              <a:t>oj</a:t>
            </a:r>
            <a:r>
              <a:rPr sz="950" b="0" spc="5" dirty="0">
                <a:latin typeface="Verdana"/>
                <a:cs typeface="Verdana"/>
              </a:rPr>
              <a:t>e</a:t>
            </a:r>
            <a:r>
              <a:rPr sz="950" b="0" spc="45" dirty="0">
                <a:latin typeface="Verdana"/>
                <a:cs typeface="Verdana"/>
              </a:rPr>
              <a:t>c</a:t>
            </a:r>
            <a:r>
              <a:rPr sz="950" b="0" spc="-10" dirty="0">
                <a:latin typeface="Verdana"/>
                <a:cs typeface="Verdana"/>
              </a:rPr>
              <a:t>ts</a:t>
            </a:r>
            <a:r>
              <a:rPr sz="950" b="0" spc="-145" dirty="0">
                <a:latin typeface="Verdana"/>
                <a:cs typeface="Verdana"/>
              </a:rPr>
              <a:t>.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110" dirty="0">
                <a:latin typeface="Verdana"/>
                <a:cs typeface="Verdana"/>
              </a:rPr>
              <a:t>M</a:t>
            </a:r>
            <a:r>
              <a:rPr sz="950" b="0" spc="-5" dirty="0">
                <a:latin typeface="Verdana"/>
                <a:cs typeface="Verdana"/>
              </a:rPr>
              <a:t>a</a:t>
            </a:r>
            <a:r>
              <a:rPr sz="950" b="0" spc="-15" dirty="0">
                <a:latin typeface="Verdana"/>
                <a:cs typeface="Verdana"/>
              </a:rPr>
              <a:t>k</a:t>
            </a:r>
            <a:r>
              <a:rPr sz="950" b="0" spc="10" dirty="0">
                <a:latin typeface="Verdana"/>
                <a:cs typeface="Verdana"/>
              </a:rPr>
              <a:t>e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60" dirty="0">
                <a:latin typeface="Verdana"/>
                <a:cs typeface="Verdana"/>
              </a:rPr>
              <a:t>y</a:t>
            </a:r>
            <a:r>
              <a:rPr sz="950" b="0" spc="30" dirty="0">
                <a:latin typeface="Verdana"/>
                <a:cs typeface="Verdana"/>
              </a:rPr>
              <a:t>ou</a:t>
            </a:r>
            <a:r>
              <a:rPr sz="950" b="0" spc="-25" dirty="0">
                <a:latin typeface="Verdana"/>
                <a:cs typeface="Verdana"/>
              </a:rPr>
              <a:t>r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20" dirty="0">
                <a:latin typeface="Verdana"/>
                <a:cs typeface="Verdana"/>
              </a:rPr>
              <a:t>d</a:t>
            </a:r>
            <a:r>
              <a:rPr sz="950" b="0" dirty="0">
                <a:latin typeface="Verdana"/>
                <a:cs typeface="Verdana"/>
              </a:rPr>
              <a:t>r</a:t>
            </a:r>
            <a:r>
              <a:rPr sz="950" b="0" spc="-5" dirty="0">
                <a:latin typeface="Verdana"/>
                <a:cs typeface="Verdana"/>
              </a:rPr>
              <a:t>e</a:t>
            </a:r>
            <a:r>
              <a:rPr sz="950" b="0" spc="30" dirty="0">
                <a:latin typeface="Verdana"/>
                <a:cs typeface="Verdana"/>
              </a:rPr>
              <a:t>am  </a:t>
            </a:r>
            <a:r>
              <a:rPr sz="950" b="0" spc="45" dirty="0">
                <a:latin typeface="Verdana"/>
                <a:cs typeface="Verdana"/>
              </a:rPr>
              <a:t>h</a:t>
            </a:r>
            <a:r>
              <a:rPr sz="950" b="0" spc="55" dirty="0">
                <a:latin typeface="Verdana"/>
                <a:cs typeface="Verdana"/>
              </a:rPr>
              <a:t>om</a:t>
            </a:r>
            <a:r>
              <a:rPr sz="950" b="0" spc="10" dirty="0">
                <a:latin typeface="Verdana"/>
                <a:cs typeface="Verdana"/>
              </a:rPr>
              <a:t>e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5" dirty="0">
                <a:latin typeface="Verdana"/>
                <a:cs typeface="Verdana"/>
              </a:rPr>
              <a:t>a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40" dirty="0">
                <a:latin typeface="Verdana"/>
                <a:cs typeface="Verdana"/>
              </a:rPr>
              <a:t>r</a:t>
            </a:r>
            <a:r>
              <a:rPr sz="950" b="0" spc="-5" dirty="0">
                <a:latin typeface="Verdana"/>
                <a:cs typeface="Verdana"/>
              </a:rPr>
              <a:t>eal</a:t>
            </a:r>
            <a:r>
              <a:rPr sz="950" b="0" spc="5" dirty="0">
                <a:latin typeface="Verdana"/>
                <a:cs typeface="Verdana"/>
              </a:rPr>
              <a:t>i</a:t>
            </a:r>
            <a:r>
              <a:rPr sz="950" b="0" spc="-5" dirty="0">
                <a:latin typeface="Verdana"/>
                <a:cs typeface="Verdana"/>
              </a:rPr>
              <a:t>t</a:t>
            </a:r>
            <a:r>
              <a:rPr sz="950" b="0" spc="-45" dirty="0">
                <a:latin typeface="Verdana"/>
                <a:cs typeface="Verdana"/>
              </a:rPr>
              <a:t>y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65" dirty="0">
                <a:latin typeface="Verdana"/>
                <a:cs typeface="Verdana"/>
              </a:rPr>
              <a:t>w</a:t>
            </a:r>
            <a:r>
              <a:rPr sz="950" b="0" spc="20" dirty="0">
                <a:latin typeface="Verdana"/>
                <a:cs typeface="Verdana"/>
              </a:rPr>
              <a:t>ith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30" dirty="0">
                <a:latin typeface="Verdana"/>
                <a:cs typeface="Verdana"/>
              </a:rPr>
              <a:t>th</a:t>
            </a:r>
            <a:r>
              <a:rPr sz="950" b="0" spc="10" dirty="0">
                <a:latin typeface="Verdana"/>
                <a:cs typeface="Verdana"/>
              </a:rPr>
              <a:t>e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45" dirty="0">
                <a:latin typeface="Verdana"/>
                <a:cs typeface="Verdana"/>
              </a:rPr>
              <a:t>h</a:t>
            </a:r>
            <a:r>
              <a:rPr sz="950" b="0" spc="5" dirty="0">
                <a:latin typeface="Verdana"/>
                <a:cs typeface="Verdana"/>
              </a:rPr>
              <a:t>e</a:t>
            </a:r>
            <a:r>
              <a:rPr sz="950" b="0" spc="-5" dirty="0">
                <a:latin typeface="Verdana"/>
                <a:cs typeface="Verdana"/>
              </a:rPr>
              <a:t>l</a:t>
            </a:r>
            <a:r>
              <a:rPr sz="950" b="0" spc="55" dirty="0">
                <a:latin typeface="Verdana"/>
                <a:cs typeface="Verdana"/>
              </a:rPr>
              <a:t>p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5" dirty="0">
                <a:latin typeface="Verdana"/>
                <a:cs typeface="Verdana"/>
              </a:rPr>
              <a:t>of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15" dirty="0">
                <a:latin typeface="Verdana"/>
                <a:cs typeface="Verdana"/>
              </a:rPr>
              <a:t>our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20" dirty="0">
                <a:latin typeface="Verdana"/>
                <a:cs typeface="Verdana"/>
              </a:rPr>
              <a:t>in</a:t>
            </a:r>
            <a:r>
              <a:rPr sz="950" b="0" spc="15" dirty="0">
                <a:latin typeface="Verdana"/>
                <a:cs typeface="Verdana"/>
              </a:rPr>
              <a:t>tui</a:t>
            </a:r>
            <a:r>
              <a:rPr sz="950" b="0" spc="5" dirty="0">
                <a:latin typeface="Verdana"/>
                <a:cs typeface="Verdana"/>
              </a:rPr>
              <a:t>ti</a:t>
            </a:r>
            <a:r>
              <a:rPr sz="950" b="0" spc="-60" dirty="0">
                <a:latin typeface="Verdana"/>
                <a:cs typeface="Verdana"/>
              </a:rPr>
              <a:t>v</a:t>
            </a:r>
            <a:r>
              <a:rPr sz="950" b="0" spc="5" dirty="0">
                <a:latin typeface="Verdana"/>
                <a:cs typeface="Verdana"/>
              </a:rPr>
              <a:t>e  </a:t>
            </a:r>
            <a:r>
              <a:rPr sz="950" b="0" spc="-15" dirty="0">
                <a:latin typeface="Verdana"/>
                <a:cs typeface="Verdana"/>
              </a:rPr>
              <a:t>app.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 descr="F:\IARE_LOGO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2555" y="2597407"/>
            <a:ext cx="65214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32" y="504907"/>
            <a:ext cx="2520753" cy="24202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07501" y="852033"/>
            <a:ext cx="2073910" cy="9086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4290">
              <a:lnSpc>
                <a:spcPct val="102000"/>
              </a:lnSpc>
              <a:spcBef>
                <a:spcPts val="85"/>
              </a:spcBef>
            </a:pPr>
            <a:r>
              <a:rPr sz="950" spc="30" dirty="0">
                <a:latin typeface="Verdana"/>
                <a:cs typeface="Verdana"/>
              </a:rPr>
              <a:t>Unl</a:t>
            </a:r>
            <a:r>
              <a:rPr sz="950" spc="15" dirty="0">
                <a:latin typeface="Verdana"/>
                <a:cs typeface="Verdana"/>
              </a:rPr>
              <a:t>e</a:t>
            </a:r>
            <a:r>
              <a:rPr sz="950" spc="5" dirty="0">
                <a:latin typeface="Verdana"/>
                <a:cs typeface="Verdana"/>
              </a:rPr>
              <a:t>ash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60" dirty="0">
                <a:latin typeface="Verdana"/>
                <a:cs typeface="Verdana"/>
              </a:rPr>
              <a:t>y</a:t>
            </a:r>
            <a:r>
              <a:rPr sz="950" spc="30" dirty="0">
                <a:latin typeface="Verdana"/>
                <a:cs typeface="Verdana"/>
              </a:rPr>
              <a:t>ou</a:t>
            </a:r>
            <a:r>
              <a:rPr sz="950" spc="-25" dirty="0">
                <a:latin typeface="Verdana"/>
                <a:cs typeface="Verdana"/>
              </a:rPr>
              <a:t>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c</a:t>
            </a:r>
            <a:r>
              <a:rPr sz="950" spc="-5" dirty="0">
                <a:latin typeface="Verdana"/>
                <a:cs typeface="Verdana"/>
              </a:rPr>
              <a:t>re</a:t>
            </a:r>
            <a:r>
              <a:rPr sz="950" spc="-10" dirty="0">
                <a:latin typeface="Verdana"/>
                <a:cs typeface="Verdana"/>
              </a:rPr>
              <a:t>ativi</a:t>
            </a:r>
            <a:r>
              <a:rPr sz="950" spc="5" dirty="0">
                <a:latin typeface="Verdana"/>
                <a:cs typeface="Verdana"/>
              </a:rPr>
              <a:t>t</a:t>
            </a:r>
            <a:r>
              <a:rPr sz="950" spc="-45" dirty="0">
                <a:latin typeface="Verdana"/>
                <a:cs typeface="Verdana"/>
              </a:rPr>
              <a:t>y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40" dirty="0">
                <a:latin typeface="Verdana"/>
                <a:cs typeface="Verdana"/>
              </a:rPr>
              <a:t>d  </a:t>
            </a:r>
            <a:r>
              <a:rPr sz="950" spc="55" dirty="0">
                <a:latin typeface="Verdana"/>
                <a:cs typeface="Verdana"/>
              </a:rPr>
              <a:t>em</a:t>
            </a:r>
            <a:r>
              <a:rPr sz="950" spc="40" dirty="0">
                <a:latin typeface="Verdana"/>
                <a:cs typeface="Verdana"/>
              </a:rPr>
              <a:t>b</a:t>
            </a:r>
            <a:r>
              <a:rPr sz="950" spc="-20" dirty="0">
                <a:latin typeface="Verdana"/>
                <a:cs typeface="Verdana"/>
              </a:rPr>
              <a:t>a</a:t>
            </a:r>
            <a:r>
              <a:rPr sz="950" spc="-25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k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on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an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-75" dirty="0">
                <a:latin typeface="Verdana"/>
                <a:cs typeface="Verdana"/>
              </a:rPr>
              <a:t>x</a:t>
            </a:r>
            <a:r>
              <a:rPr sz="950" spc="20" dirty="0">
                <a:latin typeface="Verdana"/>
                <a:cs typeface="Verdana"/>
              </a:rPr>
              <a:t>citin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65" dirty="0">
                <a:latin typeface="Verdana"/>
                <a:cs typeface="Verdana"/>
              </a:rPr>
              <a:t>j</a:t>
            </a:r>
            <a:r>
              <a:rPr sz="950" spc="15" dirty="0">
                <a:latin typeface="Verdana"/>
                <a:cs typeface="Verdana"/>
              </a:rPr>
              <a:t>o</a:t>
            </a:r>
            <a:r>
              <a:rPr sz="950" spc="40" dirty="0">
                <a:latin typeface="Verdana"/>
                <a:cs typeface="Verdana"/>
              </a:rPr>
              <a:t>u</a:t>
            </a:r>
            <a:r>
              <a:rPr sz="950" spc="-35" dirty="0">
                <a:latin typeface="Verdana"/>
                <a:cs typeface="Verdana"/>
              </a:rPr>
              <a:t>r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dirty="0">
                <a:latin typeface="Verdana"/>
                <a:cs typeface="Verdana"/>
              </a:rPr>
              <a:t>e</a:t>
            </a:r>
            <a:r>
              <a:rPr sz="950" spc="-45" dirty="0">
                <a:latin typeface="Verdana"/>
                <a:cs typeface="Verdana"/>
              </a:rPr>
              <a:t>y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15" dirty="0">
                <a:latin typeface="Verdana"/>
                <a:cs typeface="Verdana"/>
              </a:rPr>
              <a:t>o  </a:t>
            </a:r>
            <a:r>
              <a:rPr sz="950" spc="35" dirty="0">
                <a:latin typeface="Verdana"/>
                <a:cs typeface="Verdana"/>
              </a:rPr>
              <a:t>d</a:t>
            </a:r>
            <a:r>
              <a:rPr sz="950" spc="2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35" dirty="0">
                <a:latin typeface="Verdana"/>
                <a:cs typeface="Verdana"/>
              </a:rPr>
              <a:t>ign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60" dirty="0">
                <a:latin typeface="Verdana"/>
                <a:cs typeface="Verdana"/>
              </a:rPr>
              <a:t>y</a:t>
            </a:r>
            <a:r>
              <a:rPr sz="950" spc="15" dirty="0">
                <a:latin typeface="Verdana"/>
                <a:cs typeface="Verdana"/>
              </a:rPr>
              <a:t>o</a:t>
            </a:r>
            <a:r>
              <a:rPr sz="950" spc="40" dirty="0">
                <a:latin typeface="Verdana"/>
                <a:cs typeface="Verdana"/>
              </a:rPr>
              <a:t>u</a:t>
            </a:r>
            <a:r>
              <a:rPr sz="950" spc="-25" dirty="0">
                <a:latin typeface="Verdana"/>
                <a:cs typeface="Verdana"/>
              </a:rPr>
              <a:t>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d</a:t>
            </a:r>
            <a:r>
              <a:rPr sz="950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40" dirty="0">
                <a:latin typeface="Verdana"/>
                <a:cs typeface="Verdana"/>
              </a:rPr>
              <a:t>am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15" dirty="0">
                <a:latin typeface="Verdana"/>
                <a:cs typeface="Verdana"/>
              </a:rPr>
              <a:t>o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145" dirty="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50" spc="60" dirty="0">
                <a:latin typeface="Verdana"/>
                <a:cs typeface="Verdana"/>
              </a:rPr>
              <a:t>D</a:t>
            </a:r>
            <a:r>
              <a:rPr sz="950" spc="5" dirty="0">
                <a:latin typeface="Verdana"/>
                <a:cs typeface="Verdana"/>
              </a:rPr>
              <a:t>o</a:t>
            </a:r>
            <a:r>
              <a:rPr sz="950" spc="55" dirty="0">
                <a:latin typeface="Verdana"/>
                <a:cs typeface="Verdana"/>
              </a:rPr>
              <a:t>wn</a:t>
            </a:r>
            <a:r>
              <a:rPr sz="950" spc="5" dirty="0">
                <a:latin typeface="Verdana"/>
                <a:cs typeface="Verdana"/>
              </a:rPr>
              <a:t>l</a:t>
            </a:r>
            <a:r>
              <a:rPr sz="950" spc="10" dirty="0">
                <a:latin typeface="Verdana"/>
                <a:cs typeface="Verdana"/>
              </a:rPr>
              <a:t>o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ul</a:t>
            </a:r>
            <a:r>
              <a:rPr sz="950" spc="5" dirty="0">
                <a:latin typeface="Verdana"/>
                <a:cs typeface="Verdana"/>
              </a:rPr>
              <a:t>ti</a:t>
            </a:r>
            <a:r>
              <a:rPr sz="950" spc="85" dirty="0">
                <a:latin typeface="Verdana"/>
                <a:cs typeface="Verdana"/>
              </a:rPr>
              <a:t>m</a:t>
            </a:r>
            <a:r>
              <a:rPr sz="950" spc="-5" dirty="0">
                <a:latin typeface="Verdana"/>
                <a:cs typeface="Verdana"/>
              </a:rPr>
              <a:t>at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10" dirty="0">
                <a:latin typeface="Verdana"/>
                <a:cs typeface="Verdana"/>
              </a:rPr>
              <a:t>ouse</a:t>
            </a:r>
            <a:endParaRPr sz="950">
              <a:latin typeface="Verdana"/>
              <a:cs typeface="Verdana"/>
            </a:endParaRPr>
          </a:p>
          <a:p>
            <a:pPr marL="12700" marR="5080">
              <a:lnSpc>
                <a:spcPct val="100899"/>
              </a:lnSpc>
              <a:spcBef>
                <a:spcPts val="25"/>
              </a:spcBef>
            </a:pPr>
            <a:r>
              <a:rPr sz="950" spc="-5" dirty="0">
                <a:latin typeface="Verdana"/>
                <a:cs typeface="Verdana"/>
              </a:rPr>
              <a:t>i</a:t>
            </a:r>
            <a:r>
              <a:rPr sz="950" spc="35" dirty="0">
                <a:latin typeface="Verdana"/>
                <a:cs typeface="Verdana"/>
              </a:rPr>
              <a:t>n</a:t>
            </a:r>
            <a:r>
              <a:rPr sz="950" dirty="0">
                <a:latin typeface="Verdana"/>
                <a:cs typeface="Verdana"/>
              </a:rPr>
              <a:t>t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-15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i</a:t>
            </a:r>
            <a:r>
              <a:rPr sz="950" spc="15" dirty="0">
                <a:latin typeface="Verdana"/>
                <a:cs typeface="Verdana"/>
              </a:rPr>
              <a:t>o</a:t>
            </a:r>
            <a:r>
              <a:rPr sz="950" spc="-25" dirty="0">
                <a:latin typeface="Verdana"/>
                <a:cs typeface="Verdana"/>
              </a:rPr>
              <a:t>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desig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5" dirty="0">
                <a:latin typeface="Verdana"/>
                <a:cs typeface="Verdana"/>
              </a:rPr>
              <a:t>er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55" dirty="0">
                <a:latin typeface="Verdana"/>
                <a:cs typeface="Verdana"/>
              </a:rPr>
              <a:t>pp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tu</a:t>
            </a:r>
            <a:r>
              <a:rPr sz="950" dirty="0">
                <a:latin typeface="Verdana"/>
                <a:cs typeface="Verdana"/>
              </a:rPr>
              <a:t>r</a:t>
            </a:r>
            <a:r>
              <a:rPr sz="950" spc="30" dirty="0">
                <a:latin typeface="Verdana"/>
                <a:cs typeface="Verdana"/>
              </a:rPr>
              <a:t>n  </a:t>
            </a:r>
            <a:r>
              <a:rPr sz="950" spc="-60" dirty="0">
                <a:latin typeface="Verdana"/>
                <a:cs typeface="Verdana"/>
              </a:rPr>
              <a:t>y</a:t>
            </a:r>
            <a:r>
              <a:rPr sz="950" spc="30" dirty="0">
                <a:latin typeface="Verdana"/>
                <a:cs typeface="Verdana"/>
              </a:rPr>
              <a:t>ou</a:t>
            </a:r>
            <a:r>
              <a:rPr sz="950" spc="-25" dirty="0">
                <a:latin typeface="Verdana"/>
                <a:cs typeface="Verdana"/>
              </a:rPr>
              <a:t>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vi</a:t>
            </a:r>
            <a:r>
              <a:rPr sz="950" spc="10" dirty="0">
                <a:latin typeface="Verdana"/>
                <a:cs typeface="Verdana"/>
              </a:rPr>
              <a:t>sion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in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stu</a:t>
            </a:r>
            <a:r>
              <a:rPr sz="950" spc="30" dirty="0">
                <a:latin typeface="Verdana"/>
                <a:cs typeface="Verdana"/>
              </a:rPr>
              <a:t>nni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eal</a:t>
            </a:r>
            <a:r>
              <a:rPr sz="950" spc="5" dirty="0">
                <a:latin typeface="Verdana"/>
                <a:cs typeface="Verdana"/>
              </a:rPr>
              <a:t>i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-85" dirty="0">
                <a:latin typeface="Verdana"/>
                <a:cs typeface="Verdana"/>
              </a:rPr>
              <a:t>y!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7501" y="407272"/>
            <a:ext cx="194246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/>
              <a:t>Start</a:t>
            </a:r>
            <a:r>
              <a:rPr sz="1300" spc="-50" dirty="0"/>
              <a:t> </a:t>
            </a:r>
            <a:r>
              <a:rPr sz="1300" spc="50" dirty="0"/>
              <a:t>Designing</a:t>
            </a:r>
            <a:r>
              <a:rPr sz="1300" spc="-45" dirty="0"/>
              <a:t> </a:t>
            </a:r>
            <a:r>
              <a:rPr sz="1300" spc="15" dirty="0"/>
              <a:t>Today</a:t>
            </a:r>
            <a:endParaRPr sz="1300"/>
          </a:p>
        </p:txBody>
      </p:sp>
      <p:sp>
        <p:nvSpPr>
          <p:cNvPr id="5" name="object 5"/>
          <p:cNvSpPr/>
          <p:nvPr/>
        </p:nvSpPr>
        <p:spPr>
          <a:xfrm>
            <a:off x="3401923" y="308127"/>
            <a:ext cx="2445385" cy="36830"/>
          </a:xfrm>
          <a:custGeom>
            <a:avLst/>
            <a:gdLst/>
            <a:ahLst/>
            <a:cxnLst/>
            <a:rect l="l" t="t" r="r" b="b"/>
            <a:pathLst>
              <a:path w="2445385" h="36829">
                <a:moveTo>
                  <a:pt x="2444800" y="0"/>
                </a:moveTo>
                <a:lnTo>
                  <a:pt x="0" y="0"/>
                </a:lnTo>
                <a:lnTo>
                  <a:pt x="0" y="36525"/>
                </a:lnTo>
                <a:lnTo>
                  <a:pt x="2444800" y="36525"/>
                </a:lnTo>
                <a:lnTo>
                  <a:pt x="244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 descr="F:\IARE_LOGO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0174" y="2575948"/>
            <a:ext cx="65214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58547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5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150" y="1114425"/>
            <a:ext cx="1975989" cy="980440"/>
          </a:xfrm>
          <a:prstGeom prst="rect">
            <a:avLst/>
          </a:prstGeom>
        </p:spPr>
        <p:txBody>
          <a:bodyPr vert="horz" wrap="square" lIns="0" tIns="252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85"/>
              </a:spcBef>
            </a:pPr>
            <a:r>
              <a:rPr spc="10" dirty="0"/>
              <a:t>Thanks!</a:t>
            </a:r>
          </a:p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sz="1100" b="0" i="1" spc="30" dirty="0">
                <a:latin typeface="Verdana"/>
                <a:cs typeface="Verdana"/>
              </a:rPr>
              <a:t>Do</a:t>
            </a:r>
            <a:r>
              <a:rPr sz="1100" b="0" i="1" spc="-100" dirty="0">
                <a:latin typeface="Verdana"/>
                <a:cs typeface="Verdana"/>
              </a:rPr>
              <a:t> </a:t>
            </a:r>
            <a:r>
              <a:rPr sz="1100" b="0" i="1" spc="-70" dirty="0">
                <a:latin typeface="Verdana"/>
                <a:cs typeface="Verdana"/>
              </a:rPr>
              <a:t>y</a:t>
            </a:r>
            <a:r>
              <a:rPr sz="1100" b="0" i="1" spc="10" dirty="0">
                <a:latin typeface="Verdana"/>
                <a:cs typeface="Verdana"/>
              </a:rPr>
              <a:t>o</a:t>
            </a:r>
            <a:r>
              <a:rPr sz="1100" b="0" i="1" spc="30" dirty="0">
                <a:latin typeface="Verdana"/>
                <a:cs typeface="Verdana"/>
              </a:rPr>
              <a:t>u</a:t>
            </a:r>
            <a:r>
              <a:rPr sz="1100" b="0" i="1" spc="-100" dirty="0">
                <a:latin typeface="Verdana"/>
                <a:cs typeface="Verdana"/>
              </a:rPr>
              <a:t> </a:t>
            </a:r>
            <a:r>
              <a:rPr sz="1100" b="0" i="1" spc="10" dirty="0">
                <a:latin typeface="Verdana"/>
                <a:cs typeface="Verdana"/>
              </a:rPr>
              <a:t>h</a:t>
            </a:r>
            <a:r>
              <a:rPr sz="1100" b="0" i="1" spc="-5" dirty="0">
                <a:latin typeface="Verdana"/>
                <a:cs typeface="Verdana"/>
              </a:rPr>
              <a:t>a</a:t>
            </a:r>
            <a:r>
              <a:rPr sz="1100" b="0" i="1" spc="-70" dirty="0">
                <a:latin typeface="Verdana"/>
                <a:cs typeface="Verdana"/>
              </a:rPr>
              <a:t>v</a:t>
            </a:r>
            <a:r>
              <a:rPr sz="1100" b="0" i="1" dirty="0">
                <a:latin typeface="Verdana"/>
                <a:cs typeface="Verdana"/>
              </a:rPr>
              <a:t>e</a:t>
            </a:r>
            <a:r>
              <a:rPr sz="1100" b="0" i="1" spc="-100" dirty="0">
                <a:latin typeface="Verdana"/>
                <a:cs typeface="Verdana"/>
              </a:rPr>
              <a:t> </a:t>
            </a:r>
            <a:r>
              <a:rPr sz="1100" b="0" i="1" spc="10" dirty="0">
                <a:latin typeface="Verdana"/>
                <a:cs typeface="Verdana"/>
              </a:rPr>
              <a:t>a</a:t>
            </a:r>
            <a:r>
              <a:rPr sz="1100" b="0" i="1" spc="-5" dirty="0">
                <a:latin typeface="Verdana"/>
                <a:cs typeface="Verdana"/>
              </a:rPr>
              <a:t>n</a:t>
            </a:r>
            <a:r>
              <a:rPr sz="1100" b="0" i="1" spc="-50" dirty="0">
                <a:latin typeface="Verdana"/>
                <a:cs typeface="Verdana"/>
              </a:rPr>
              <a:t>y</a:t>
            </a:r>
            <a:r>
              <a:rPr sz="1100" b="0" i="1" spc="-100" dirty="0">
                <a:latin typeface="Verdana"/>
                <a:cs typeface="Verdana"/>
              </a:rPr>
              <a:t> </a:t>
            </a:r>
            <a:r>
              <a:rPr sz="1100" b="0" i="1" spc="50" dirty="0">
                <a:latin typeface="Verdana"/>
                <a:cs typeface="Verdana"/>
              </a:rPr>
              <a:t>q</a:t>
            </a:r>
            <a:r>
              <a:rPr sz="1100" b="0" i="1" spc="20" dirty="0">
                <a:latin typeface="Verdana"/>
                <a:cs typeface="Verdana"/>
              </a:rPr>
              <a:t>u</a:t>
            </a:r>
            <a:r>
              <a:rPr sz="1100" b="0" i="1" spc="10" dirty="0">
                <a:latin typeface="Verdana"/>
                <a:cs typeface="Verdana"/>
              </a:rPr>
              <a:t>e</a:t>
            </a:r>
            <a:r>
              <a:rPr sz="1100" b="0" i="1" spc="5" dirty="0">
                <a:latin typeface="Verdana"/>
                <a:cs typeface="Verdana"/>
              </a:rPr>
              <a:t>stio</a:t>
            </a:r>
            <a:r>
              <a:rPr sz="1100" b="0" i="1" dirty="0">
                <a:latin typeface="Verdana"/>
                <a:cs typeface="Verdana"/>
              </a:rPr>
              <a:t>n</a:t>
            </a:r>
            <a:r>
              <a:rPr sz="1100" b="0" i="1" spc="-55" dirty="0">
                <a:latin typeface="Verdana"/>
                <a:cs typeface="Verdana"/>
              </a:rPr>
              <a:t>s</a:t>
            </a:r>
            <a:r>
              <a:rPr sz="1100" b="0" i="1" spc="15" dirty="0">
                <a:latin typeface="Verdana"/>
                <a:cs typeface="Verdana"/>
              </a:rPr>
              <a:t>?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 descr="F:\IARE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2555" y="1219"/>
            <a:ext cx="65214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4656" y="1765149"/>
            <a:ext cx="3275965" cy="7854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065" marR="5080" algn="ctr">
              <a:lnSpc>
                <a:spcPts val="1870"/>
              </a:lnSpc>
              <a:spcBef>
                <a:spcPts val="470"/>
              </a:spcBef>
            </a:pPr>
            <a:r>
              <a:rPr sz="1850" b="1" spc="70" dirty="0">
                <a:latin typeface="Tahoma"/>
                <a:cs typeface="Tahoma"/>
              </a:rPr>
              <a:t>Design</a:t>
            </a:r>
            <a:r>
              <a:rPr sz="1850" b="1" spc="-40" dirty="0">
                <a:latin typeface="Tahoma"/>
                <a:cs typeface="Tahoma"/>
              </a:rPr>
              <a:t> </a:t>
            </a:r>
            <a:r>
              <a:rPr sz="1850" b="1" dirty="0">
                <a:latin typeface="Tahoma"/>
                <a:cs typeface="Tahoma"/>
              </a:rPr>
              <a:t>Your</a:t>
            </a:r>
            <a:r>
              <a:rPr sz="1850" b="1" spc="-40" dirty="0">
                <a:latin typeface="Tahoma"/>
                <a:cs typeface="Tahoma"/>
              </a:rPr>
              <a:t> </a:t>
            </a:r>
            <a:r>
              <a:rPr sz="1850" b="1" spc="70" dirty="0">
                <a:latin typeface="Tahoma"/>
                <a:cs typeface="Tahoma"/>
              </a:rPr>
              <a:t>Dream</a:t>
            </a:r>
            <a:r>
              <a:rPr sz="1850" b="1" spc="-40" dirty="0">
                <a:latin typeface="Tahoma"/>
                <a:cs typeface="Tahoma"/>
              </a:rPr>
              <a:t> </a:t>
            </a:r>
            <a:r>
              <a:rPr sz="1850" b="1" spc="40" dirty="0">
                <a:latin typeface="Tahoma"/>
                <a:cs typeface="Tahoma"/>
              </a:rPr>
              <a:t>Home: </a:t>
            </a:r>
            <a:r>
              <a:rPr sz="1850" b="1" spc="-530" dirty="0">
                <a:latin typeface="Tahoma"/>
                <a:cs typeface="Tahoma"/>
              </a:rPr>
              <a:t> </a:t>
            </a:r>
            <a:r>
              <a:rPr sz="1850" b="1" spc="50" dirty="0">
                <a:latin typeface="Tahoma"/>
                <a:cs typeface="Tahoma"/>
              </a:rPr>
              <a:t>The Ultimate </a:t>
            </a:r>
            <a:r>
              <a:rPr sz="1850" b="1" spc="65" dirty="0">
                <a:latin typeface="Tahoma"/>
                <a:cs typeface="Tahoma"/>
              </a:rPr>
              <a:t>House </a:t>
            </a:r>
            <a:r>
              <a:rPr sz="1850" b="1" spc="70" dirty="0">
                <a:latin typeface="Tahoma"/>
                <a:cs typeface="Tahoma"/>
              </a:rPr>
              <a:t> </a:t>
            </a:r>
            <a:r>
              <a:rPr sz="1850" b="1" spc="-20" dirty="0">
                <a:latin typeface="Tahoma"/>
                <a:cs typeface="Tahoma"/>
              </a:rPr>
              <a:t>Interior</a:t>
            </a:r>
            <a:r>
              <a:rPr sz="1850" b="1" spc="-40" dirty="0">
                <a:latin typeface="Tahoma"/>
                <a:cs typeface="Tahoma"/>
              </a:rPr>
              <a:t> </a:t>
            </a:r>
            <a:r>
              <a:rPr sz="1850" b="1" spc="60" dirty="0">
                <a:latin typeface="Tahoma"/>
                <a:cs typeface="Tahoma"/>
              </a:rPr>
              <a:t>Designer</a:t>
            </a:r>
            <a:r>
              <a:rPr sz="1850" b="1" spc="-35" dirty="0">
                <a:latin typeface="Tahoma"/>
                <a:cs typeface="Tahoma"/>
              </a:rPr>
              <a:t> </a:t>
            </a:r>
            <a:r>
              <a:rPr sz="1850" b="1" spc="120" dirty="0">
                <a:latin typeface="Tahoma"/>
                <a:cs typeface="Tahoma"/>
              </a:rPr>
              <a:t>App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060" y="459428"/>
            <a:ext cx="4536152" cy="1226890"/>
          </a:xfrm>
          <a:prstGeom prst="rect">
            <a:avLst/>
          </a:prstGeom>
        </p:spPr>
      </p:pic>
      <p:pic>
        <p:nvPicPr>
          <p:cNvPr id="6" name="Picture 5" descr="F:\IARE_LOGO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2555" y="31347"/>
            <a:ext cx="65214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263" y="410839"/>
            <a:ext cx="199008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45" dirty="0"/>
              <a:t>Welcome</a:t>
            </a:r>
            <a:r>
              <a:rPr sz="1150" spc="-40" dirty="0"/>
              <a:t> </a:t>
            </a:r>
            <a:r>
              <a:rPr sz="1150" spc="10" dirty="0"/>
              <a:t>to</a:t>
            </a:r>
            <a:r>
              <a:rPr sz="1150" spc="-40" dirty="0"/>
              <a:t> </a:t>
            </a:r>
            <a:r>
              <a:rPr sz="1150" spc="35" dirty="0"/>
              <a:t>Dream</a:t>
            </a:r>
            <a:r>
              <a:rPr sz="1150" spc="-35" dirty="0"/>
              <a:t> </a:t>
            </a:r>
            <a:r>
              <a:rPr sz="1150" spc="55" dirty="0"/>
              <a:t>Home</a:t>
            </a:r>
            <a:endParaRPr sz="1150"/>
          </a:p>
        </p:txBody>
      </p:sp>
      <p:sp>
        <p:nvSpPr>
          <p:cNvPr id="4" name="object 4"/>
          <p:cNvSpPr txBox="1"/>
          <p:nvPr/>
        </p:nvSpPr>
        <p:spPr>
          <a:xfrm>
            <a:off x="2796077" y="255641"/>
            <a:ext cx="2661920" cy="5746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sz="950" spc="10" dirty="0">
                <a:latin typeface="Verdana"/>
                <a:cs typeface="Verdana"/>
              </a:rPr>
              <a:t>Get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ea</a:t>
            </a:r>
            <a:r>
              <a:rPr sz="950" spc="5" dirty="0">
                <a:latin typeface="Verdana"/>
                <a:cs typeface="Verdana"/>
              </a:rPr>
              <a:t>dy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b="1" spc="55" dirty="0">
                <a:latin typeface="Tahoma"/>
                <a:cs typeface="Tahoma"/>
              </a:rPr>
              <a:t>d</a:t>
            </a:r>
            <a:r>
              <a:rPr sz="950" b="1" spc="25" dirty="0">
                <a:latin typeface="Tahoma"/>
                <a:cs typeface="Tahoma"/>
              </a:rPr>
              <a:t>esign</a:t>
            </a:r>
            <a:r>
              <a:rPr sz="950" b="1" spc="-30" dirty="0">
                <a:latin typeface="Tahoma"/>
                <a:cs typeface="Tahoma"/>
              </a:rPr>
              <a:t> </a:t>
            </a:r>
            <a:r>
              <a:rPr sz="950" spc="-60" dirty="0">
                <a:latin typeface="Verdana"/>
                <a:cs typeface="Verdana"/>
              </a:rPr>
              <a:t>y</a:t>
            </a:r>
            <a:r>
              <a:rPr sz="950" spc="15" dirty="0">
                <a:latin typeface="Verdana"/>
                <a:cs typeface="Verdana"/>
              </a:rPr>
              <a:t>our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d</a:t>
            </a:r>
            <a:r>
              <a:rPr sz="950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40" dirty="0">
                <a:latin typeface="Verdana"/>
                <a:cs typeface="Verdana"/>
              </a:rPr>
              <a:t>am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55" dirty="0">
                <a:latin typeface="Verdana"/>
                <a:cs typeface="Verdana"/>
              </a:rPr>
              <a:t>om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with 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ul</a:t>
            </a:r>
            <a:r>
              <a:rPr sz="950" spc="25" dirty="0">
                <a:latin typeface="Verdana"/>
                <a:cs typeface="Verdana"/>
              </a:rPr>
              <a:t>tima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10" dirty="0">
                <a:latin typeface="Verdana"/>
                <a:cs typeface="Verdana"/>
              </a:rPr>
              <a:t>ouse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in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5" dirty="0">
                <a:latin typeface="Verdana"/>
                <a:cs typeface="Verdana"/>
              </a:rPr>
              <a:t>r</a:t>
            </a:r>
            <a:r>
              <a:rPr sz="950" dirty="0">
                <a:latin typeface="Verdana"/>
                <a:cs typeface="Verdana"/>
              </a:rPr>
              <a:t>ior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d</a:t>
            </a:r>
            <a:r>
              <a:rPr sz="950" spc="2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35" dirty="0">
                <a:latin typeface="Verdana"/>
                <a:cs typeface="Verdana"/>
              </a:rPr>
              <a:t>ign</a:t>
            </a:r>
            <a:r>
              <a:rPr sz="950" spc="-5" dirty="0">
                <a:latin typeface="Verdana"/>
                <a:cs typeface="Verdana"/>
              </a:rPr>
              <a:t>er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ap</a:t>
            </a:r>
            <a:r>
              <a:rPr sz="950" spc="20" dirty="0">
                <a:latin typeface="Verdana"/>
                <a:cs typeface="Verdana"/>
              </a:rPr>
              <a:t>p</a:t>
            </a:r>
            <a:r>
              <a:rPr sz="950" spc="-145" dirty="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  <a:p>
            <a:pPr marL="12700" marR="81915" indent="-635">
              <a:lnSpc>
                <a:spcPts val="1050"/>
              </a:lnSpc>
              <a:spcBef>
                <a:spcPts val="10"/>
              </a:spcBef>
            </a:pPr>
            <a:r>
              <a:rPr sz="950" dirty="0">
                <a:latin typeface="Verdana"/>
                <a:cs typeface="Verdana"/>
              </a:rPr>
              <a:t>C</a:t>
            </a:r>
            <a:r>
              <a:rPr sz="950" spc="-15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eat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per</a:t>
            </a:r>
            <a:r>
              <a:rPr sz="950" spc="-5" dirty="0">
                <a:latin typeface="Verdana"/>
                <a:cs typeface="Verdana"/>
              </a:rPr>
              <a:t>f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5" dirty="0">
                <a:latin typeface="Verdana"/>
                <a:cs typeface="Verdana"/>
              </a:rPr>
              <a:t>c</a:t>
            </a:r>
            <a:r>
              <a:rPr sz="950" spc="15" dirty="0">
                <a:latin typeface="Verdana"/>
                <a:cs typeface="Verdana"/>
              </a:rPr>
              <a:t>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50" dirty="0">
                <a:latin typeface="Verdana"/>
                <a:cs typeface="Verdana"/>
              </a:rPr>
              <a:t>p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5" dirty="0">
                <a:latin typeface="Verdana"/>
                <a:cs typeface="Verdana"/>
              </a:rPr>
              <a:t>at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15" dirty="0">
                <a:latin typeface="Verdana"/>
                <a:cs typeface="Verdana"/>
              </a:rPr>
              <a:t>ﬂec</a:t>
            </a:r>
            <a:r>
              <a:rPr sz="950" spc="-10" dirty="0">
                <a:latin typeface="Verdana"/>
                <a:cs typeface="Verdana"/>
              </a:rPr>
              <a:t>ts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i="1" spc="-60" dirty="0">
                <a:latin typeface="Verdana"/>
                <a:cs typeface="Verdana"/>
              </a:rPr>
              <a:t>y</a:t>
            </a:r>
            <a:r>
              <a:rPr sz="950" i="1" spc="30" dirty="0">
                <a:latin typeface="Verdana"/>
                <a:cs typeface="Verdana"/>
              </a:rPr>
              <a:t>ou</a:t>
            </a:r>
            <a:r>
              <a:rPr sz="950" i="1" spc="-20" dirty="0">
                <a:latin typeface="Verdana"/>
                <a:cs typeface="Verdana"/>
              </a:rPr>
              <a:t>r  </a:t>
            </a:r>
            <a:r>
              <a:rPr sz="950" i="1" spc="-10" dirty="0">
                <a:latin typeface="Verdana"/>
                <a:cs typeface="Verdana"/>
              </a:rPr>
              <a:t>s</a:t>
            </a:r>
            <a:r>
              <a:rPr sz="950" i="1" spc="-15" dirty="0">
                <a:latin typeface="Verdana"/>
                <a:cs typeface="Verdana"/>
              </a:rPr>
              <a:t>tyle</a:t>
            </a:r>
            <a:r>
              <a:rPr sz="950" i="1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an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p</a:t>
            </a:r>
            <a:r>
              <a:rPr sz="950" spc="2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sona</a:t>
            </a:r>
            <a:r>
              <a:rPr sz="950" dirty="0">
                <a:latin typeface="Verdana"/>
                <a:cs typeface="Verdana"/>
              </a:rPr>
              <a:t>li</a:t>
            </a:r>
            <a:r>
              <a:rPr sz="950" spc="-10" dirty="0">
                <a:latin typeface="Verdana"/>
                <a:cs typeface="Verdana"/>
              </a:rPr>
              <a:t>t</a:t>
            </a:r>
            <a:r>
              <a:rPr sz="950" spc="-80" dirty="0">
                <a:latin typeface="Verdana"/>
                <a:cs typeface="Verdana"/>
              </a:rPr>
              <a:t>y</a:t>
            </a:r>
            <a:r>
              <a:rPr sz="950" spc="-145" dirty="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 descr="F:\IARE_LOGO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2555" y="2574912"/>
            <a:ext cx="65214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347" y="251652"/>
            <a:ext cx="2686685" cy="5746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sz="950" b="0" dirty="0">
                <a:latin typeface="Verdana"/>
                <a:cs typeface="Verdana"/>
              </a:rPr>
              <a:t>Explore </a:t>
            </a:r>
            <a:r>
              <a:rPr sz="950" b="0" spc="10" dirty="0">
                <a:latin typeface="Verdana"/>
                <a:cs typeface="Verdana"/>
              </a:rPr>
              <a:t>countless </a:t>
            </a:r>
            <a:r>
              <a:rPr sz="950" spc="30" dirty="0"/>
              <a:t>design </a:t>
            </a:r>
            <a:r>
              <a:rPr sz="950" b="0" spc="15" dirty="0">
                <a:latin typeface="Verdana"/>
                <a:cs typeface="Verdana"/>
              </a:rPr>
              <a:t>options </a:t>
            </a:r>
            <a:r>
              <a:rPr sz="950" b="0" spc="-10" dirty="0">
                <a:latin typeface="Verdana"/>
                <a:cs typeface="Verdana"/>
              </a:rPr>
              <a:t>for </a:t>
            </a:r>
            <a:r>
              <a:rPr sz="950" b="0" spc="-20" dirty="0">
                <a:latin typeface="Verdana"/>
                <a:cs typeface="Verdana"/>
              </a:rPr>
              <a:t>every </a:t>
            </a:r>
            <a:r>
              <a:rPr sz="950" b="0" spc="-15" dirty="0">
                <a:latin typeface="Verdana"/>
                <a:cs typeface="Verdana"/>
              </a:rPr>
              <a:t> </a:t>
            </a:r>
            <a:r>
              <a:rPr sz="950" b="0" spc="-40" dirty="0">
                <a:latin typeface="Verdana"/>
                <a:cs typeface="Verdana"/>
              </a:rPr>
              <a:t>r</a:t>
            </a:r>
            <a:r>
              <a:rPr sz="950" b="0" spc="45" dirty="0">
                <a:latin typeface="Verdana"/>
                <a:cs typeface="Verdana"/>
              </a:rPr>
              <a:t>oom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5" dirty="0">
                <a:latin typeface="Verdana"/>
                <a:cs typeface="Verdana"/>
              </a:rPr>
              <a:t>i</a:t>
            </a:r>
            <a:r>
              <a:rPr sz="950" b="0" spc="45" dirty="0">
                <a:latin typeface="Verdana"/>
                <a:cs typeface="Verdana"/>
              </a:rPr>
              <a:t>n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60" dirty="0">
                <a:latin typeface="Verdana"/>
                <a:cs typeface="Verdana"/>
              </a:rPr>
              <a:t>y</a:t>
            </a:r>
            <a:r>
              <a:rPr sz="950" b="0" spc="15" dirty="0">
                <a:latin typeface="Verdana"/>
                <a:cs typeface="Verdana"/>
              </a:rPr>
              <a:t>our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45" dirty="0">
                <a:latin typeface="Verdana"/>
                <a:cs typeface="Verdana"/>
              </a:rPr>
              <a:t>h</a:t>
            </a:r>
            <a:r>
              <a:rPr sz="950" b="0" spc="10" dirty="0">
                <a:latin typeface="Verdana"/>
                <a:cs typeface="Verdana"/>
              </a:rPr>
              <a:t>ous</a:t>
            </a:r>
            <a:r>
              <a:rPr sz="950" b="0" spc="5" dirty="0">
                <a:latin typeface="Verdana"/>
                <a:cs typeface="Verdana"/>
              </a:rPr>
              <a:t>e</a:t>
            </a:r>
            <a:r>
              <a:rPr sz="950" b="0" spc="-145" dirty="0">
                <a:latin typeface="Verdana"/>
                <a:cs typeface="Verdana"/>
              </a:rPr>
              <a:t>.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50" dirty="0">
                <a:latin typeface="Verdana"/>
                <a:cs typeface="Verdana"/>
              </a:rPr>
              <a:t>F</a:t>
            </a:r>
            <a:r>
              <a:rPr sz="950" b="0" spc="-40" dirty="0">
                <a:latin typeface="Verdana"/>
                <a:cs typeface="Verdana"/>
              </a:rPr>
              <a:t>r</a:t>
            </a:r>
            <a:r>
              <a:rPr sz="950" b="0" spc="15" dirty="0">
                <a:latin typeface="Verdana"/>
                <a:cs typeface="Verdana"/>
              </a:rPr>
              <a:t>o</a:t>
            </a:r>
            <a:r>
              <a:rPr sz="950" b="0" spc="90" dirty="0">
                <a:latin typeface="Verdana"/>
                <a:cs typeface="Verdana"/>
              </a:rPr>
              <a:t>m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30" dirty="0">
                <a:latin typeface="Verdana"/>
                <a:cs typeface="Verdana"/>
              </a:rPr>
              <a:t>c</a:t>
            </a:r>
            <a:r>
              <a:rPr sz="950" b="0" spc="10" dirty="0">
                <a:latin typeface="Verdana"/>
                <a:cs typeface="Verdana"/>
              </a:rPr>
              <a:t>o</a:t>
            </a:r>
            <a:r>
              <a:rPr sz="950" b="0" spc="-20" dirty="0">
                <a:latin typeface="Verdana"/>
                <a:cs typeface="Verdana"/>
              </a:rPr>
              <a:t>z</a:t>
            </a:r>
            <a:r>
              <a:rPr sz="950" b="0" spc="-45" dirty="0">
                <a:latin typeface="Verdana"/>
                <a:cs typeface="Verdana"/>
              </a:rPr>
              <a:t>y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35" dirty="0">
                <a:latin typeface="Verdana"/>
                <a:cs typeface="Verdana"/>
              </a:rPr>
              <a:t>b</a:t>
            </a:r>
            <a:r>
              <a:rPr sz="950" b="0" spc="25" dirty="0">
                <a:latin typeface="Verdana"/>
                <a:cs typeface="Verdana"/>
              </a:rPr>
              <a:t>e</a:t>
            </a:r>
            <a:r>
              <a:rPr sz="950" b="0" spc="20" dirty="0">
                <a:latin typeface="Verdana"/>
                <a:cs typeface="Verdana"/>
              </a:rPr>
              <a:t>d</a:t>
            </a:r>
            <a:r>
              <a:rPr sz="950" b="0" dirty="0">
                <a:latin typeface="Verdana"/>
                <a:cs typeface="Verdana"/>
              </a:rPr>
              <a:t>r</a:t>
            </a:r>
            <a:r>
              <a:rPr sz="950" b="0" spc="20" dirty="0">
                <a:latin typeface="Verdana"/>
                <a:cs typeface="Verdana"/>
              </a:rPr>
              <a:t>ooms  </a:t>
            </a:r>
            <a:r>
              <a:rPr sz="950" b="0" spc="-5" dirty="0">
                <a:latin typeface="Verdana"/>
                <a:cs typeface="Verdana"/>
              </a:rPr>
              <a:t>t</a:t>
            </a:r>
            <a:r>
              <a:rPr sz="950" b="0" spc="20" dirty="0">
                <a:latin typeface="Verdana"/>
                <a:cs typeface="Verdana"/>
              </a:rPr>
              <a:t>o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25" dirty="0">
                <a:latin typeface="Verdana"/>
                <a:cs typeface="Verdana"/>
              </a:rPr>
              <a:t>fun</a:t>
            </a:r>
            <a:r>
              <a:rPr sz="950" b="0" spc="45" dirty="0">
                <a:latin typeface="Verdana"/>
                <a:cs typeface="Verdana"/>
              </a:rPr>
              <a:t>c</a:t>
            </a:r>
            <a:r>
              <a:rPr sz="950" b="0" spc="20" dirty="0">
                <a:latin typeface="Verdana"/>
                <a:cs typeface="Verdana"/>
              </a:rPr>
              <a:t>tion</a:t>
            </a:r>
            <a:r>
              <a:rPr sz="950" b="0" spc="-5" dirty="0">
                <a:latin typeface="Verdana"/>
                <a:cs typeface="Verdana"/>
              </a:rPr>
              <a:t>al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dirty="0">
                <a:latin typeface="Verdana"/>
                <a:cs typeface="Verdana"/>
              </a:rPr>
              <a:t>k</a:t>
            </a:r>
            <a:r>
              <a:rPr sz="950" b="0" spc="5" dirty="0">
                <a:latin typeface="Verdana"/>
                <a:cs typeface="Verdana"/>
              </a:rPr>
              <a:t>i</a:t>
            </a:r>
            <a:r>
              <a:rPr sz="950" b="0" spc="-15" dirty="0">
                <a:latin typeface="Verdana"/>
                <a:cs typeface="Verdana"/>
              </a:rPr>
              <a:t>t</a:t>
            </a:r>
            <a:r>
              <a:rPr sz="950" b="0" spc="30" dirty="0">
                <a:latin typeface="Verdana"/>
                <a:cs typeface="Verdana"/>
              </a:rPr>
              <a:t>c</a:t>
            </a:r>
            <a:r>
              <a:rPr sz="950" b="0" spc="45" dirty="0">
                <a:latin typeface="Verdana"/>
                <a:cs typeface="Verdana"/>
              </a:rPr>
              <a:t>h</a:t>
            </a:r>
            <a:r>
              <a:rPr sz="950" b="0" spc="5" dirty="0">
                <a:latin typeface="Verdana"/>
                <a:cs typeface="Verdana"/>
              </a:rPr>
              <a:t>e</a:t>
            </a:r>
            <a:r>
              <a:rPr sz="950" b="0" spc="45" dirty="0">
                <a:latin typeface="Verdana"/>
                <a:cs typeface="Verdana"/>
              </a:rPr>
              <a:t>n</a:t>
            </a:r>
            <a:r>
              <a:rPr sz="950" b="0" spc="-85" dirty="0">
                <a:latin typeface="Verdana"/>
                <a:cs typeface="Verdana"/>
              </a:rPr>
              <a:t>s, </a:t>
            </a:r>
            <a:r>
              <a:rPr sz="950" b="0" spc="30" dirty="0">
                <a:latin typeface="Verdana"/>
                <a:cs typeface="Verdana"/>
              </a:rPr>
              <a:t>th</a:t>
            </a:r>
            <a:r>
              <a:rPr sz="950" b="0" spc="10" dirty="0">
                <a:latin typeface="Verdana"/>
                <a:cs typeface="Verdana"/>
              </a:rPr>
              <a:t>e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35" dirty="0">
                <a:latin typeface="Verdana"/>
                <a:cs typeface="Verdana"/>
              </a:rPr>
              <a:t>app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dirty="0">
                <a:latin typeface="Verdana"/>
                <a:cs typeface="Verdana"/>
              </a:rPr>
              <a:t>of</a:t>
            </a:r>
            <a:r>
              <a:rPr sz="950" b="0" spc="-10" dirty="0">
                <a:latin typeface="Verdana"/>
                <a:cs typeface="Verdana"/>
              </a:rPr>
              <a:t>f</a:t>
            </a:r>
            <a:r>
              <a:rPr sz="950" b="0" spc="-5" dirty="0">
                <a:latin typeface="Verdana"/>
                <a:cs typeface="Verdana"/>
              </a:rPr>
              <a:t>e</a:t>
            </a:r>
            <a:r>
              <a:rPr sz="950" b="0" spc="-10" dirty="0">
                <a:latin typeface="Verdana"/>
                <a:cs typeface="Verdana"/>
              </a:rPr>
              <a:t>r</a:t>
            </a:r>
            <a:r>
              <a:rPr sz="950" b="0" spc="-30" dirty="0">
                <a:latin typeface="Verdana"/>
                <a:cs typeface="Verdana"/>
              </a:rPr>
              <a:t>s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5" dirty="0">
                <a:latin typeface="Verdana"/>
                <a:cs typeface="Verdana"/>
              </a:rPr>
              <a:t>a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25" dirty="0">
                <a:latin typeface="Verdana"/>
                <a:cs typeface="Verdana"/>
              </a:rPr>
              <a:t>wide  </a:t>
            </a:r>
            <a:r>
              <a:rPr sz="950" b="0" spc="-35" dirty="0">
                <a:latin typeface="Verdana"/>
                <a:cs typeface="Verdana"/>
              </a:rPr>
              <a:t>r</a:t>
            </a:r>
            <a:r>
              <a:rPr sz="950" b="0" spc="-5" dirty="0">
                <a:latin typeface="Verdana"/>
                <a:cs typeface="Verdana"/>
              </a:rPr>
              <a:t>a</a:t>
            </a:r>
            <a:r>
              <a:rPr sz="950" b="0" spc="45" dirty="0">
                <a:latin typeface="Verdana"/>
                <a:cs typeface="Verdana"/>
              </a:rPr>
              <a:t>n</a:t>
            </a:r>
            <a:r>
              <a:rPr sz="950" b="0" spc="65" dirty="0">
                <a:latin typeface="Verdana"/>
                <a:cs typeface="Verdana"/>
              </a:rPr>
              <a:t>g</a:t>
            </a:r>
            <a:r>
              <a:rPr sz="950" b="0" spc="10" dirty="0">
                <a:latin typeface="Verdana"/>
                <a:cs typeface="Verdana"/>
              </a:rPr>
              <a:t>e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5" dirty="0">
                <a:latin typeface="Verdana"/>
                <a:cs typeface="Verdana"/>
              </a:rPr>
              <a:t>of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i="1" spc="-10" dirty="0">
                <a:latin typeface="Verdana"/>
                <a:cs typeface="Verdana"/>
              </a:rPr>
              <a:t>s</a:t>
            </a:r>
            <a:r>
              <a:rPr sz="950" b="0" i="1" spc="-15" dirty="0">
                <a:latin typeface="Verdana"/>
                <a:cs typeface="Verdana"/>
              </a:rPr>
              <a:t>t</a:t>
            </a:r>
            <a:r>
              <a:rPr sz="950" b="0" i="1" spc="-25" dirty="0">
                <a:latin typeface="Verdana"/>
                <a:cs typeface="Verdana"/>
              </a:rPr>
              <a:t>yl</a:t>
            </a:r>
            <a:r>
              <a:rPr sz="950" b="0" i="1" spc="5" dirty="0">
                <a:latin typeface="Verdana"/>
                <a:cs typeface="Verdana"/>
              </a:rPr>
              <a:t>e</a:t>
            </a:r>
            <a:r>
              <a:rPr sz="950" b="0" i="1" spc="-30" dirty="0">
                <a:latin typeface="Verdana"/>
                <a:cs typeface="Verdana"/>
              </a:rPr>
              <a:t>s</a:t>
            </a:r>
            <a:r>
              <a:rPr sz="950" b="0" i="1" spc="-85" dirty="0">
                <a:latin typeface="Verdana"/>
                <a:cs typeface="Verdana"/>
              </a:rPr>
              <a:t> </a:t>
            </a:r>
            <a:r>
              <a:rPr sz="950" b="0" spc="20" dirty="0">
                <a:latin typeface="Verdana"/>
                <a:cs typeface="Verdana"/>
              </a:rPr>
              <a:t>an</a:t>
            </a:r>
            <a:r>
              <a:rPr sz="950" b="0" spc="55" dirty="0">
                <a:latin typeface="Verdana"/>
                <a:cs typeface="Verdana"/>
              </a:rPr>
              <a:t>d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30" dirty="0">
                <a:latin typeface="Verdana"/>
                <a:cs typeface="Verdana"/>
              </a:rPr>
              <a:t>th</a:t>
            </a:r>
            <a:r>
              <a:rPr sz="950" b="0" spc="5" dirty="0">
                <a:latin typeface="Verdana"/>
                <a:cs typeface="Verdana"/>
              </a:rPr>
              <a:t>e</a:t>
            </a:r>
            <a:r>
              <a:rPr sz="950" b="0" spc="90" dirty="0">
                <a:latin typeface="Verdana"/>
                <a:cs typeface="Verdana"/>
              </a:rPr>
              <a:t>m</a:t>
            </a:r>
            <a:r>
              <a:rPr sz="950" b="0" spc="-55" dirty="0">
                <a:latin typeface="Verdana"/>
                <a:cs typeface="Verdana"/>
              </a:rPr>
              <a:t>es.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9580" y="405440"/>
            <a:ext cx="17608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40" dirty="0">
                <a:latin typeface="Tahoma"/>
                <a:cs typeface="Tahoma"/>
              </a:rPr>
              <a:t>Endless</a:t>
            </a:r>
            <a:r>
              <a:rPr sz="1300" b="1" spc="-65" dirty="0">
                <a:latin typeface="Tahoma"/>
                <a:cs typeface="Tahoma"/>
              </a:rPr>
              <a:t> </a:t>
            </a:r>
            <a:r>
              <a:rPr sz="1300" b="1" spc="15" dirty="0">
                <a:latin typeface="Tahoma"/>
                <a:cs typeface="Tahoma"/>
              </a:rPr>
              <a:t>Possibilities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3790" y="305206"/>
            <a:ext cx="2443480" cy="36830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800" y="1495425"/>
            <a:ext cx="5093262" cy="1433916"/>
          </a:xfrm>
          <a:prstGeom prst="rect">
            <a:avLst/>
          </a:prstGeom>
        </p:spPr>
      </p:pic>
      <p:pic>
        <p:nvPicPr>
          <p:cNvPr id="8" name="Picture 7" descr="F:\IARE_LOGO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6280" y="2574912"/>
            <a:ext cx="65214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8184" y="1174778"/>
            <a:ext cx="2045970" cy="9086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5"/>
              </a:spcBef>
            </a:pPr>
            <a:r>
              <a:rPr sz="950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sona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sp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per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5" dirty="0">
                <a:solidFill>
                  <a:srgbClr val="FFFFFF"/>
                </a:solidFill>
                <a:latin typeface="Tahoma"/>
                <a:cs typeface="Tahoma"/>
              </a:rPr>
              <a:t>fu</a:t>
            </a:r>
            <a:r>
              <a:rPr sz="95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950" b="1" spc="15" dirty="0">
                <a:solidFill>
                  <a:srgbClr val="FFFFFF"/>
                </a:solidFill>
                <a:latin typeface="Tahoma"/>
                <a:cs typeface="Tahoma"/>
              </a:rPr>
              <a:t>nitu</a:t>
            </a:r>
            <a:r>
              <a:rPr sz="950" b="1" spc="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950" b="1" spc="2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pie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olor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ati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our  c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reativi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6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ild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95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our  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visi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spc="-65" dirty="0">
                <a:solidFill>
                  <a:srgbClr val="FFFFFF"/>
                </a:solidFill>
                <a:latin typeface="Verdana"/>
                <a:cs typeface="Verdana"/>
              </a:rPr>
              <a:t>e.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803" y="670927"/>
            <a:ext cx="20243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FFFFFF"/>
                </a:solidFill>
              </a:rPr>
              <a:t>Customize</a:t>
            </a:r>
            <a:r>
              <a:rPr sz="1300" spc="-55" dirty="0">
                <a:solidFill>
                  <a:srgbClr val="FFFFFF"/>
                </a:solidFill>
              </a:rPr>
              <a:t> </a:t>
            </a:r>
            <a:r>
              <a:rPr sz="1300" spc="25" dirty="0">
                <a:solidFill>
                  <a:srgbClr val="FFFFFF"/>
                </a:solidFill>
              </a:rPr>
              <a:t>Every</a:t>
            </a:r>
            <a:r>
              <a:rPr sz="1300" spc="-50" dirty="0">
                <a:solidFill>
                  <a:srgbClr val="FFFFFF"/>
                </a:solidFill>
              </a:rPr>
              <a:t> </a:t>
            </a:r>
            <a:r>
              <a:rPr sz="1300" spc="25" dirty="0">
                <a:solidFill>
                  <a:srgbClr val="FFFFFF"/>
                </a:solidFill>
              </a:rPr>
              <a:t>Detail</a:t>
            </a:r>
            <a:endParaRPr sz="1300"/>
          </a:p>
        </p:txBody>
      </p:sp>
      <p:pic>
        <p:nvPicPr>
          <p:cNvPr id="7" name="Picture 6" descr="F:\IARE_LOGO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2376" y="-23197"/>
            <a:ext cx="65214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1 Best Interior Design Apps in 2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7625"/>
            <a:ext cx="4752975" cy="316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:\IARE_LOGO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614"/>
            <a:ext cx="65214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346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5" y="97155"/>
            <a:ext cx="1295400" cy="3077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0"/>
            <a:ext cx="1295400" cy="3265366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>
            <a:softEdge rad="112500"/>
          </a:effectLst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50" y="74930"/>
            <a:ext cx="1600200" cy="3230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414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" y="428625"/>
            <a:ext cx="1663383" cy="2570163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92" y="307180"/>
            <a:ext cx="1752600" cy="281305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51" y="226058"/>
            <a:ext cx="1624648" cy="29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0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158750"/>
            <a:ext cx="1542098" cy="297878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68275"/>
            <a:ext cx="1797685" cy="296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5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