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7" r:id="rId5"/>
    <p:sldId id="307" r:id="rId6"/>
    <p:sldId id="309" r:id="rId7"/>
    <p:sldId id="310" r:id="rId8"/>
    <p:sldId id="318" r:id="rId9"/>
    <p:sldId id="329" r:id="rId10"/>
    <p:sldId id="319" r:id="rId11"/>
    <p:sldId id="330" r:id="rId12"/>
    <p:sldId id="33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5405" autoAdjust="0"/>
  </p:normalViewPr>
  <p:slideViewPr>
    <p:cSldViewPr snapToGrid="0">
      <p:cViewPr>
        <p:scale>
          <a:sx n="82" d="100"/>
          <a:sy n="82" d="100"/>
        </p:scale>
        <p:origin x="720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3/26/2024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DATA BASE MANAGEMENT SYSTEM(DBMS)</a:t>
            </a:r>
            <a:br>
              <a:rPr lang="en-US" dirty="0"/>
            </a:br>
            <a:r>
              <a:rPr lang="en-US" dirty="0"/>
              <a:t>ASSINGNMENT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0" y="1499016"/>
            <a:ext cx="10031294" cy="5029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INTRODUCTION: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SUBJECT:DATA BASE MANAGEMENT SYSTEM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SECTION: DS-B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BATCH: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22951A67B9-SAIDEEP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22951A67C0-SAMPATH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B3C0DF-EFC0-8F60-8913-29FAF77A7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193" y="230766"/>
            <a:ext cx="6160957" cy="253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35B51-4B9B-CCD7-466B-01D6FE12C63A}"/>
              </a:ext>
            </a:extLst>
          </p:cNvPr>
          <p:cNvSpPr txBox="1"/>
          <p:nvPr/>
        </p:nvSpPr>
        <p:spPr>
          <a:xfrm>
            <a:off x="599607" y="201491"/>
            <a:ext cx="79822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D0D0D"/>
                </a:solidFill>
                <a:latin typeface="Segoe UI Variable Text Semibold" pitchFamily="2" charset="0"/>
              </a:rPr>
              <a:t>TASK:</a:t>
            </a:r>
          </a:p>
          <a:p>
            <a:r>
              <a:rPr lang="en-US" sz="4000" b="0" i="0" dirty="0">
                <a:solidFill>
                  <a:srgbClr val="0D0D0D"/>
                </a:solidFill>
                <a:effectLst/>
                <a:latin typeface="Segoe UI Variable Text Semibold" pitchFamily="2" charset="0"/>
              </a:rPr>
              <a:t>9.2 …</a:t>
            </a:r>
            <a:r>
              <a:rPr lang="en-US" sz="4000" b="0" i="0" dirty="0" err="1">
                <a:solidFill>
                  <a:srgbClr val="0D0D0D"/>
                </a:solidFill>
                <a:effectLst/>
                <a:latin typeface="Segoe UI Variable Text Semibold" pitchFamily="2" charset="0"/>
              </a:rPr>
              <a:t>Decleration</a:t>
            </a:r>
            <a:r>
              <a:rPr lang="en-US" sz="4000" b="0" i="0" dirty="0">
                <a:solidFill>
                  <a:srgbClr val="0D0D0D"/>
                </a:solidFill>
                <a:effectLst/>
                <a:latin typeface="Segoe UI Variable Text Semibold" pitchFamily="2" charset="0"/>
              </a:rPr>
              <a:t> and </a:t>
            </a:r>
            <a:r>
              <a:rPr lang="en-US" sz="4000" b="0" i="0" dirty="0" err="1">
                <a:solidFill>
                  <a:srgbClr val="0D0D0D"/>
                </a:solidFill>
                <a:effectLst/>
                <a:latin typeface="Segoe UI Variable Text Semibold" pitchFamily="2" charset="0"/>
              </a:rPr>
              <a:t>intialisation</a:t>
            </a:r>
            <a:r>
              <a:rPr lang="en-US" sz="4000" b="0" i="0" dirty="0">
                <a:solidFill>
                  <a:srgbClr val="0D0D0D"/>
                </a:solidFill>
                <a:effectLst/>
                <a:latin typeface="Segoe UI Variable Text Semibold" pitchFamily="2" charset="0"/>
              </a:rPr>
              <a:t> of variables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5C298-EE04-4D93-9E49-E58EC9A727FD}"/>
              </a:ext>
            </a:extLst>
          </p:cNvPr>
          <p:cNvSpPr txBox="1"/>
          <p:nvPr/>
        </p:nvSpPr>
        <p:spPr>
          <a:xfrm>
            <a:off x="365806" y="938880"/>
            <a:ext cx="88647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-- Declare variables</a:t>
            </a:r>
          </a:p>
          <a:p>
            <a:r>
              <a:rPr lang="en-US" sz="2400" dirty="0"/>
              <a:t>DECLARE @myVariable INT;</a:t>
            </a:r>
          </a:p>
          <a:p>
            <a:r>
              <a:rPr lang="en-US" sz="2400" dirty="0"/>
              <a:t>DECLARE @anotherVariable VARCHAR(50);</a:t>
            </a:r>
          </a:p>
          <a:p>
            <a:endParaRPr lang="en-US" sz="2400" dirty="0"/>
          </a:p>
          <a:p>
            <a:r>
              <a:rPr lang="en-US" sz="2400" dirty="0"/>
              <a:t>-- Initialize variables</a:t>
            </a:r>
          </a:p>
          <a:p>
            <a:r>
              <a:rPr lang="en-US" sz="2400" dirty="0"/>
              <a:t>SET @myVariable = 10;</a:t>
            </a:r>
          </a:p>
          <a:p>
            <a:r>
              <a:rPr lang="en-US" sz="2400" dirty="0"/>
              <a:t>SET @anotherVariable = 'Hello';</a:t>
            </a:r>
          </a:p>
          <a:p>
            <a:endParaRPr lang="en-US" sz="2400" dirty="0"/>
          </a:p>
          <a:p>
            <a:r>
              <a:rPr lang="en-US" sz="2400" dirty="0"/>
              <a:t>-- Select variables to display their values</a:t>
            </a:r>
          </a:p>
          <a:p>
            <a:r>
              <a:rPr lang="en-US" sz="2400" dirty="0"/>
              <a:t>SELECT @myVariable AS </a:t>
            </a:r>
            <a:r>
              <a:rPr lang="en-US" sz="2400" dirty="0" err="1"/>
              <a:t>MyVariable</a:t>
            </a:r>
            <a:r>
              <a:rPr lang="en-US" sz="2400" dirty="0"/>
              <a:t>, @anotherVariable AS </a:t>
            </a:r>
            <a:r>
              <a:rPr lang="en-US" sz="2400" dirty="0" err="1"/>
              <a:t>AnotherVariable</a:t>
            </a:r>
            <a:r>
              <a:rPr lang="en-US" sz="2400" dirty="0"/>
              <a:t>;</a:t>
            </a:r>
          </a:p>
          <a:p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8F0FB-6450-C1C2-A760-1F24668E5531}"/>
              </a:ext>
            </a:extLst>
          </p:cNvPr>
          <p:cNvSpPr txBox="1"/>
          <p:nvPr/>
        </p:nvSpPr>
        <p:spPr>
          <a:xfrm>
            <a:off x="2805659" y="2460885"/>
            <a:ext cx="8424472" cy="19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1AB45-7EDB-1DA3-18C0-31493B871D7C}"/>
              </a:ext>
            </a:extLst>
          </p:cNvPr>
          <p:cNvSpPr txBox="1"/>
          <p:nvPr/>
        </p:nvSpPr>
        <p:spPr>
          <a:xfrm>
            <a:off x="2958059" y="2613285"/>
            <a:ext cx="8424472" cy="19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B50AB2-A06D-6008-461B-7175E6C8125B}"/>
              </a:ext>
            </a:extLst>
          </p:cNvPr>
          <p:cNvSpPr txBox="1"/>
          <p:nvPr/>
        </p:nvSpPr>
        <p:spPr>
          <a:xfrm>
            <a:off x="3110459" y="2765685"/>
            <a:ext cx="8424472" cy="19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1E069-7D22-2B7B-D19A-4CD29890D443}"/>
              </a:ext>
            </a:extLst>
          </p:cNvPr>
          <p:cNvSpPr txBox="1"/>
          <p:nvPr/>
        </p:nvSpPr>
        <p:spPr>
          <a:xfrm>
            <a:off x="365806" y="417148"/>
            <a:ext cx="5085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50000"/>
                  </a:schemeClr>
                </a:solidFill>
              </a:rPr>
              <a:t>SQL CODE 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70813-1EB1-0E49-5A45-715365CE9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F5ABB-1FE0-284B-D874-A2B2575DB93C}"/>
              </a:ext>
            </a:extLst>
          </p:cNvPr>
          <p:cNvSpPr txBox="1"/>
          <p:nvPr/>
        </p:nvSpPr>
        <p:spPr>
          <a:xfrm>
            <a:off x="869429" y="749507"/>
            <a:ext cx="254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08B22-8CE6-DF33-3F52-A3C500B23F51}"/>
              </a:ext>
            </a:extLst>
          </p:cNvPr>
          <p:cNvSpPr txBox="1"/>
          <p:nvPr/>
        </p:nvSpPr>
        <p:spPr>
          <a:xfrm>
            <a:off x="869429" y="1306486"/>
            <a:ext cx="610688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 err="1"/>
              <a:t>MyVariable</a:t>
            </a:r>
            <a:r>
              <a:rPr lang="en-IN" sz="4400" dirty="0"/>
              <a:t> | </a:t>
            </a:r>
            <a:r>
              <a:rPr lang="en-IN" sz="4400" dirty="0" err="1"/>
              <a:t>AnotherVariable</a:t>
            </a:r>
            <a:endParaRPr lang="en-IN" sz="4400" dirty="0"/>
          </a:p>
          <a:p>
            <a:r>
              <a:rPr lang="en-IN" sz="4400" dirty="0"/>
              <a:t>--------------|----------------</a:t>
            </a:r>
          </a:p>
          <a:p>
            <a:r>
              <a:rPr lang="en-IN" sz="4400" dirty="0"/>
              <a:t>10             | Hello</a:t>
            </a:r>
          </a:p>
        </p:txBody>
      </p:sp>
    </p:spTree>
    <p:extLst>
      <p:ext uri="{BB962C8B-B14F-4D97-AF65-F5344CB8AC3E}">
        <p14:creationId xmlns:p14="http://schemas.microsoft.com/office/powerpoint/2010/main" val="310954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4783-4EFF-3922-8474-5BA245E1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4B4DA-806C-C97C-7148-D0539F017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089C6-5369-39E5-B953-1EFDD81A0911}"/>
              </a:ext>
            </a:extLst>
          </p:cNvPr>
          <p:cNvSpPr txBox="1"/>
          <p:nvPr/>
        </p:nvSpPr>
        <p:spPr>
          <a:xfrm>
            <a:off x="578498" y="1922106"/>
            <a:ext cx="6811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9.3….DATA TYPES AND ITS VALUES </a:t>
            </a:r>
          </a:p>
        </p:txBody>
      </p:sp>
    </p:spTree>
    <p:extLst>
      <p:ext uri="{BB962C8B-B14F-4D97-AF65-F5344CB8AC3E}">
        <p14:creationId xmlns:p14="http://schemas.microsoft.com/office/powerpoint/2010/main" val="284327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35834D-E401-5C34-E412-BCD6756C3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5FAC6-DA2E-FD0A-AB58-89EAE13EACD8}"/>
              </a:ext>
            </a:extLst>
          </p:cNvPr>
          <p:cNvSpPr txBox="1"/>
          <p:nvPr/>
        </p:nvSpPr>
        <p:spPr>
          <a:xfrm>
            <a:off x="569624" y="-468835"/>
            <a:ext cx="74126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D0D0D"/>
              </a:solidFill>
              <a:latin typeface="Sitka Subheading Semibold" pitchFamily="2" charset="0"/>
            </a:endParaRPr>
          </a:p>
          <a:p>
            <a:endParaRPr lang="en-US" sz="2800" dirty="0">
              <a:solidFill>
                <a:srgbClr val="0D0D0D"/>
              </a:solidFill>
              <a:latin typeface="Sitka Subheading Semibold" pitchFamily="2" charset="0"/>
            </a:endParaRPr>
          </a:p>
          <a:p>
            <a:r>
              <a:rPr lang="en-US" sz="2800" dirty="0">
                <a:solidFill>
                  <a:srgbClr val="0D0D0D"/>
                </a:solidFill>
                <a:latin typeface="Sitka Subheading Semibold" pitchFamily="2" charset="0"/>
              </a:rPr>
              <a:t>SOURCE CODE: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13E2D-1300-9C3E-DD56-D4738727E24B}"/>
              </a:ext>
            </a:extLst>
          </p:cNvPr>
          <p:cNvSpPr txBox="1"/>
          <p:nvPr/>
        </p:nvSpPr>
        <p:spPr>
          <a:xfrm>
            <a:off x="569626" y="3087974"/>
            <a:ext cx="4756731" cy="368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5BB17-CA7D-8D6B-D924-6785E48DF815}"/>
              </a:ext>
            </a:extLst>
          </p:cNvPr>
          <p:cNvSpPr txBox="1"/>
          <p:nvPr/>
        </p:nvSpPr>
        <p:spPr>
          <a:xfrm>
            <a:off x="722026" y="3240374"/>
            <a:ext cx="4756731" cy="368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9738A-14BE-F5F8-B884-5497BA96DEFB}"/>
              </a:ext>
            </a:extLst>
          </p:cNvPr>
          <p:cNvSpPr txBox="1"/>
          <p:nvPr/>
        </p:nvSpPr>
        <p:spPr>
          <a:xfrm>
            <a:off x="874426" y="3392774"/>
            <a:ext cx="4756731" cy="368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8F2FA-A008-6340-158A-72FEB51A2F1B}"/>
              </a:ext>
            </a:extLst>
          </p:cNvPr>
          <p:cNvSpPr txBox="1"/>
          <p:nvPr/>
        </p:nvSpPr>
        <p:spPr>
          <a:xfrm>
            <a:off x="1026826" y="3545174"/>
            <a:ext cx="4756731" cy="368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79865-39EE-8634-3A07-DD2051C491BE}"/>
              </a:ext>
            </a:extLst>
          </p:cNvPr>
          <p:cNvSpPr txBox="1"/>
          <p:nvPr/>
        </p:nvSpPr>
        <p:spPr>
          <a:xfrm>
            <a:off x="1179226" y="3697574"/>
            <a:ext cx="4756731" cy="368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64CFB-40CA-5C7B-0A56-026FA0DFB0C8}"/>
              </a:ext>
            </a:extLst>
          </p:cNvPr>
          <p:cNvSpPr txBox="1"/>
          <p:nvPr/>
        </p:nvSpPr>
        <p:spPr>
          <a:xfrm>
            <a:off x="1331626" y="3849974"/>
            <a:ext cx="4756731" cy="368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1ED61-24F5-D152-0F40-42117A092A04}"/>
              </a:ext>
            </a:extLst>
          </p:cNvPr>
          <p:cNvSpPr txBox="1"/>
          <p:nvPr/>
        </p:nvSpPr>
        <p:spPr>
          <a:xfrm>
            <a:off x="1484026" y="4002374"/>
            <a:ext cx="4756731" cy="368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A86EB-5973-8BB0-B937-CC9165DA7591}"/>
              </a:ext>
            </a:extLst>
          </p:cNvPr>
          <p:cNvSpPr txBox="1"/>
          <p:nvPr/>
        </p:nvSpPr>
        <p:spPr>
          <a:xfrm>
            <a:off x="561982" y="1032703"/>
            <a:ext cx="104431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-- Integer data type</a:t>
            </a:r>
          </a:p>
          <a:p>
            <a:r>
              <a:rPr lang="en-IN" dirty="0"/>
              <a:t>DECLARE @intVariable INT;</a:t>
            </a:r>
          </a:p>
          <a:p>
            <a:r>
              <a:rPr lang="en-IN" dirty="0"/>
              <a:t>SET @intVariable = 123;</a:t>
            </a:r>
          </a:p>
          <a:p>
            <a:r>
              <a:rPr lang="en-IN" dirty="0"/>
              <a:t>SELECT 'Integer', @intVariable AS Value;</a:t>
            </a:r>
          </a:p>
          <a:p>
            <a:endParaRPr lang="en-IN" dirty="0"/>
          </a:p>
          <a:p>
            <a:r>
              <a:rPr lang="en-IN" dirty="0"/>
              <a:t>-- Decimal data type</a:t>
            </a:r>
          </a:p>
          <a:p>
            <a:r>
              <a:rPr lang="en-IN" dirty="0"/>
              <a:t>DECLARE @decimalVariable DECIMAL(10, 2);</a:t>
            </a:r>
          </a:p>
          <a:p>
            <a:r>
              <a:rPr lang="en-IN" dirty="0"/>
              <a:t>SET @decimalVariable = 123.45;</a:t>
            </a:r>
          </a:p>
          <a:p>
            <a:r>
              <a:rPr lang="en-IN" dirty="0"/>
              <a:t>SELECT 'Decimal', @decimalVariable AS Value;</a:t>
            </a:r>
          </a:p>
          <a:p>
            <a:endParaRPr lang="en-IN" dirty="0"/>
          </a:p>
          <a:p>
            <a:r>
              <a:rPr lang="en-IN" dirty="0"/>
              <a:t>-- Varchar data type</a:t>
            </a:r>
          </a:p>
          <a:p>
            <a:r>
              <a:rPr lang="en-IN" dirty="0"/>
              <a:t>DECLARE @varcharVariable VARCHAR(50);</a:t>
            </a:r>
          </a:p>
          <a:p>
            <a:r>
              <a:rPr lang="en-IN" dirty="0"/>
              <a:t>SET @varcharVariable = 'Hello, SQL!';</a:t>
            </a:r>
          </a:p>
          <a:p>
            <a:r>
              <a:rPr lang="en-IN" dirty="0"/>
              <a:t>SELECT 'Varchar', @varcharVariable AS Value;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44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93F35-B5B2-6650-0F78-C114A6F43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6BAF7-4D8D-2A6A-682B-3773506BF8BC}"/>
              </a:ext>
            </a:extLst>
          </p:cNvPr>
          <p:cNvSpPr txBox="1"/>
          <p:nvPr/>
        </p:nvSpPr>
        <p:spPr>
          <a:xfrm>
            <a:off x="335902" y="765111"/>
            <a:ext cx="47866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-- Date data type</a:t>
            </a:r>
          </a:p>
          <a:p>
            <a:r>
              <a:rPr lang="en-IN" dirty="0"/>
              <a:t>DECLARE @dateVariable DATE;</a:t>
            </a:r>
          </a:p>
          <a:p>
            <a:r>
              <a:rPr lang="en-IN" dirty="0"/>
              <a:t>SET @dateVariable = '2024-03-26';</a:t>
            </a:r>
          </a:p>
          <a:p>
            <a:r>
              <a:rPr lang="en-IN" dirty="0"/>
              <a:t>SELECT 'Date', @dateVariable AS Value;</a:t>
            </a:r>
          </a:p>
          <a:p>
            <a:endParaRPr lang="en-IN" dirty="0"/>
          </a:p>
          <a:p>
            <a:r>
              <a:rPr lang="en-IN" dirty="0"/>
              <a:t>-- Boolean data type (using integer)</a:t>
            </a:r>
          </a:p>
          <a:p>
            <a:r>
              <a:rPr lang="en-IN" dirty="0"/>
              <a:t>DECLARE @boolVariable INT;</a:t>
            </a:r>
          </a:p>
          <a:p>
            <a:r>
              <a:rPr lang="en-IN" dirty="0"/>
              <a:t>SET @boolVariable = 1; -- 1 for true, 0 for false</a:t>
            </a:r>
          </a:p>
          <a:p>
            <a:r>
              <a:rPr lang="en-IN" dirty="0"/>
              <a:t>SELECT 'Boolean (as Integer)', @boolVariable AS Value;</a:t>
            </a:r>
          </a:p>
          <a:p>
            <a:endParaRPr lang="en-IN" dirty="0"/>
          </a:p>
          <a:p>
            <a:r>
              <a:rPr lang="en-IN" dirty="0"/>
              <a:t>-- Boolean data type (using varchar)</a:t>
            </a:r>
          </a:p>
          <a:p>
            <a:r>
              <a:rPr lang="en-IN" dirty="0"/>
              <a:t>DECLARE @boolVariable2 VARCHAR(5);</a:t>
            </a:r>
          </a:p>
          <a:p>
            <a:r>
              <a:rPr lang="en-IN" dirty="0"/>
              <a:t>SET @boolVariable2 = 'True'; -- 'True' or 'False'</a:t>
            </a:r>
          </a:p>
          <a:p>
            <a:r>
              <a:rPr lang="en-IN" dirty="0"/>
              <a:t>SELECT 'Boolean (as Varchar)', @boolVariable2 AS Value;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95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3624-FACC-75A0-9E3B-404C60C7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50000"/>
                  </a:schemeClr>
                </a:solidFill>
              </a:rPr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B44F-7878-267C-FB29-C84AC9C6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9590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{E8E2E88D-7711-4FBB-AAD1-2F7EA91216FC}tf11964407_win32</Template>
  <TotalTime>91</TotalTime>
  <Words>301</Words>
  <Application>Microsoft Office PowerPoint</Application>
  <PresentationFormat>Widescreen</PresentationFormat>
  <Paragraphs>63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Courier New</vt:lpstr>
      <vt:lpstr>Gill Sans Nova Light</vt:lpstr>
      <vt:lpstr>Sagona Book</vt:lpstr>
      <vt:lpstr>Segoe UI Variable Text Semibold</vt:lpstr>
      <vt:lpstr>Sitka Subheading Semibold</vt:lpstr>
      <vt:lpstr>Custom</vt:lpstr>
      <vt:lpstr>DATA BASE MANAGEMENT SYSTEM(DBMS) ASSINGNMENT</vt:lpstr>
      <vt:lpstr>INTRODUCTION:   SUBJECT:DATA BASE MANAGEMENT SYSTEM SECTION: DS-B BATCH:  22951A67B9-SAIDEEP 22951A67C0-SAMPATH</vt:lpstr>
      <vt:lpstr>PowerPoint Presentation</vt:lpstr>
      <vt:lpstr>PowerPoint Presentation</vt:lpstr>
      <vt:lpstr>PowerPoint Presentation</vt:lpstr>
      <vt:lpstr>TASK: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 SYSTEM(DBMS) ASSINGNMENT</dc:title>
  <dc:creator>SaiDeep 22951A67B9</dc:creator>
  <cp:lastModifiedBy>SaiDeep 22951A67B9</cp:lastModifiedBy>
  <cp:revision>2</cp:revision>
  <dcterms:created xsi:type="dcterms:W3CDTF">2024-03-20T16:36:38Z</dcterms:created>
  <dcterms:modified xsi:type="dcterms:W3CDTF">2024-03-26T16:08:55Z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