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FC6C-DF28-44E3-A9FE-C56EDBA38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B8078-0728-4810-851F-1BA85B3F2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0746-ECED-472C-B46A-B71C154C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68CA-8A43-4C1E-848F-F3762DF134E6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673E-785B-4A07-AFFC-907B4496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AADE3-B1BD-45BB-8814-E90F4C94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34C9-E9DA-489A-B799-CD709EABE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19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292A-130B-42C2-91AC-87C574D7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664DD-1B3E-436E-8D3B-169CA751C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B545C-7144-4C2C-898C-F4E3477E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68CA-8A43-4C1E-848F-F3762DF134E6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1B60F-ECE1-4B97-A65E-F38CB5E6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CB37-5B6E-489D-BFFD-616F521B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34C9-E9DA-489A-B799-CD709EABE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98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3C3FA-69A2-47AB-A89C-16C090CA0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9A900-8CDC-4260-96C4-3DD78A3B0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C154C-0269-4E9A-8526-1061668F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68CA-8A43-4C1E-848F-F3762DF134E6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54B44-4F48-4ACE-B991-4D438803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AF6DA-E26C-4AC9-9866-A914E655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34C9-E9DA-489A-B799-CD709EABE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0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FB1B-8E7C-4576-9CA6-6C670C98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A72C-8418-464C-9F8A-E5099136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3660-5D42-4246-B41D-E057D6B7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68CA-8A43-4C1E-848F-F3762DF134E6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8415E-364B-4ACF-A8F0-0CC304FD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B53A-87D9-476C-AD6C-A6FFD796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34C9-E9DA-489A-B799-CD709EABE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0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21C7-5847-4FCA-AC39-EEE1C8D0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2975C-9DEB-476F-A545-F25C20B7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111D3-3A13-4F8A-9753-BAD93DC3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68CA-8A43-4C1E-848F-F3762DF134E6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C41C5-666C-4623-BC6A-22D70587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3F4A3-A7CC-4713-B929-3807F0D0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34C9-E9DA-489A-B799-CD709EABE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4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D60F-B099-4AB5-8630-D0B3A983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C33E9-D483-4ECE-BE05-F85F1ACF1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34C04-343E-4ABE-BB8A-21EEB3902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50D86-409A-4CC9-A151-9D68ACA9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68CA-8A43-4C1E-848F-F3762DF134E6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E3C2F-AA75-4224-9E13-9BD9F90C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C2658-21A2-4D58-81A5-9837778B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34C9-E9DA-489A-B799-CD709EABE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51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A007-69C0-47A1-B5E8-F41E7E63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AAD8C-66D3-4631-815D-E9D655EB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AA3-3D7C-4DA6-946C-686D9225E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CA7DB-749E-4165-ACA8-F51FA6DEA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1B83B-F9E6-4945-9246-2BD61D9F9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6543-8336-49F9-A314-E0893286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68CA-8A43-4C1E-848F-F3762DF134E6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391E-DD7D-4D83-BC63-2E6A29C4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90D0E-DB45-47C6-9B3C-3C15012D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34C9-E9DA-489A-B799-CD709EABE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37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6832-A029-4E76-9AFF-C4D33961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D7AE5-4CF9-47E0-A565-79647F88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68CA-8A43-4C1E-848F-F3762DF134E6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60D9B-C415-413D-B31C-B6822E43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74AFA-2B6C-4568-8F63-03699E55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34C9-E9DA-489A-B799-CD709EABE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BAD06-30A9-4EAE-85B5-1A280613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68CA-8A43-4C1E-848F-F3762DF134E6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FD017-9288-4412-815C-38004990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04D8D-2577-4E4E-B4F7-D550D87A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34C9-E9DA-489A-B799-CD709EABE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9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8450-DCFA-4FEB-8C20-51C62E43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3A4A-4E8E-40F2-9D7C-C72B3722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D3D58-3C32-4590-B3B1-8713F9B56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89CFA-DAB3-4638-8597-44DE9EFF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68CA-8A43-4C1E-848F-F3762DF134E6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1E4E-A1AA-41B1-BB63-B0B1063B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C1FF4-0516-4A67-8AD1-C60F39E4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34C9-E9DA-489A-B799-CD709EABE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548C-9AB8-429E-B597-AAC276CF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655F7-3809-4075-9CF2-B6DD7C604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B0E41-02BE-4EE9-B605-448A89299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F65F6-7EE1-4B4F-88B9-8B030F0D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68CA-8A43-4C1E-848F-F3762DF134E6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1FAE9-F5F3-44A4-8A32-BBD26F9E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47F78-DAED-479E-87FD-87DFD1FC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34C9-E9DA-489A-B799-CD709EABE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F7602-D6B1-4680-9842-9AF58FC3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BE0AA-2C2D-4E53-98BA-366F2236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58A2D-427F-42C9-96C5-D72E49FD2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68CA-8A43-4C1E-848F-F3762DF134E6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7397B-9B03-4DFB-88DD-231A5763D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EB668-C298-4FC7-8F55-4E0600B71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34C9-E9DA-489A-B799-CD709EABE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20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BF43-EBC3-47D1-B45A-C2068BBA4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516"/>
            <a:ext cx="9144000" cy="3131521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rgbClr val="FF0000"/>
                </a:solidFill>
              </a:rPr>
              <a:t>CSE3008 Introduction to Machine Learning</a:t>
            </a:r>
            <a:br>
              <a:rPr lang="en-GB" sz="4000" dirty="0"/>
            </a:br>
            <a:br>
              <a:rPr lang="en-GB" sz="4000" dirty="0"/>
            </a:br>
            <a:r>
              <a:rPr lang="en-GB" sz="3600" b="1" dirty="0">
                <a:solidFill>
                  <a:srgbClr val="0070C0"/>
                </a:solidFill>
              </a:rPr>
              <a:t>Lab Mini project</a:t>
            </a:r>
            <a:br>
              <a:rPr lang="en-GB" sz="4000" dirty="0"/>
            </a:br>
            <a:br>
              <a:rPr lang="en-GB" sz="4000" dirty="0"/>
            </a:br>
            <a:r>
              <a:rPr lang="en-GB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Insurance premium prediction Dataset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A2C28-D599-4550-8672-E91199900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54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i="1" dirty="0"/>
              <a:t>Submitted by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Batch 12</a:t>
            </a:r>
          </a:p>
          <a:p>
            <a:pPr>
              <a:lnSpc>
                <a:spcPct val="150000"/>
              </a:lnSpc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20BCD7091    MRK SAKETH</a:t>
            </a:r>
            <a:endParaRPr lang="en-GB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000000"/>
                </a:solidFill>
              </a:rPr>
              <a:t>20BCD7092    K.SAI DEEPAK</a:t>
            </a:r>
            <a:endParaRPr lang="en-GB" sz="2000" b="0" i="0" u="none" strike="noStrike" dirty="0">
              <a:solidFill>
                <a:srgbClr val="000000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000000"/>
                </a:solidFill>
              </a:rPr>
              <a:t>20BCE7177   K.KRISHNA KISHORE</a:t>
            </a: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4879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84D1-EB1E-46FB-AD88-354A43FD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F4FD3-AB2C-436E-A802-FE3A9B907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429" y="2268071"/>
            <a:ext cx="8093141" cy="2430513"/>
          </a:xfrm>
        </p:spPr>
      </p:pic>
    </p:spTree>
    <p:extLst>
      <p:ext uri="{BB962C8B-B14F-4D97-AF65-F5344CB8AC3E}">
        <p14:creationId xmlns:p14="http://schemas.microsoft.com/office/powerpoint/2010/main" val="111891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9953-88BE-404A-8383-61FE0018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BF2421-BD18-4334-AC51-0898DB53F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659" y="1901802"/>
            <a:ext cx="9062773" cy="4198984"/>
          </a:xfrm>
        </p:spPr>
      </p:pic>
    </p:spTree>
    <p:extLst>
      <p:ext uri="{BB962C8B-B14F-4D97-AF65-F5344CB8AC3E}">
        <p14:creationId xmlns:p14="http://schemas.microsoft.com/office/powerpoint/2010/main" val="94226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18E9-539A-4513-A2B3-2D58006D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A3C36-143E-483F-8313-90CEF22F9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84698"/>
            <a:ext cx="9719696" cy="3833192"/>
          </a:xfrm>
        </p:spPr>
      </p:pic>
    </p:spTree>
    <p:extLst>
      <p:ext uri="{BB962C8B-B14F-4D97-AF65-F5344CB8AC3E}">
        <p14:creationId xmlns:p14="http://schemas.microsoft.com/office/powerpoint/2010/main" val="225445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DEC8-A334-43AD-8DFC-4AD87B76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F9DCA-2116-4D78-8557-E88535C06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729" y="1690688"/>
            <a:ext cx="8753015" cy="3522291"/>
          </a:xfrm>
        </p:spPr>
      </p:pic>
    </p:spTree>
    <p:extLst>
      <p:ext uri="{BB962C8B-B14F-4D97-AF65-F5344CB8AC3E}">
        <p14:creationId xmlns:p14="http://schemas.microsoft.com/office/powerpoint/2010/main" val="386001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C028-3887-48E1-9170-6B6FBA15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KNN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A1EC6-DFED-4361-A2A6-D85E7EFC8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742" y="1825625"/>
            <a:ext cx="8695132" cy="4351338"/>
          </a:xfrm>
        </p:spPr>
      </p:pic>
    </p:spTree>
    <p:extLst>
      <p:ext uri="{BB962C8B-B14F-4D97-AF65-F5344CB8AC3E}">
        <p14:creationId xmlns:p14="http://schemas.microsoft.com/office/powerpoint/2010/main" val="229263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6B06-9EB7-4A00-9BEC-38B805B1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AFF29-A406-4CEC-BFEF-BF6C0C74B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953" y="1690689"/>
            <a:ext cx="7656553" cy="4394856"/>
          </a:xfrm>
        </p:spPr>
      </p:pic>
    </p:spTree>
    <p:extLst>
      <p:ext uri="{BB962C8B-B14F-4D97-AF65-F5344CB8AC3E}">
        <p14:creationId xmlns:p14="http://schemas.microsoft.com/office/powerpoint/2010/main" val="387249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05A5-4858-4893-A62E-C79B7C89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1204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329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3258-7D17-4278-BCFD-0BDD322D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Importing datasets and 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CFD94-BA4D-45EB-8707-EBD2B0A69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106" y="1825625"/>
            <a:ext cx="7809006" cy="4351338"/>
          </a:xfrm>
        </p:spPr>
      </p:pic>
    </p:spTree>
    <p:extLst>
      <p:ext uri="{BB962C8B-B14F-4D97-AF65-F5344CB8AC3E}">
        <p14:creationId xmlns:p14="http://schemas.microsoft.com/office/powerpoint/2010/main" val="160244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2597-C8D0-4FF8-9311-D28173E1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21233-1D44-4D5C-84F7-C8631EDC7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953" y="1497106"/>
            <a:ext cx="7195569" cy="4001648"/>
          </a:xfrm>
        </p:spPr>
      </p:pic>
    </p:spTree>
    <p:extLst>
      <p:ext uri="{BB962C8B-B14F-4D97-AF65-F5344CB8AC3E}">
        <p14:creationId xmlns:p14="http://schemas.microsoft.com/office/powerpoint/2010/main" val="325018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ACA6-137C-4FE1-AAAD-8D04C0D3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E2331-11B7-4A6F-8E76-ABC73D421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413"/>
          <a:stretch/>
        </p:blipFill>
        <p:spPr>
          <a:xfrm>
            <a:off x="1290918" y="1192307"/>
            <a:ext cx="8010135" cy="3119718"/>
          </a:xfrm>
        </p:spPr>
      </p:pic>
    </p:spTree>
    <p:extLst>
      <p:ext uri="{BB962C8B-B14F-4D97-AF65-F5344CB8AC3E}">
        <p14:creationId xmlns:p14="http://schemas.microsoft.com/office/powerpoint/2010/main" val="425181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607A-7FF6-4302-A451-7F4A05C2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021F5-8776-4ED1-968D-C26914B50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047" y="1690688"/>
            <a:ext cx="6318945" cy="3518480"/>
          </a:xfrm>
        </p:spPr>
      </p:pic>
    </p:spTree>
    <p:extLst>
      <p:ext uri="{BB962C8B-B14F-4D97-AF65-F5344CB8AC3E}">
        <p14:creationId xmlns:p14="http://schemas.microsoft.com/office/powerpoint/2010/main" val="251214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F6C8-6F5F-4C17-B7FA-D5666F94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C23E3-21E0-47D3-9342-9253625F8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859" y="1183341"/>
            <a:ext cx="7697717" cy="4993622"/>
          </a:xfrm>
        </p:spPr>
      </p:pic>
    </p:spTree>
    <p:extLst>
      <p:ext uri="{BB962C8B-B14F-4D97-AF65-F5344CB8AC3E}">
        <p14:creationId xmlns:p14="http://schemas.microsoft.com/office/powerpoint/2010/main" val="85019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3DCB-2987-473B-8494-BA55E72F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F8168-8DE5-4FA3-AC7D-0FB6B9A3C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1825625"/>
            <a:ext cx="8122025" cy="4351338"/>
          </a:xfrm>
        </p:spPr>
      </p:pic>
    </p:spTree>
    <p:extLst>
      <p:ext uri="{BB962C8B-B14F-4D97-AF65-F5344CB8AC3E}">
        <p14:creationId xmlns:p14="http://schemas.microsoft.com/office/powerpoint/2010/main" val="257894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EA04-CEDF-46B4-A8E2-D78AB343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EC466D-A083-45A7-93D9-A6B64C262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012" y="1246094"/>
            <a:ext cx="6589853" cy="4930869"/>
          </a:xfrm>
        </p:spPr>
      </p:pic>
    </p:spTree>
    <p:extLst>
      <p:ext uri="{BB962C8B-B14F-4D97-AF65-F5344CB8AC3E}">
        <p14:creationId xmlns:p14="http://schemas.microsoft.com/office/powerpoint/2010/main" val="221611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31EE-321F-4C1F-B3D3-7AABB2AE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64CD8-56A0-42F7-9BB2-14ED04A67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41" y="1825625"/>
            <a:ext cx="6981503" cy="4351338"/>
          </a:xfrm>
        </p:spPr>
      </p:pic>
    </p:spTree>
    <p:extLst>
      <p:ext uri="{BB962C8B-B14F-4D97-AF65-F5344CB8AC3E}">
        <p14:creationId xmlns:p14="http://schemas.microsoft.com/office/powerpoint/2010/main" val="417694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362</TotalTime>
  <Words>54</Words>
  <Application>Microsoft Office PowerPoint</Application>
  <PresentationFormat>Widescreen</PresentationFormat>
  <Paragraphs>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Office Theme</vt:lpstr>
      <vt:lpstr>CSE3008 Introduction to Machine Learning  Lab Mini project  Insurance premium prediction Dataset </vt:lpstr>
      <vt:lpstr>Importing datasets and libraries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</vt:lpstr>
      <vt:lpstr>Support Vector Regression</vt:lpstr>
      <vt:lpstr>PowerPoint Presentation</vt:lpstr>
      <vt:lpstr>KNN Regression</vt:lpstr>
      <vt:lpstr>Plot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SAI DEEPAK</dc:creator>
  <cp:lastModifiedBy>SAI DEEPAK K</cp:lastModifiedBy>
  <cp:revision>4</cp:revision>
  <dcterms:created xsi:type="dcterms:W3CDTF">2022-05-16T17:41:29Z</dcterms:created>
  <dcterms:modified xsi:type="dcterms:W3CDTF">2022-05-17T18:06:48Z</dcterms:modified>
</cp:coreProperties>
</file>