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17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Statistics for Python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Guide with Examples and Visuals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Definition: Used to compare the means of three or more samples.</a:t>
            </a:r>
          </a:p>
          <a:p>
            <a:r>
              <a:rPr sz="2800" dirty="0"/>
              <a:t>Steps and Example:</a:t>
            </a:r>
          </a:p>
          <a:p>
            <a:r>
              <a:rPr sz="2800" dirty="0"/>
              <a:t>- Step 1: Identify the null and alternative hypotheses.</a:t>
            </a:r>
          </a:p>
          <a:p>
            <a:r>
              <a:rPr sz="2800" dirty="0"/>
              <a:t>- Step 2: Calculate the F-statistic.</a:t>
            </a:r>
          </a:p>
          <a:p>
            <a:r>
              <a:rPr sz="2800" dirty="0"/>
              <a:t>- Step 3: Compare the F-statistic to the critical value.</a:t>
            </a:r>
          </a:p>
          <a:p>
            <a:r>
              <a:rPr sz="2800" dirty="0"/>
              <a:t>Example: Comparing test scores across different classrooms.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Definition: Used to determine if there is a significant difference between sample and population means.</a:t>
            </a:r>
          </a:p>
          <a:p>
            <a:r>
              <a:rPr dirty="0"/>
              <a:t>Example: Comparing the average height of a sample to the known average height of the population.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sz="2800" dirty="0"/>
              <a:t>Definition: Used to determine if there is a significant difference between the means of two groups.</a:t>
            </a:r>
          </a:p>
          <a:p>
            <a:r>
              <a:rPr sz="2800" dirty="0"/>
              <a:t>Types:</a:t>
            </a:r>
          </a:p>
          <a:p>
            <a:r>
              <a:rPr sz="2800" dirty="0"/>
              <a:t>- Independent T Test: Compares means for two independent groups.</a:t>
            </a:r>
          </a:p>
          <a:p>
            <a:r>
              <a:rPr sz="2800" dirty="0"/>
              <a:t>- Paired T Test: Compares means from the same group at different times.</a:t>
            </a:r>
          </a:p>
          <a:p>
            <a:r>
              <a:rPr sz="2800" dirty="0"/>
              <a:t>Example: Comparing test scores before and after a training program.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dirty="0"/>
          </a:p>
          <a:p>
            <a:r>
              <a:rPr sz="4400" dirty="0"/>
              <a:t>Importance in Data Science: Ensures that the sample accurately represents the population.</a:t>
            </a:r>
          </a:p>
          <a:p>
            <a:r>
              <a:rPr sz="4400" dirty="0"/>
              <a:t>Types:</a:t>
            </a:r>
          </a:p>
          <a:p>
            <a:r>
              <a:rPr sz="4400" dirty="0"/>
              <a:t>- Simple Random Sampling: Every member has an equal chance of being selected.</a:t>
            </a:r>
          </a:p>
          <a:p>
            <a:r>
              <a:rPr sz="4400" dirty="0"/>
              <a:t>- Stratified Sampling: Population is divided into strata and random samples are taken from each stratum.</a:t>
            </a:r>
          </a:p>
          <a:p>
            <a:r>
              <a:rPr sz="4400" dirty="0"/>
              <a:t>- Cluster Sampling: Population is divided into clusters, some clusters are randomly selected, and all members of selected clusters are sampled.</a:t>
            </a:r>
          </a:p>
          <a:p>
            <a:r>
              <a:rPr sz="4400" dirty="0"/>
              <a:t>- Systematic Sampling: Every nth member of the population is selected.</a:t>
            </a:r>
          </a:p>
          <a:p>
            <a:r>
              <a:rPr sz="4400" dirty="0"/>
              <a:t>- Convenience Sampling: Samples are selected based on availability and convenience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Every member of the population has an equal chance of being selected.</a:t>
            </a:r>
          </a:p>
          <a:p>
            <a:r>
              <a:t>Example: Randomly selecting names from a hat.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Population is divided into strata and random samples are taken from each stratum.</a:t>
            </a:r>
          </a:p>
          <a:p>
            <a:r>
              <a:t>Example: Dividing a population by gender and sampling from each group.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Population is divided into clusters, some clusters are randomly selected, and all members of selected clusters are sampled.</a:t>
            </a:r>
          </a:p>
          <a:p>
            <a:r>
              <a:t>Example: Dividing a city into neighborhoods and randomly sampling whole neighborhoods.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Systematic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Every nth member of the population is selected.</a:t>
            </a:r>
          </a:p>
          <a:p>
            <a:r>
              <a:t>Example: Selecting every 10th person on a list.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Convenience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Samples are selected based on availability and convenience.</a:t>
            </a:r>
          </a:p>
          <a:p>
            <a:r>
              <a:t>Example: Surveying people who walk by on the street.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Measure of the likelihood that an event will occur.</a:t>
            </a:r>
          </a:p>
          <a:p>
            <a:r>
              <a:t>Basic Concepts:</a:t>
            </a:r>
          </a:p>
          <a:p>
            <a:r>
              <a:t>- Experiment: A procedure that yields one of a possible set of outcomes.</a:t>
            </a:r>
          </a:p>
          <a:p>
            <a:r>
              <a:t>- Sample Space: The set of all possible outcomes.</a:t>
            </a:r>
          </a:p>
          <a:p>
            <a:r>
              <a:t>- Event: A subset of the sample space.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sz="2800" dirty="0"/>
              <a:t>Definition: Statistics is the science of collecting, analyzing, interpreting, presenting, and organizing data.</a:t>
            </a:r>
          </a:p>
          <a:p>
            <a:r>
              <a:rPr sz="2800" dirty="0"/>
              <a:t>Types of Statistics:</a:t>
            </a:r>
          </a:p>
          <a:p>
            <a:r>
              <a:rPr sz="2800" dirty="0"/>
              <a:t>- Descriptive Statistics: Summarizes data from a sample using indexes such as the mean or standard deviation.</a:t>
            </a:r>
          </a:p>
          <a:p>
            <a:r>
              <a:rPr sz="2800" dirty="0"/>
              <a:t>- Inferential Statistics: Makes inferences and predictions about a population based on a sample of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Additive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The probability of the union of two events.</a:t>
            </a:r>
          </a:p>
          <a:p>
            <a:r>
              <a:t>Formula: P(A ∪ B) = P(A) + P(B) - P(A ∩ B)</a:t>
            </a:r>
          </a:p>
          <a:p>
            <a:r>
              <a:t>Example: Probability of drawing an ace or a king from a deck of cards.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Mutually Exclusive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Events that cannot happen at the same time.</a:t>
            </a:r>
          </a:p>
          <a:p>
            <a:r>
              <a:t>Example: Drawing a card that is both an ace and a king.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Non-Mutually Exclusive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Events that can happen at the same time.</a:t>
            </a:r>
          </a:p>
          <a:p>
            <a:r>
              <a:t>Example: Drawing a card that is a red ace.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The probability of an event given that another event has occurred.</a:t>
            </a:r>
          </a:p>
          <a:p>
            <a:r>
              <a:t>Formula: P(A|B) = P(A ∩ B) / P(B)</a:t>
            </a:r>
          </a:p>
          <a:p>
            <a:r>
              <a:t>Example: Probability of drawing an ace given that a face card has been drawn.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Permutations &amp;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Permutations are arrangements of objects, and combinations are selections of objects.</a:t>
            </a:r>
          </a:p>
          <a:p>
            <a:r>
              <a:t>Formulas and Examples:</a:t>
            </a:r>
          </a:p>
          <a:p>
            <a:r>
              <a:t>- Permutations: P(n, r) = n! / (n-r)!</a:t>
            </a:r>
          </a:p>
          <a:p>
            <a:r>
              <a:t>- Combinations: C(n, r) = n! / [r!(n-r)!]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Arrangement of objects in a specific order.</a:t>
            </a:r>
          </a:p>
          <a:p>
            <a:r>
              <a:t>Formula and Example:</a:t>
            </a:r>
          </a:p>
          <a:p>
            <a:r>
              <a:t>- Formula: P(n, r) = n! / (n-r)!</a:t>
            </a:r>
          </a:p>
          <a:p>
            <a:r>
              <a:t>- Example: Number of ways to arrange 3 out of 5 books.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Selection of objects without regard to order.</a:t>
            </a:r>
          </a:p>
          <a:p>
            <a:r>
              <a:t>Formula and Example:</a:t>
            </a:r>
          </a:p>
          <a:p>
            <a:r>
              <a:t>- Formula: C(n, r) = n! / [r!(n-r)!]</a:t>
            </a:r>
          </a:p>
          <a:p>
            <a:r>
              <a:t>- Example: Number of ways to choose 3 out of 5 books.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Summary of Topics Covered: Recap of key points from the presentation.</a:t>
            </a:r>
          </a:p>
          <a:p>
            <a:r>
              <a:t>Importance of Statistics in Data Science: Highlight the relevance and application of statistical methods in data science.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Books: 'Statistics for Data Science' by John Doe, 'Practical Statistics for Data Scientists' by Peter Bruce.</a:t>
            </a:r>
          </a:p>
          <a:p>
            <a:r>
              <a:t>Online Courses: Coursera, edX, Khan Academy.</a:t>
            </a:r>
          </a:p>
          <a:p>
            <a:r>
              <a:t>Websites: Stack Overflow, Towards Data Science, Kaggle.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628"/>
            <a:ext cx="8229600" cy="3995058"/>
          </a:xfrm>
        </p:spPr>
        <p:txBody>
          <a:bodyPr>
            <a:normAutofit/>
          </a:bodyPr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CA" sz="6000" dirty="0"/>
              <a:t>                                                         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Descriptive statistics summarize and organize characteristics of a data set.</a:t>
            </a:r>
          </a:p>
          <a:p>
            <a:r>
              <a:t>Measures of Central Tendency:</a:t>
            </a:r>
          </a:p>
          <a:p>
            <a:r>
              <a:t>- Mean: The average of the data set.</a:t>
            </a:r>
          </a:p>
          <a:p>
            <a:r>
              <a:t>- Median: The middle value of the data set.</a:t>
            </a:r>
          </a:p>
          <a:p>
            <a:r>
              <a:t>- Mode: The most frequent value in the data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Measures of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sz="2800" dirty="0"/>
              <a:t>Definition: Descriptive statistics that describe the spread or dispersion within a data set.</a:t>
            </a:r>
          </a:p>
          <a:p>
            <a:r>
              <a:rPr sz="2800" dirty="0"/>
              <a:t>Measures:</a:t>
            </a:r>
          </a:p>
          <a:p>
            <a:r>
              <a:rPr sz="2800" dirty="0"/>
              <a:t>- Range: Difference between the highest and lowest values.</a:t>
            </a:r>
          </a:p>
          <a:p>
            <a:r>
              <a:rPr sz="2800" dirty="0"/>
              <a:t>- Variance: The average of the squared differences from the Mean.</a:t>
            </a:r>
          </a:p>
          <a:p>
            <a:r>
              <a:rPr sz="2800" dirty="0"/>
              <a:t>- Standard Deviation: The square root of the variance.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Skewness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858"/>
            <a:ext cx="8229600" cy="4874306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Definition: A measure of the asymmetry of the probability distribution of a real-valued random variable.</a:t>
            </a:r>
          </a:p>
          <a:p>
            <a:r>
              <a:rPr dirty="0"/>
              <a:t>Types:</a:t>
            </a:r>
          </a:p>
          <a:p>
            <a:r>
              <a:rPr dirty="0"/>
              <a:t>- Positive Skew: Tail on the right side is longer.</a:t>
            </a:r>
          </a:p>
          <a:p>
            <a:r>
              <a:rPr dirty="0"/>
              <a:t>- Negative Skew: Tail on the left side is longer.</a:t>
            </a:r>
          </a:p>
          <a:p>
            <a:r>
              <a:rPr dirty="0"/>
              <a:t>Graphical Representation: (Add an example graph here)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Kurtosis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400" dirty="0"/>
          </a:p>
          <a:p>
            <a:r>
              <a:rPr sz="2400" dirty="0"/>
              <a:t>Definition: A measure of the '</a:t>
            </a:r>
            <a:r>
              <a:rPr sz="2400" dirty="0" err="1"/>
              <a:t>tailedness</a:t>
            </a:r>
            <a:r>
              <a:rPr sz="2400" dirty="0"/>
              <a:t>' of the probability distribution.</a:t>
            </a:r>
          </a:p>
          <a:p>
            <a:r>
              <a:rPr sz="2400" dirty="0"/>
              <a:t>Types:</a:t>
            </a:r>
          </a:p>
          <a:p>
            <a:r>
              <a:rPr sz="2400" dirty="0"/>
              <a:t>- Leptokurtic: Distributions with sharp peaks and heavy tails.</a:t>
            </a:r>
          </a:p>
          <a:p>
            <a:r>
              <a:rPr sz="2400" dirty="0"/>
              <a:t>- Platykurtic: Distributions with flat peaks and thin tails.</a:t>
            </a:r>
          </a:p>
          <a:p>
            <a:r>
              <a:rPr sz="2400" dirty="0"/>
              <a:t>- Mesokurtic: Distributions similar to the normal distribution.</a:t>
            </a:r>
          </a:p>
          <a:p>
            <a:r>
              <a:rPr sz="2400" dirty="0"/>
              <a:t>Graphical Representation: (Add an example graph here)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Inferential statistics allow us to make inferences about a population based on data from a sample.</a:t>
            </a:r>
          </a:p>
          <a:p>
            <a:r>
              <a:t>Importance in Data Science: Helps in decision making, predictions, and hypothesis testing.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sz="2800" dirty="0"/>
              <a:t>Definition: A method of making decisions using data, whether from a controlled experiment or an observational study.</a:t>
            </a:r>
          </a:p>
          <a:p>
            <a:r>
              <a:rPr sz="2800" dirty="0"/>
              <a:t>Steps:</a:t>
            </a:r>
          </a:p>
          <a:p>
            <a:r>
              <a:rPr sz="2800" dirty="0"/>
              <a:t>- Formulate Hypothesis: Null and alternative hypotheses.</a:t>
            </a:r>
          </a:p>
          <a:p>
            <a:r>
              <a:rPr sz="2800" dirty="0"/>
              <a:t>- Select Significance Level: Commonly 0.05.</a:t>
            </a:r>
          </a:p>
          <a:p>
            <a:r>
              <a:rPr sz="2800" dirty="0"/>
              <a:t>- Compute Test Statistic: Based on data.</a:t>
            </a:r>
          </a:p>
          <a:p>
            <a:r>
              <a:rPr sz="2800" dirty="0"/>
              <a:t>- Make Decision: Accept or reject the null hypothesis.</a:t>
            </a:r>
          </a:p>
          <a:p>
            <a:r>
              <a:rPr sz="2800" dirty="0"/>
              <a:t>Example: Testing the effectiveness of a new drug.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A range of values used to estimate a population parameter.</a:t>
            </a:r>
          </a:p>
          <a:p>
            <a:r>
              <a:t>Formula: [ x̄ ± Z (σ/√n) ]</a:t>
            </a:r>
          </a:p>
          <a:p>
            <a:r>
              <a:t>Example: Estimating the average height of a population.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1288</Words>
  <Application>Microsoft Macintosh PowerPoint</Application>
  <PresentationFormat>On-screen Show (4:3)</PresentationFormat>
  <Paragraphs>160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Statistics for Python Data Science</vt:lpstr>
      <vt:lpstr>Introduction to Statistics</vt:lpstr>
      <vt:lpstr>Descriptive Analysis</vt:lpstr>
      <vt:lpstr>Measures of Variability</vt:lpstr>
      <vt:lpstr>Skewness</vt:lpstr>
      <vt:lpstr>Kurtosis</vt:lpstr>
      <vt:lpstr>Inferential Statistics</vt:lpstr>
      <vt:lpstr>Hypothesis Testing</vt:lpstr>
      <vt:lpstr>Confidence Interval</vt:lpstr>
      <vt:lpstr>Analysis of Variance (ANOVA)</vt:lpstr>
      <vt:lpstr>Z Test</vt:lpstr>
      <vt:lpstr>T Test</vt:lpstr>
      <vt:lpstr>Sampling Techniques</vt:lpstr>
      <vt:lpstr>Simple Random Sampling</vt:lpstr>
      <vt:lpstr>Stratified Sampling</vt:lpstr>
      <vt:lpstr>Cluster Sampling</vt:lpstr>
      <vt:lpstr>Systematic Sampling</vt:lpstr>
      <vt:lpstr>Convenience Sampling</vt:lpstr>
      <vt:lpstr>Probability</vt:lpstr>
      <vt:lpstr>Additive Rule</vt:lpstr>
      <vt:lpstr>Mutually Exclusive Events</vt:lpstr>
      <vt:lpstr>Non-Mutually Exclusive Events</vt:lpstr>
      <vt:lpstr>Conditional Probability</vt:lpstr>
      <vt:lpstr>Permutations &amp; Combinations</vt:lpstr>
      <vt:lpstr>Permutations</vt:lpstr>
      <vt:lpstr>Combinations</vt:lpstr>
      <vt:lpstr>Conclusion</vt:lpstr>
      <vt:lpstr>Resources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Python Data Science</dc:title>
  <dc:subject/>
  <dc:creator/>
  <cp:keywords/>
  <dc:description>generated using python-pptx</dc:description>
  <cp:lastModifiedBy>Nikhil Naidu Pyla</cp:lastModifiedBy>
  <cp:revision>2</cp:revision>
  <dcterms:created xsi:type="dcterms:W3CDTF">2013-01-27T09:14:16Z</dcterms:created>
  <dcterms:modified xsi:type="dcterms:W3CDTF">2024-07-23T01:00:01Z</dcterms:modified>
  <cp:category/>
</cp:coreProperties>
</file>