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9" r:id="rId2"/>
    <p:sldId id="264" r:id="rId3"/>
    <p:sldId id="282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76" r:id="rId15"/>
    <p:sldId id="269" r:id="rId16"/>
    <p:sldId id="270" r:id="rId17"/>
    <p:sldId id="283" r:id="rId18"/>
    <p:sldId id="272" r:id="rId19"/>
    <p:sldId id="273" r:id="rId20"/>
    <p:sldId id="274" r:id="rId21"/>
    <p:sldId id="28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48F0A3-89C6-41DA-89A5-5CE01A669809}">
          <p14:sldIdLst>
            <p14:sldId id="279"/>
            <p14:sldId id="264"/>
            <p14:sldId id="282"/>
            <p14:sldId id="258"/>
            <p14:sldId id="259"/>
            <p14:sldId id="260"/>
            <p14:sldId id="261"/>
            <p14:sldId id="262"/>
            <p14:sldId id="263"/>
            <p14:sldId id="265"/>
            <p14:sldId id="266"/>
            <p14:sldId id="267"/>
            <p14:sldId id="268"/>
            <p14:sldId id="276"/>
            <p14:sldId id="269"/>
            <p14:sldId id="270"/>
            <p14:sldId id="283"/>
            <p14:sldId id="272"/>
            <p14:sldId id="273"/>
            <p14:sldId id="274"/>
          </p14:sldIdLst>
        </p14:section>
        <p14:section name="." id="{17125E60-8F31-4DD2-944E-8DDA94BB97C0}">
          <p14:sldIdLst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i" initials="S" lastIdx="1" clrIdx="0">
    <p:extLst>
      <p:ext uri="{19B8F6BF-5375-455C-9EA6-DF929625EA0E}">
        <p15:presenceInfo xmlns:p15="http://schemas.microsoft.com/office/powerpoint/2012/main" userId="ae247cf411b188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4198-74EB-46B4-A11B-684002248D6C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9E28-25BC-4706-BB9E-D2E7B5506DD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8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4198-74EB-46B4-A11B-684002248D6C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9E28-25BC-4706-BB9E-D2E7B5506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372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4198-74EB-46B4-A11B-684002248D6C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9E28-25BC-4706-BB9E-D2E7B5506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188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4198-74EB-46B4-A11B-684002248D6C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9E28-25BC-4706-BB9E-D2E7B5506DD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9166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4198-74EB-46B4-A11B-684002248D6C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9E28-25BC-4706-BB9E-D2E7B5506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68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4198-74EB-46B4-A11B-684002248D6C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9E28-25BC-4706-BB9E-D2E7B5506DD5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9203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4198-74EB-46B4-A11B-684002248D6C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9E28-25BC-4706-BB9E-D2E7B5506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575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4198-74EB-46B4-A11B-684002248D6C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9E28-25BC-4706-BB9E-D2E7B5506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1717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4198-74EB-46B4-A11B-684002248D6C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9E28-25BC-4706-BB9E-D2E7B5506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509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4198-74EB-46B4-A11B-684002248D6C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9E28-25BC-4706-BB9E-D2E7B5506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40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4198-74EB-46B4-A11B-684002248D6C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9E28-25BC-4706-BB9E-D2E7B5506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8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4198-74EB-46B4-A11B-684002248D6C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9E28-25BC-4706-BB9E-D2E7B5506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609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4198-74EB-46B4-A11B-684002248D6C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9E28-25BC-4706-BB9E-D2E7B5506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535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4198-74EB-46B4-A11B-684002248D6C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9E28-25BC-4706-BB9E-D2E7B5506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627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4198-74EB-46B4-A11B-684002248D6C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9E28-25BC-4706-BB9E-D2E7B5506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636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4198-74EB-46B4-A11B-684002248D6C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9E28-25BC-4706-BB9E-D2E7B5506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850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4198-74EB-46B4-A11B-684002248D6C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9E28-25BC-4706-BB9E-D2E7B5506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762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0934198-74EB-46B4-A11B-684002248D6C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3409E28-25BC-4706-BB9E-D2E7B5506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9205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D5E94-837E-4059-943D-9474EFC6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732" y="365125"/>
            <a:ext cx="10540068" cy="1325563"/>
          </a:xfrm>
        </p:spPr>
        <p:txBody>
          <a:bodyPr/>
          <a:lstStyle/>
          <a:p>
            <a:r>
              <a:rPr lang="en-US" b="1" dirty="0"/>
              <a:t>                            </a:t>
            </a:r>
            <a:r>
              <a:rPr lang="en-US" b="1" u="sng" dirty="0"/>
              <a:t>PROJECT – 01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C2A72-3F58-4B21-ABAE-027557B5B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732" y="2432806"/>
            <a:ext cx="10515600" cy="42642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</a:t>
            </a:r>
            <a:r>
              <a:rPr lang="en-US" b="1" u="sng" dirty="0"/>
              <a:t>TITTLE</a:t>
            </a:r>
            <a:r>
              <a:rPr lang="en-US" dirty="0"/>
              <a:t> : IPL DATA ANALYSIS USING HDFS AND HIVE.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5939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3F8E4-C12C-4710-87CA-623E749F8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099" y="125057"/>
            <a:ext cx="8534400" cy="150706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To know the number of times  umpire1 ‘KN </a:t>
            </a:r>
            <a:r>
              <a:rPr lang="en-US" sz="1800" dirty="0" err="1"/>
              <a:t>Ananthapadmaabhan</a:t>
            </a:r>
            <a:r>
              <a:rPr lang="en-US" sz="1800" dirty="0"/>
              <a:t>’  is </a:t>
            </a:r>
            <a:r>
              <a:rPr lang="en-US" sz="1800" dirty="0" err="1"/>
              <a:t>favour</a:t>
            </a:r>
            <a:r>
              <a:rPr lang="en-US" sz="1800" dirty="0"/>
              <a:t> for teams.</a:t>
            </a:r>
            <a:br>
              <a:rPr lang="en-US" sz="1800" dirty="0"/>
            </a:br>
            <a:r>
              <a:rPr lang="en-US" sz="1800" dirty="0"/>
              <a:t>Syntax : select </a:t>
            </a:r>
            <a:r>
              <a:rPr lang="en-US" sz="1800" dirty="0" err="1"/>
              <a:t>winner,count</a:t>
            </a:r>
            <a:r>
              <a:rPr lang="en-US" sz="1800" dirty="0"/>
              <a:t>(winner) AS </a:t>
            </a:r>
            <a:r>
              <a:rPr lang="en-US" sz="1800" dirty="0" err="1"/>
              <a:t>cw</a:t>
            </a:r>
            <a:r>
              <a:rPr lang="en-US" sz="1800" dirty="0"/>
              <a:t> from projectdata4 where umpire=‘KN </a:t>
            </a:r>
            <a:r>
              <a:rPr lang="en-US" sz="1800" dirty="0" err="1"/>
              <a:t>Ananthapadmanabhan</a:t>
            </a:r>
            <a:r>
              <a:rPr lang="en-US" sz="1800" dirty="0"/>
              <a:t>’ group by winner order by </a:t>
            </a:r>
            <a:r>
              <a:rPr lang="en-US" sz="1800" dirty="0" err="1"/>
              <a:t>cw</a:t>
            </a:r>
            <a:r>
              <a:rPr lang="en-US" sz="1800" dirty="0"/>
              <a:t> DESC;</a:t>
            </a:r>
            <a:endParaRPr lang="en-IN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B46D63-95AC-4447-A1B5-561480277F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57" y="2241254"/>
            <a:ext cx="8534400" cy="3590977"/>
          </a:xfrm>
        </p:spPr>
      </p:pic>
    </p:spTree>
    <p:extLst>
      <p:ext uri="{BB962C8B-B14F-4D97-AF65-F5344CB8AC3E}">
        <p14:creationId xmlns:p14="http://schemas.microsoft.com/office/powerpoint/2010/main" val="3238602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30B04-3C17-4CCD-8497-3E5EEC175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933" y="74723"/>
            <a:ext cx="8534400" cy="150706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To know the </a:t>
            </a:r>
            <a:r>
              <a:rPr lang="en-US" sz="1800" dirty="0" err="1"/>
              <a:t>the</a:t>
            </a:r>
            <a:r>
              <a:rPr lang="en-US" sz="1800" dirty="0"/>
              <a:t> number of matches held in each season in </a:t>
            </a:r>
            <a:r>
              <a:rPr lang="en-US" sz="1800" dirty="0" err="1"/>
              <a:t>ipl</a:t>
            </a:r>
            <a:r>
              <a:rPr lang="en-US" sz="1800" dirty="0"/>
              <a:t>.</a:t>
            </a:r>
            <a:br>
              <a:rPr lang="en-US" sz="1800" dirty="0"/>
            </a:br>
            <a:r>
              <a:rPr lang="en-US" sz="1800" dirty="0"/>
              <a:t>Syntax :  select </a:t>
            </a:r>
            <a:r>
              <a:rPr lang="en-US" sz="1800" dirty="0" err="1"/>
              <a:t>substr</a:t>
            </a:r>
            <a:r>
              <a:rPr lang="en-US" sz="1800" dirty="0"/>
              <a:t>(dom,7,4),count(id) AS ci from projectdata4 group by </a:t>
            </a:r>
            <a:r>
              <a:rPr lang="en-US" sz="1800" dirty="0" err="1"/>
              <a:t>substr</a:t>
            </a:r>
            <a:r>
              <a:rPr lang="en-US" sz="1800" dirty="0"/>
              <a:t>(dom,7,4) order by ci DESC;</a:t>
            </a:r>
            <a:endParaRPr lang="en-IN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450F0D-B543-4CD9-B296-9C28B67D55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74" y="2069984"/>
            <a:ext cx="6144454" cy="3614738"/>
          </a:xfrm>
        </p:spPr>
      </p:pic>
    </p:spTree>
    <p:extLst>
      <p:ext uri="{BB962C8B-B14F-4D97-AF65-F5344CB8AC3E}">
        <p14:creationId xmlns:p14="http://schemas.microsoft.com/office/powerpoint/2010/main" val="1876750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D97AF-E39E-4BE1-A702-A59B50BFF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43" y="225725"/>
            <a:ext cx="8534400" cy="150706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To know the top 5 man of the match awardees in the season 2019.</a:t>
            </a:r>
            <a:br>
              <a:rPr lang="en-US" sz="1800" dirty="0"/>
            </a:br>
            <a:r>
              <a:rPr lang="en-US" sz="1800" dirty="0"/>
              <a:t>syntax : select </a:t>
            </a:r>
            <a:r>
              <a:rPr lang="en-US" sz="1800" dirty="0" err="1"/>
              <a:t>mom,count</a:t>
            </a:r>
            <a:r>
              <a:rPr lang="en-US" sz="1800" dirty="0"/>
              <a:t>(mom) AS cm from projectdata4 where </a:t>
            </a:r>
            <a:r>
              <a:rPr lang="en-US" sz="1800" dirty="0" err="1"/>
              <a:t>substr</a:t>
            </a:r>
            <a:r>
              <a:rPr lang="en-US" sz="1800" dirty="0"/>
              <a:t>(dom,7,4)&gt;=‘2019’ and </a:t>
            </a:r>
            <a:r>
              <a:rPr lang="en-US" sz="1800" dirty="0" err="1"/>
              <a:t>substr</a:t>
            </a:r>
            <a:r>
              <a:rPr lang="en-US" sz="1800" dirty="0"/>
              <a:t>(dom,7,4)&lt;=‘2019’ group by mom order by cm DESC limit 5;</a:t>
            </a:r>
            <a:endParaRPr lang="en-IN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3BCBAA-6E86-482C-9EDE-8CB65813A2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43" y="2719982"/>
            <a:ext cx="8534400" cy="2465743"/>
          </a:xfrm>
        </p:spPr>
      </p:pic>
    </p:spTree>
    <p:extLst>
      <p:ext uri="{BB962C8B-B14F-4D97-AF65-F5344CB8AC3E}">
        <p14:creationId xmlns:p14="http://schemas.microsoft.com/office/powerpoint/2010/main" val="238590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B9277-3E61-4DDC-9DE9-4D6F13DE0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98" y="179173"/>
            <a:ext cx="8534400" cy="150706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To get the count of man of match awards of each individual in all seasons.</a:t>
            </a:r>
            <a:br>
              <a:rPr lang="en-US" sz="1800" dirty="0"/>
            </a:br>
            <a:r>
              <a:rPr lang="en-US" sz="1800" dirty="0"/>
              <a:t>Syntax : select </a:t>
            </a:r>
            <a:r>
              <a:rPr lang="en-US" sz="1800" dirty="0" err="1"/>
              <a:t>mom,count</a:t>
            </a:r>
            <a:r>
              <a:rPr lang="en-US" sz="1800" dirty="0"/>
              <a:t>(mom) from projectdata3 group by mom;</a:t>
            </a:r>
            <a:endParaRPr lang="en-IN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9961C3-770D-405B-8F13-8EDE27BFD0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82" y="2077295"/>
            <a:ext cx="4797628" cy="4351338"/>
          </a:xfrm>
        </p:spPr>
      </p:pic>
    </p:spTree>
    <p:extLst>
      <p:ext uri="{BB962C8B-B14F-4D97-AF65-F5344CB8AC3E}">
        <p14:creationId xmlns:p14="http://schemas.microsoft.com/office/powerpoint/2010/main" val="897265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8F10E-7758-489F-BE55-3217D2017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487" y="25491"/>
            <a:ext cx="8534400" cy="150706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To get the maximum number of mom’s for every season. Here using python as unable to get the only the maximum’s of every season.</a:t>
            </a:r>
            <a:endParaRPr lang="en-IN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F3D9AE-9418-4098-8BDD-79BB6CF38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585" y="1616448"/>
            <a:ext cx="10059099" cy="4960317"/>
          </a:xfrm>
        </p:spPr>
      </p:pic>
    </p:spTree>
    <p:extLst>
      <p:ext uri="{BB962C8B-B14F-4D97-AF65-F5344CB8AC3E}">
        <p14:creationId xmlns:p14="http://schemas.microsoft.com/office/powerpoint/2010/main" val="2784691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94A1C-2C31-43B4-B935-8F2AFA0E9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710" y="0"/>
            <a:ext cx="8534400" cy="150706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Partitioning table on the basis of venue.</a:t>
            </a:r>
            <a:br>
              <a:rPr lang="en-US" sz="1800" dirty="0"/>
            </a:br>
            <a:r>
              <a:rPr lang="en-US" sz="1800" dirty="0"/>
              <a:t>Loading the data into partitioned table using insert overwrite.</a:t>
            </a:r>
            <a:endParaRPr lang="en-IN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663213-F5BF-4EEE-BD9B-083DCE4B0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78" y="1896389"/>
            <a:ext cx="8534400" cy="3290806"/>
          </a:xfrm>
        </p:spPr>
      </p:pic>
    </p:spTree>
    <p:extLst>
      <p:ext uri="{BB962C8B-B14F-4D97-AF65-F5344CB8AC3E}">
        <p14:creationId xmlns:p14="http://schemas.microsoft.com/office/powerpoint/2010/main" val="2627697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AFFD6-57A9-4D84-9642-59FA98936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820" y="125057"/>
            <a:ext cx="8534400" cy="150706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Copying the output of the query into </a:t>
            </a:r>
            <a:r>
              <a:rPr lang="en-US" sz="1800" dirty="0" err="1"/>
              <a:t>hdfs</a:t>
            </a:r>
            <a:r>
              <a:rPr lang="en-US" sz="1800" dirty="0"/>
              <a:t>.</a:t>
            </a:r>
            <a:br>
              <a:rPr lang="en-US" sz="1800" dirty="0"/>
            </a:br>
            <a:r>
              <a:rPr lang="en-US" sz="1800" dirty="0"/>
              <a:t>Syntax : insert overwrite directory ‘/exp/</a:t>
            </a:r>
            <a:r>
              <a:rPr lang="en-US" sz="1800" dirty="0" err="1"/>
              <a:t>exphive</a:t>
            </a:r>
            <a:r>
              <a:rPr lang="en-US" sz="1800" dirty="0"/>
              <a:t>’ row format delimited fields terminated by ‘,’ select </a:t>
            </a:r>
            <a:r>
              <a:rPr lang="en-US" sz="1800" dirty="0" err="1"/>
              <a:t>mom,count</a:t>
            </a:r>
            <a:r>
              <a:rPr lang="en-US" sz="1800" dirty="0"/>
              <a:t>(mom) from projectdata3 group by mom;</a:t>
            </a:r>
            <a:endParaRPr lang="en-IN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DB219D-7C7C-46E4-8B6C-6BFF946884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820" y="1895390"/>
            <a:ext cx="11470452" cy="3067219"/>
          </a:xfrm>
        </p:spPr>
      </p:pic>
    </p:spTree>
    <p:extLst>
      <p:ext uri="{BB962C8B-B14F-4D97-AF65-F5344CB8AC3E}">
        <p14:creationId xmlns:p14="http://schemas.microsoft.com/office/powerpoint/2010/main" val="3592130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BAD29076-EB13-4C27-AF5D-A1711F45D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25" y="384227"/>
            <a:ext cx="8534400" cy="347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824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367D1-0391-4A58-AC83-5B7CC694D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32" y="167001"/>
            <a:ext cx="8534400" cy="150706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Creation of database and table in </a:t>
            </a:r>
            <a:r>
              <a:rPr lang="en-US" sz="1800" dirty="0" err="1"/>
              <a:t>mysql</a:t>
            </a:r>
            <a:r>
              <a:rPr lang="en-US" sz="1800" dirty="0"/>
              <a:t> for exporting file from </a:t>
            </a:r>
            <a:r>
              <a:rPr lang="en-US" sz="1800" dirty="0" err="1"/>
              <a:t>hdfs</a:t>
            </a:r>
            <a:r>
              <a:rPr lang="en-US" sz="1800" dirty="0"/>
              <a:t>.</a:t>
            </a:r>
            <a:endParaRPr lang="en-IN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C8AA03-A76C-4265-91FB-C990AF9DD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338" y="2239862"/>
            <a:ext cx="10834794" cy="3307968"/>
          </a:xfrm>
        </p:spPr>
      </p:pic>
    </p:spTree>
    <p:extLst>
      <p:ext uri="{BB962C8B-B14F-4D97-AF65-F5344CB8AC3E}">
        <p14:creationId xmlns:p14="http://schemas.microsoft.com/office/powerpoint/2010/main" val="3330733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99E99-8B98-453F-B4DA-2A6EC4C9E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988" y="99889"/>
            <a:ext cx="8534400" cy="1507067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800" dirty="0"/>
              <a:t>Exporting file from </a:t>
            </a:r>
            <a:r>
              <a:rPr lang="en-US" sz="1800" dirty="0" err="1"/>
              <a:t>hdfs</a:t>
            </a:r>
            <a:r>
              <a:rPr lang="en-US" sz="1800" dirty="0"/>
              <a:t> into </a:t>
            </a:r>
            <a:r>
              <a:rPr lang="en-US" sz="1800" dirty="0" err="1"/>
              <a:t>mysql</a:t>
            </a:r>
            <a:r>
              <a:rPr lang="en-US" sz="1800" dirty="0"/>
              <a:t> using </a:t>
            </a:r>
            <a:r>
              <a:rPr lang="en-US" sz="1800" dirty="0" err="1"/>
              <a:t>sqoop</a:t>
            </a:r>
            <a:r>
              <a:rPr lang="en-US" sz="1800" dirty="0"/>
              <a:t>.</a:t>
            </a:r>
            <a:endParaRPr lang="en-IN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3BE419-98EF-4BC4-B512-F5890131B2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988" y="1765757"/>
            <a:ext cx="9713447" cy="4550949"/>
          </a:xfrm>
        </p:spPr>
      </p:pic>
    </p:spTree>
    <p:extLst>
      <p:ext uri="{BB962C8B-B14F-4D97-AF65-F5344CB8AC3E}">
        <p14:creationId xmlns:p14="http://schemas.microsoft.com/office/powerpoint/2010/main" val="1820549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2C940-67E2-4FF9-BF1A-B47F8C6B7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45" y="167780"/>
            <a:ext cx="10877025" cy="553673"/>
          </a:xfrm>
        </p:spPr>
        <p:txBody>
          <a:bodyPr>
            <a:normAutofit fontScale="90000"/>
          </a:bodyPr>
          <a:lstStyle/>
          <a:p>
            <a:r>
              <a:rPr lang="en-US" sz="2000" b="1" u="sng" dirty="0"/>
              <a:t>Client name </a:t>
            </a:r>
            <a:r>
              <a:rPr lang="en-US" sz="2000" dirty="0"/>
              <a:t>: </a:t>
            </a:r>
            <a:r>
              <a:rPr lang="en-US" sz="2200" b="1" dirty="0"/>
              <a:t>Vivo Indian premier league</a:t>
            </a:r>
            <a:r>
              <a:rPr lang="en-US" sz="2000" dirty="0"/>
              <a:t>.</a:t>
            </a:r>
            <a:br>
              <a:rPr lang="en-US" sz="2000" dirty="0"/>
            </a:b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4A2C1-9CE5-4183-A2BA-B3067B0E6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613" y="1451296"/>
            <a:ext cx="11065080" cy="5041580"/>
          </a:xfrm>
        </p:spPr>
        <p:txBody>
          <a:bodyPr>
            <a:normAutofit fontScale="85000" lnSpcReduction="20000"/>
          </a:bodyPr>
          <a:lstStyle/>
          <a:p>
            <a:r>
              <a:rPr lang="en-US" sz="1800" b="1" u="sng" dirty="0"/>
              <a:t>Problem statement  :  </a:t>
            </a:r>
            <a:r>
              <a:rPr lang="en-US" sz="1800" dirty="0"/>
              <a:t>we are having the record of the whole Indian premier league . we need some insights from that. The insights are given below . Also, we want these insights data to be copied into our database. Our database is </a:t>
            </a:r>
            <a:r>
              <a:rPr lang="en-US" sz="1800" dirty="0" err="1"/>
              <a:t>MySql</a:t>
            </a:r>
            <a:r>
              <a:rPr lang="en-US" sz="1800" dirty="0"/>
              <a:t>. We will let u know our credentials  of our database if you are done with those insights.</a:t>
            </a:r>
          </a:p>
          <a:p>
            <a:r>
              <a:rPr lang="en-US" sz="2000" b="1" u="sng" dirty="0"/>
              <a:t>INSIGHTS NEEDED 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Total number of records in the dataset.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Teams ,  count(number of times they won the toss).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Teams ,  count(number of times they won the matches).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Count(number of times  umpire1 ‘</a:t>
            </a:r>
            <a:r>
              <a:rPr lang="en-US" dirty="0" err="1"/>
              <a:t>A</a:t>
            </a:r>
            <a:r>
              <a:rPr lang="en-US" sz="2000" dirty="0" err="1"/>
              <a:t>nanthapadmaabhan</a:t>
            </a:r>
            <a:r>
              <a:rPr lang="en-US" sz="2000" dirty="0"/>
              <a:t>’  is </a:t>
            </a:r>
            <a:r>
              <a:rPr lang="en-US" dirty="0" err="1"/>
              <a:t>f</a:t>
            </a:r>
            <a:r>
              <a:rPr lang="en-US" sz="2000" dirty="0" err="1"/>
              <a:t>avour</a:t>
            </a:r>
            <a:r>
              <a:rPr lang="en-US" sz="2000" dirty="0"/>
              <a:t> for teams).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Number of matches held in each season.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Top 5 man of the match awardees in the season 2019.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Count of man of match awards of each individual in all seasons.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Maximum number of mom’s for every season.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Files with  data matches held on each venue.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Into our database we need a file containing the records of man of the match , number of times they got mom’s.</a:t>
            </a:r>
            <a:br>
              <a:rPr lang="en-US" sz="2000" dirty="0"/>
            </a:b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IN" sz="1800" b="1" u="sng" dirty="0"/>
          </a:p>
        </p:txBody>
      </p:sp>
    </p:spTree>
    <p:extLst>
      <p:ext uri="{BB962C8B-B14F-4D97-AF65-F5344CB8AC3E}">
        <p14:creationId xmlns:p14="http://schemas.microsoft.com/office/powerpoint/2010/main" val="3716384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3604B-6777-4DC4-A701-A098EE225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032" y="0"/>
            <a:ext cx="8534400" cy="150706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Proof for the data exported into </a:t>
            </a:r>
            <a:r>
              <a:rPr lang="en-US" sz="1800" dirty="0" err="1"/>
              <a:t>mysql</a:t>
            </a:r>
            <a:r>
              <a:rPr lang="en-US" sz="1800" dirty="0"/>
              <a:t>.</a:t>
            </a:r>
            <a:endParaRPr lang="en-IN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B69227-BC12-4EA2-AFEF-170E1A1985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324" y="1607234"/>
            <a:ext cx="11433549" cy="4130791"/>
          </a:xfrm>
        </p:spPr>
      </p:pic>
    </p:spTree>
    <p:extLst>
      <p:ext uri="{BB962C8B-B14F-4D97-AF65-F5344CB8AC3E}">
        <p14:creationId xmlns:p14="http://schemas.microsoft.com/office/powerpoint/2010/main" val="658640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3C11FA-C681-4519-8EB2-A27A9AB4E55F}"/>
              </a:ext>
            </a:extLst>
          </p:cNvPr>
          <p:cNvSpPr txBox="1"/>
          <p:nvPr/>
        </p:nvSpPr>
        <p:spPr>
          <a:xfrm>
            <a:off x="2919368" y="352228"/>
            <a:ext cx="6660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https://github.com/Saidinesh132/project-01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69B88B-296B-411C-8472-50E215243A35}"/>
              </a:ext>
            </a:extLst>
          </p:cNvPr>
          <p:cNvSpPr txBox="1"/>
          <p:nvPr/>
        </p:nvSpPr>
        <p:spPr>
          <a:xfrm>
            <a:off x="2912377" y="2172749"/>
            <a:ext cx="63672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https://tinyurl.com/4atfvvj6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EC278-5E27-4F14-BEB7-588CBE3C3FFD}"/>
              </a:ext>
            </a:extLst>
          </p:cNvPr>
          <p:cNvSpPr txBox="1"/>
          <p:nvPr/>
        </p:nvSpPr>
        <p:spPr>
          <a:xfrm>
            <a:off x="1853968" y="352228"/>
            <a:ext cx="115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 : 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EB6D7A-F030-42D4-9644-F2BCCB6B8654}"/>
              </a:ext>
            </a:extLst>
          </p:cNvPr>
          <p:cNvSpPr txBox="1"/>
          <p:nvPr/>
        </p:nvSpPr>
        <p:spPr>
          <a:xfrm>
            <a:off x="1652632" y="2172749"/>
            <a:ext cx="136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Tiny URL :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0478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36CC8F-FCAF-415A-8DD6-542DAC58770C}"/>
              </a:ext>
            </a:extLst>
          </p:cNvPr>
          <p:cNvSpPr txBox="1"/>
          <p:nvPr/>
        </p:nvSpPr>
        <p:spPr>
          <a:xfrm>
            <a:off x="310393" y="103862"/>
            <a:ext cx="1062046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sng" dirty="0"/>
              <a:t>DESCRIPTION</a:t>
            </a:r>
            <a:r>
              <a:rPr lang="en-US" sz="1800" b="1" dirty="0"/>
              <a:t> : </a:t>
            </a:r>
          </a:p>
          <a:p>
            <a:pPr>
              <a:buFont typeface="+mj-lt"/>
              <a:buAutoNum type="arabicPeriod"/>
            </a:pPr>
            <a:r>
              <a:rPr lang="en-IN" sz="1800" b="1" dirty="0"/>
              <a:t>In this , project I took </a:t>
            </a:r>
            <a:r>
              <a:rPr lang="en-IN" b="1" dirty="0"/>
              <a:t>IPL</a:t>
            </a:r>
            <a:r>
              <a:rPr lang="en-IN" sz="1800" b="1" dirty="0"/>
              <a:t> dataset from </a:t>
            </a:r>
            <a:r>
              <a:rPr lang="en-IN" b="1" dirty="0"/>
              <a:t>K</a:t>
            </a:r>
            <a:r>
              <a:rPr lang="en-IN" sz="1800" b="1" dirty="0"/>
              <a:t>aggle .</a:t>
            </a:r>
          </a:p>
          <a:p>
            <a:pPr>
              <a:buFont typeface="+mj-lt"/>
              <a:buAutoNum type="arabicPeriod"/>
            </a:pPr>
            <a:r>
              <a:rPr lang="en-IN" sz="1800" b="1" dirty="0"/>
              <a:t>Using the </a:t>
            </a:r>
            <a:r>
              <a:rPr lang="en-IN" b="1" dirty="0"/>
              <a:t>GUI</a:t>
            </a:r>
            <a:r>
              <a:rPr lang="en-IN" sz="1800" b="1" dirty="0"/>
              <a:t> of </a:t>
            </a:r>
            <a:r>
              <a:rPr lang="en-IN" b="1" dirty="0"/>
              <a:t>A</a:t>
            </a:r>
            <a:r>
              <a:rPr lang="en-IN" sz="1800" b="1" dirty="0"/>
              <a:t>mbari I have uploaded the file into </a:t>
            </a:r>
            <a:r>
              <a:rPr lang="en-IN" b="1" dirty="0"/>
              <a:t>HDFS</a:t>
            </a:r>
            <a:r>
              <a:rPr lang="en-IN" sz="1800" b="1" dirty="0"/>
              <a:t>.</a:t>
            </a:r>
          </a:p>
          <a:p>
            <a:pPr>
              <a:buFont typeface="+mj-lt"/>
              <a:buAutoNum type="arabicPeriod"/>
            </a:pPr>
            <a:r>
              <a:rPr lang="en-IN" sz="1800" b="1" dirty="0"/>
              <a:t>Then I wrote the file into a table which was created in hive.</a:t>
            </a:r>
          </a:p>
          <a:p>
            <a:pPr>
              <a:buFont typeface="+mj-lt"/>
              <a:buAutoNum type="arabicPeriod"/>
            </a:pPr>
            <a:r>
              <a:rPr lang="en-IN" sz="1800" b="1" dirty="0"/>
              <a:t>After importing file into the table in hive I performed some queries through which I want to do the analysis.</a:t>
            </a:r>
          </a:p>
          <a:p>
            <a:pPr>
              <a:buFont typeface="+mj-lt"/>
              <a:buAutoNum type="arabicPeriod"/>
            </a:pPr>
            <a:r>
              <a:rPr lang="en-IN" sz="1800" b="1" dirty="0"/>
              <a:t>I took the output of the queries and exported them into </a:t>
            </a:r>
            <a:r>
              <a:rPr lang="en-IN" b="1" dirty="0"/>
              <a:t>HDFS</a:t>
            </a:r>
            <a:r>
              <a:rPr lang="en-IN" sz="1800" b="1" dirty="0"/>
              <a:t>.</a:t>
            </a:r>
          </a:p>
          <a:p>
            <a:pPr>
              <a:buFont typeface="+mj-lt"/>
              <a:buAutoNum type="arabicPeriod"/>
            </a:pPr>
            <a:r>
              <a:rPr lang="en-IN" sz="1800" b="1" dirty="0"/>
              <a:t>From </a:t>
            </a:r>
            <a:r>
              <a:rPr lang="en-IN" b="1" dirty="0"/>
              <a:t>HDFS</a:t>
            </a:r>
            <a:r>
              <a:rPr lang="en-IN" sz="1800" b="1" dirty="0"/>
              <a:t> I exported the output files into database system using </a:t>
            </a:r>
            <a:r>
              <a:rPr lang="en-IN" b="1" dirty="0"/>
              <a:t>S</a:t>
            </a:r>
            <a:r>
              <a:rPr lang="en-IN" sz="1800" b="1" dirty="0"/>
              <a:t>qoop. </a:t>
            </a:r>
          </a:p>
        </p:txBody>
      </p:sp>
    </p:spTree>
    <p:extLst>
      <p:ext uri="{BB962C8B-B14F-4D97-AF65-F5344CB8AC3E}">
        <p14:creationId xmlns:p14="http://schemas.microsoft.com/office/powerpoint/2010/main" val="3639671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181B7-AF5E-4FFE-A15E-398171A28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6561"/>
            <a:ext cx="10515600" cy="120412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Using Ambari GUI to upload the file into </a:t>
            </a:r>
            <a:r>
              <a:rPr lang="en-US" sz="1600" dirty="0" err="1"/>
              <a:t>Hdfs</a:t>
            </a:r>
            <a:r>
              <a:rPr lang="en-US" sz="1600" dirty="0"/>
              <a:t>.</a:t>
            </a:r>
            <a:endParaRPr lang="en-IN" sz="1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A0D813-AF0E-46D3-BA79-8CE331B85E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352" y="1820411"/>
            <a:ext cx="11719295" cy="3499037"/>
          </a:xfrm>
        </p:spPr>
      </p:pic>
    </p:spTree>
    <p:extLst>
      <p:ext uri="{BB962C8B-B14F-4D97-AF65-F5344CB8AC3E}">
        <p14:creationId xmlns:p14="http://schemas.microsoft.com/office/powerpoint/2010/main" val="274856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2B4DC-7BE2-4AFA-856E-B2A06819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96" y="242502"/>
            <a:ext cx="8497159" cy="150706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Creating database in hive.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Command : create database  </a:t>
            </a:r>
            <a:r>
              <a:rPr lang="en-US" sz="1600" dirty="0" err="1"/>
              <a:t>projectdb</a:t>
            </a:r>
            <a:r>
              <a:rPr lang="en-US" sz="1600" dirty="0"/>
              <a:t>;</a:t>
            </a:r>
            <a:endParaRPr lang="en-IN" sz="1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45D421-0DC5-4A60-9B15-A06D9CC7F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96" y="2258800"/>
            <a:ext cx="10550392" cy="2024961"/>
          </a:xfrm>
        </p:spPr>
      </p:pic>
    </p:spTree>
    <p:extLst>
      <p:ext uri="{BB962C8B-B14F-4D97-AF65-F5344CB8AC3E}">
        <p14:creationId xmlns:p14="http://schemas.microsoft.com/office/powerpoint/2010/main" val="2347765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44BD6-9B36-4DBF-87E7-AB04EF48A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402" y="239088"/>
            <a:ext cx="10950507" cy="219371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Creating table  project data in database ‘</a:t>
            </a:r>
            <a:r>
              <a:rPr lang="en-US" sz="1800" dirty="0" err="1"/>
              <a:t>projectdb</a:t>
            </a:r>
            <a:r>
              <a:rPr lang="en-US" sz="1800" dirty="0"/>
              <a:t>’ in hive.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Command : </a:t>
            </a:r>
            <a:r>
              <a:rPr lang="en-US" sz="1400" dirty="0"/>
              <a:t>create table projectdata3 (id </a:t>
            </a:r>
            <a:r>
              <a:rPr lang="en-US" sz="1400" dirty="0" err="1"/>
              <a:t>int,city</a:t>
            </a:r>
            <a:r>
              <a:rPr lang="en-US" sz="1400" dirty="0"/>
              <a:t> </a:t>
            </a:r>
            <a:r>
              <a:rPr lang="en-US" sz="1400" dirty="0" err="1"/>
              <a:t>string,dom</a:t>
            </a:r>
            <a:r>
              <a:rPr lang="en-US" sz="1400" dirty="0"/>
              <a:t> </a:t>
            </a:r>
            <a:r>
              <a:rPr lang="en-US" sz="1400" dirty="0" err="1"/>
              <a:t>date,mom</a:t>
            </a:r>
            <a:r>
              <a:rPr lang="en-US" sz="1400" dirty="0"/>
              <a:t> string,team1 string,team2 </a:t>
            </a:r>
            <a:r>
              <a:rPr lang="en-US" sz="1400" dirty="0" err="1"/>
              <a:t>string,tosswinner</a:t>
            </a:r>
            <a:r>
              <a:rPr lang="en-US" sz="1400" dirty="0"/>
              <a:t> </a:t>
            </a:r>
            <a:r>
              <a:rPr lang="en-US" sz="1400" dirty="0" err="1"/>
              <a:t>string,tossdecider</a:t>
            </a:r>
            <a:r>
              <a:rPr lang="en-US" sz="1400" dirty="0"/>
              <a:t> </a:t>
            </a:r>
            <a:r>
              <a:rPr lang="en-US" sz="1400" dirty="0" err="1"/>
              <a:t>string,winner</a:t>
            </a:r>
            <a:r>
              <a:rPr lang="en-US" sz="1400" dirty="0"/>
              <a:t> </a:t>
            </a:r>
            <a:r>
              <a:rPr lang="en-US" sz="1400" dirty="0" err="1"/>
              <a:t>string,resultby</a:t>
            </a:r>
            <a:r>
              <a:rPr lang="en-US" sz="1400" dirty="0"/>
              <a:t> </a:t>
            </a:r>
            <a:r>
              <a:rPr lang="en-US" sz="1400" dirty="0" err="1"/>
              <a:t>string,resultmargin</a:t>
            </a:r>
            <a:r>
              <a:rPr lang="en-US" sz="1400" dirty="0"/>
              <a:t> int,umpire1 string,umpire2 string) row format delimited fields terminated by ‘.’ stored as </a:t>
            </a:r>
            <a:r>
              <a:rPr lang="en-US" sz="1400" dirty="0" err="1"/>
              <a:t>textfile</a:t>
            </a:r>
            <a:r>
              <a:rPr lang="en-US" sz="1400" dirty="0"/>
              <a:t> location ‘/path/’;</a:t>
            </a: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To verify :  select * from projectdata3</a:t>
            </a:r>
            <a:endParaRPr lang="en-IN" sz="18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4DF6787-1481-411C-869A-DABE9BBE0B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03" y="2659309"/>
            <a:ext cx="10950508" cy="3959603"/>
          </a:xfrm>
        </p:spPr>
      </p:pic>
    </p:spTree>
    <p:extLst>
      <p:ext uri="{BB962C8B-B14F-4D97-AF65-F5344CB8AC3E}">
        <p14:creationId xmlns:p14="http://schemas.microsoft.com/office/powerpoint/2010/main" val="512005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B9D8-729C-41FB-B8FB-1CE077520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436" y="91501"/>
            <a:ext cx="8534400" cy="150706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 get the total number of record in the dataset.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Syntax : select count(</a:t>
            </a:r>
            <a:r>
              <a:rPr lang="en-US" sz="1600" dirty="0" err="1"/>
              <a:t>column_name</a:t>
            </a:r>
            <a:r>
              <a:rPr lang="en-US" sz="1600" dirty="0"/>
              <a:t>) from </a:t>
            </a:r>
            <a:r>
              <a:rPr lang="en-US" sz="1600" dirty="0" err="1"/>
              <a:t>tablename</a:t>
            </a:r>
            <a:r>
              <a:rPr lang="en-US" sz="1600" dirty="0"/>
              <a:t>;</a:t>
            </a:r>
            <a:endParaRPr lang="en-IN" sz="1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56BEC3-C70A-4250-B27A-72D23D1C96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36" y="2082219"/>
            <a:ext cx="9582376" cy="4190259"/>
          </a:xfrm>
        </p:spPr>
      </p:pic>
    </p:spTree>
    <p:extLst>
      <p:ext uri="{BB962C8B-B14F-4D97-AF65-F5344CB8AC3E}">
        <p14:creationId xmlns:p14="http://schemas.microsoft.com/office/powerpoint/2010/main" val="2258186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DD0D5-DCF8-41FF-8A75-0E839AB6B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64" y="310392"/>
            <a:ext cx="10515600" cy="885345"/>
          </a:xfrm>
        </p:spPr>
        <p:txBody>
          <a:bodyPr>
            <a:normAutofit fontScale="9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To get the teams  on basis of how many times they  won the toss.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Syntax</a:t>
            </a:r>
            <a:r>
              <a:rPr lang="en-US" sz="1600" dirty="0"/>
              <a:t> : select </a:t>
            </a:r>
            <a:r>
              <a:rPr lang="en-US" sz="1600" dirty="0" err="1"/>
              <a:t>tosswinner,count</a:t>
            </a:r>
            <a:r>
              <a:rPr lang="en-US" sz="1600" dirty="0"/>
              <a:t>(</a:t>
            </a:r>
            <a:r>
              <a:rPr lang="en-US" sz="1600" dirty="0" err="1"/>
              <a:t>tosswinner</a:t>
            </a:r>
            <a:r>
              <a:rPr lang="en-US" sz="1600" dirty="0"/>
              <a:t>) from projectdata3 group by </a:t>
            </a:r>
            <a:r>
              <a:rPr lang="en-US" sz="1600" dirty="0" err="1"/>
              <a:t>tosswinner</a:t>
            </a:r>
            <a:r>
              <a:rPr lang="en-US" sz="1600" dirty="0"/>
              <a:t>;</a:t>
            </a:r>
            <a:endParaRPr lang="en-IN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C5BD62-D7E4-498D-B5ED-3C976AA802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89" y="1826124"/>
            <a:ext cx="6028353" cy="4585731"/>
          </a:xfrm>
        </p:spPr>
      </p:pic>
    </p:spTree>
    <p:extLst>
      <p:ext uri="{BB962C8B-B14F-4D97-AF65-F5344CB8AC3E}">
        <p14:creationId xmlns:p14="http://schemas.microsoft.com/office/powerpoint/2010/main" val="2884899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1B892-498C-42FC-8403-4566598BC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42" y="678730"/>
            <a:ext cx="8534400" cy="1507067"/>
          </a:xfrm>
        </p:spPr>
        <p:txBody>
          <a:bodyPr>
            <a:normAutofit fontScale="9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To get the teams  on basis of how many times they  won the matches.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Syntax: select </a:t>
            </a:r>
            <a:r>
              <a:rPr lang="en-US" sz="1800" dirty="0" err="1"/>
              <a:t>winner,count</a:t>
            </a:r>
            <a:r>
              <a:rPr lang="en-US" sz="1800" dirty="0"/>
              <a:t>(winner) from projectdata3 group by winner;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To get the that in order;</a:t>
            </a:r>
            <a:br>
              <a:rPr lang="en-US" sz="1800" dirty="0"/>
            </a:br>
            <a:r>
              <a:rPr lang="en-US" sz="1800" dirty="0"/>
              <a:t>select </a:t>
            </a:r>
            <a:r>
              <a:rPr lang="en-US" sz="1800" dirty="0" err="1"/>
              <a:t>winner,count</a:t>
            </a:r>
            <a:r>
              <a:rPr lang="en-US" sz="1800" dirty="0"/>
              <a:t>(winner) as </a:t>
            </a:r>
            <a:r>
              <a:rPr lang="en-US" sz="1800" dirty="0" err="1"/>
              <a:t>cw</a:t>
            </a:r>
            <a:r>
              <a:rPr lang="en-US" sz="1800" dirty="0"/>
              <a:t> from projectdata3 group by winner order by </a:t>
            </a:r>
            <a:r>
              <a:rPr lang="en-US" sz="1800" dirty="0" err="1"/>
              <a:t>cw</a:t>
            </a:r>
            <a:r>
              <a:rPr lang="en-US" sz="1800" dirty="0"/>
              <a:t> DESC;</a:t>
            </a:r>
            <a:br>
              <a:rPr lang="en-US" sz="1800" dirty="0"/>
            </a:br>
            <a:br>
              <a:rPr lang="en-US" sz="1800" dirty="0"/>
            </a:br>
            <a:endParaRPr lang="en-IN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825E8E-336A-4ADB-879D-471A481083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53" y="2277927"/>
            <a:ext cx="5603625" cy="4580073"/>
          </a:xfrm>
        </p:spPr>
      </p:pic>
    </p:spTree>
    <p:extLst>
      <p:ext uri="{BB962C8B-B14F-4D97-AF65-F5344CB8AC3E}">
        <p14:creationId xmlns:p14="http://schemas.microsoft.com/office/powerpoint/2010/main" val="352532266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240</TotalTime>
  <Words>839</Words>
  <Application>Microsoft Office PowerPoint</Application>
  <PresentationFormat>Widescreen</PresentationFormat>
  <Paragraphs>45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3</vt:lpstr>
      <vt:lpstr>Slice</vt:lpstr>
      <vt:lpstr>                            PROJECT – 01</vt:lpstr>
      <vt:lpstr>Client name : Vivo Indian premier league. </vt:lpstr>
      <vt:lpstr>PowerPoint Presentation</vt:lpstr>
      <vt:lpstr>Using Ambari GUI to upload the file into Hdfs.</vt:lpstr>
      <vt:lpstr>Creating database in hive.  Command : create database  projectdb;</vt:lpstr>
      <vt:lpstr>Creating table  project data in database ‘projectdb’ in hive.  Command : create table projectdata3 (id int,city string,dom date,mom string,team1 string,team2 string,tosswinner string,tossdecider string,winner string,resultby string,resultmargin int,umpire1 string,umpire2 string) row format delimited fields terminated by ‘.’ stored as textfile location ‘/path/’;   To verify :  select * from projectdata3</vt:lpstr>
      <vt:lpstr>To get the total number of record in the dataset.  Syntax : select count(column_name) from tablename;</vt:lpstr>
      <vt:lpstr>To get the teams  on basis of how many times they  won the toss.  Syntax : select tosswinner,count(tosswinner) from projectdata3 group by tosswinner;</vt:lpstr>
      <vt:lpstr>To get the teams  on basis of how many times they  won the matches.  Syntax: select winner,count(winner) from projectdata3 group by winner;  To get the that in order; select winner,count(winner) as cw from projectdata3 group by winner order by cw DESC;  </vt:lpstr>
      <vt:lpstr>To know the number of times  umpire1 ‘KN Ananthapadmaabhan’  is favour for teams. Syntax : select winner,count(winner) AS cw from projectdata4 where umpire=‘KN Ananthapadmanabhan’ group by winner order by cw DESC;</vt:lpstr>
      <vt:lpstr>To know the the number of matches held in each season in ipl. Syntax :  select substr(dom,7,4),count(id) AS ci from projectdata4 group by substr(dom,7,4) order by ci DESC;</vt:lpstr>
      <vt:lpstr>To know the top 5 man of the match awardees in the season 2019. syntax : select mom,count(mom) AS cm from projectdata4 where substr(dom,7,4)&gt;=‘2019’ and substr(dom,7,4)&lt;=‘2019’ group by mom order by cm DESC limit 5;</vt:lpstr>
      <vt:lpstr>To get the count of man of match awards of each individual in all seasons. Syntax : select mom,count(mom) from projectdata3 group by mom;</vt:lpstr>
      <vt:lpstr>To get the maximum number of mom’s for every season. Here using python as unable to get the only the maximum’s of every season.</vt:lpstr>
      <vt:lpstr>Partitioning table on the basis of venue. Loading the data into partitioned table using insert overwrite.</vt:lpstr>
      <vt:lpstr>Copying the output of the query into hdfs. Syntax : insert overwrite directory ‘/exp/exphive’ row format delimited fields terminated by ‘,’ select mom,count(mom) from projectdata3 group by mom;</vt:lpstr>
      <vt:lpstr>PowerPoint Presentation</vt:lpstr>
      <vt:lpstr>Creation of database and table in mysql for exporting file from hdfs.</vt:lpstr>
      <vt:lpstr>Exporting file from hdfs into mysql using sqoop.</vt:lpstr>
      <vt:lpstr>Proof for the data exported into mysql.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</dc:creator>
  <cp:lastModifiedBy>Sai</cp:lastModifiedBy>
  <cp:revision>53</cp:revision>
  <dcterms:created xsi:type="dcterms:W3CDTF">2021-08-18T03:53:34Z</dcterms:created>
  <dcterms:modified xsi:type="dcterms:W3CDTF">2021-08-22T05:26:58Z</dcterms:modified>
</cp:coreProperties>
</file>