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notesMasterIdLst>
    <p:notesMasterId r:id="rId28"/>
  </p:notesMasterIdLst>
  <p:sldIdLst>
    <p:sldId id="256" r:id="rId3"/>
    <p:sldId id="257" r:id="rId4"/>
    <p:sldId id="282"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5" r:id="rId18"/>
    <p:sldId id="258" r:id="rId19"/>
    <p:sldId id="259" r:id="rId20"/>
    <p:sldId id="276" r:id="rId21"/>
    <p:sldId id="277" r:id="rId22"/>
    <p:sldId id="278" r:id="rId23"/>
    <p:sldId id="279" r:id="rId24"/>
    <p:sldId id="280" r:id="rId25"/>
    <p:sldId id="281" r:id="rId26"/>
    <p:sldId id="274" r:id="rId27"/>
  </p:sldIdLst>
  <p:sldSz cx="138176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9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76" autoAdjust="0"/>
    <p:restoredTop sz="94660"/>
  </p:normalViewPr>
  <p:slideViewPr>
    <p:cSldViewPr>
      <p:cViewPr varScale="1">
        <p:scale>
          <a:sx n="64" d="100"/>
          <a:sy n="64" d="100"/>
        </p:scale>
        <p:origin x="504" y="72"/>
      </p:cViewPr>
      <p:guideLst>
        <p:guide orient="horz" pos="2880"/>
        <p:guide pos="296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10-14T03:20:15.834"/>
    </inkml:context>
    <inkml:brush xml:id="br0">
      <inkml:brushProperty name="width" value="0.05292" units="cm"/>
      <inkml:brushProperty name="height" value="0.05292" units="cm"/>
      <inkml:brushProperty name="color" value="#FF0000"/>
    </inkml:brush>
  </inkml:definitions>
  <inkml:trace contextRef="#ctx0" brushRef="#br0">10936 9924 0,'-1265'1574'797,"1405"-1574"-797,282 0 31,-366-56-15,0 56-16,113 0 15,-113 0-15,57 28 16,-29-28-16,169 140 16,-225-168-16,56 28 15,-27 28-15,83 0 16,-56-28 0,-55 0-16,55 0 15,-56 0-15,0 0 0,0 0 16,57-28-1,-57 28-15,0 0 0,0 0 16,0 0 0,0 0-1,0 0-15,28-112 16,-27 84 0,-29 0 30,28-1-30,112-224-16,-140 225 16,28 28-1,-28-140 1,0 84 0,0-1 15,0-27-31,0-28 15,-28 27-15,0 85 16,0-112-16,0 84 16,0-57-16,0 85 15,0-56 1,-29 56 0,29 0-16,0-28 15,-28 0-15,28 28 0,-57-28 16,-27-28-1,-29 27 1,29 1 0,84 28 15,28-28-31,-28 28 16,0 0-16,-57-28 15,1 28 1,-85 0 15,-27 28-15,111-28-1,29-28 1,28 28-16,0 0 16,0 0-16,-29 0 15,29 28-15,0-28 16,28 28-1,-28-28 1,-197 113 0,85-29-1,55-84-15,57 0 16,0 0-16,0 28 16,0-28 15,0 28 0,28 0-15,0 1-1,0-1 17,-28 0 14,28 0 1,-28-28-47,28 28 16,0 0 0,-29 0-1,29 0 1,0 0-16,0 1 15,0-1 1,0-56-16,0 56 31,0 28-15,-28 0-16,28-28 16,0 0 15,0 29 16,0-29-32,57-28-15,-29 0 0,-28 28 16,56 0 0,-28-28-16,0 28 31,0-28-16,0 56 1,0-56 0,29 0-16,-57 28 15,84-28-15,-84 28 16,28-28-16,0 29 16,0-1-1,0-28 63,-28 28-62,0-56-16,0 84 125</inkml:trace>
  <inkml:trace contextRef="#ctx0" brushRef="#br0" timeOffset="3158.29">9389 10992 0,'-196'0'219,"-395"0"-204,479-28-15,-197 28 16,224 0-16,29 0 15,0-57-15,-85 57 16,57-28-16,0 28 16,27 0-16,-111 28 0,-29-28 15,-28 0 1,28 0-16,-112 85 0,253-85 16,-141 0-16,56 28 0,-27 0 15,-57-28 1,169 0-16,-141 0 15,-28 0 1,169 0-16,-29 56 16,-27-56-1,28 0-15,-1 0 16,29 0-16,56 28 0,-28-28 16,28 28-1,-56-28 32,-1 113-31,-280 196-1,225-140-15,84-141 16,28 0 15,0 28 16,0-28-47,0 0 16,0 1-16,0-1 31,0-56-31,0 56 16,0 0 15,0 0-16,0 28 1,0-28 62</inkml:trace>
  <inkml:trace contextRef="#ctx0" brushRef="#br0" timeOffset="6502.33">4020 11751 0,'0'225'265,"0"-141"-249,28 28-16,0-55 0,0 55 15,-28-28-15,0-27 32,0-29-32,0-56 265,0 0-233,28-1-32,1-27 31,27-28-16,281-506 17,-309 533-32,0 57 47,0-56-47,29 56 15,-57-56-15,0 28 110,0 56-32,0 0-47,0-56 0</inkml:trace>
  <inkml:trace contextRef="#ctx0" brushRef="#br0" timeOffset="64008.14">4498 13072 0,'0'28'234,"0"0"-203,0 0-15,0 1-16,0-1 47,0 0-32,0-56 1,0 56 15,0 28 16,0-168-31,0 140-16,0 56 31,0-56-15,28 56-16,-28-55 46,0-1 17,0 28-32,0-28 0,0-56 32,0 56-47,0 0-1,0 0 1,0 28-16,0 29 0,28-29 15,-28-28 17,0 0-17,28-28-15,-28 28 16,0 0 15,0 1-15,0-1-1,0 0 1,0-84 109,0-1-94,0 85 1</inkml:trace>
  <inkml:trace contextRef="#ctx0" brushRef="#br0" timeOffset="66193.87">4385 13634 0,'0'28'266,"85"1"-250,-85-1-16,0 0 15,28 0 1,0-28 31,0-56-32,-28 84 1,0 0 15,28-28 16,28 84-47,-56-56 16,57-28-16,-29 28 15,0-28-15,-28 57 16,0-29 0,28-84-16,-28 112 31,0-28 78,0-84-78,0 28 1,0-1 15,0 1-47,0 0 31,141-197-16,-141 141 1,28 56 47,0-56 62,-28 112-79</inkml:trace>
  <inkml:trace contextRef="#ctx0" brushRef="#br0" timeOffset="87533.72">4779 14112 0,'-84'-84'250,"-1"28"-235,29 28-15,-28-57 16,28-55-1,27 140-15,1 0 0,0 0 16,0-28-16,-56-1 16,-1 29-1,1-28 1,0 28 0,28 0-16,-29 0 15,1 0-15,56 0 16,-169 0-1,169 0 1,0 0-16,-57 0 16,57 28-16,0-28 15,28 29 1,-28-29-16,-84 0 0,-57 0 16,0 56-1,57 28-15,-57 0 16,85-27-16,0-57 0,55 56 15,1-56 1,-28 0-16,0 56 0,28-56 16,0 0-1,0 28 1,-169 338-16,112-282 16,1 0-16,56-56 15,-56 85 1,55-85-1,1 0-15,0 56 16,-28 169 15,56-56-15,0-28-16,0-141 0,-28 169 31,28-169-31,28 56 16,0-56-16,141 85 31,84 337-31,-197-450 16,-56 28-16,366 478 0,-338-450 15,28 0 1,84-28 0,-55-28-16,-1 28 15,29-28-15,-1 0 16,-56 0-16,197 85 15,-197-85-15,85 28 16,-57-28-16,1-28 16,-1 28-1,619-169 1,-366 57 0,-253 112-16,29-28 0,-29-1 15,29 1-15,27 28 16,254-168-1,-310 140 1,29-1 0,-29 1-16,0-56 0,-56 56 15,1 28-15,-1-56 16,0-1 0,0 29-16,28-112 15,-28 55-15,-28 57 31,0-169-31,0 169 16,0 0-16,0-28 16,28-366-16,-28 338 31,0-141-15,-28 56-16,0 169 0,-28-56 15,28-84-15,0 112 16,0-1-16,-1 1 0,1-56 15,-56-28 1,28-29 0,0 113-16,-57-113 0,29 85 15,28 28-15,-113-113 16,113 113 0,-29-28-1,1 56-15,28 0 16,28 0-16,-57-84 15,-27 84 1,84 0-16,-29 0 16,1-56-16,28 56 15,0 0-15,0 0 16,-28 0 15,-29 0-15,29 0-16,28 0 15,0 0 1,0 0-16,-28 0 16,-57-29-1,57 29 1,0 0-16,28 0 16</inkml:trace>
  <inkml:trace contextRef="#ctx0" brushRef="#br0" timeOffset="123757.81">4048 14225 0,'0'28'219,"0"0"-188,0 141-31,0-141 31,0 0 63,0-56-47,-28 28-31,28 28-1,-56-28 32,-29 0-47,-55 0 0,112 0 16,-28 0-16,-1 0 15,1 0-15,28 0 16,-28-28 0,56 0-16,-28-1 15,0 29 17,-29-28-17,1 28 16,28 0-15,28-28 31,0 56 0,0 0 62,0-56-109,0 56 31,0 1 1,0-1-17,0 0 1,0 0 62,0 0-78,0 28 94,0-140-63,0 112-15,0-84 31,0 0 62,0 27-93,0 58 124,0-1-93,-28-28-16,28 56 16,0-28-16,0 0-15,0 28 15,0-84 16,0 56-31,0-56 109,28-56 0,-28 112-110</inkml:trace>
  <inkml:trace contextRef="#ctx0" brushRef="#br0" timeOffset="126177.14">4161 14393 0,'0'28'203,"0"1"-172,0 83-15,0-28-16,0-27 15,0 27 1,0-28-16,0-28 0,28-28 31,0-28 16,0 28 0,0-84-32,28 84 17,-56-28-32,56 28 15,57-85 1,-57 29-16,-28 56 16,0 28-1,0-112-15,1 84 16,-1 0-1,28 0 1,-56 28 0,28-28-16,28 0 31,-28 0-15,0 0-1,29-28 1,-57 84 15,0-28 16,0 0 47,0 0-94,0 1 31,0 27-15,0-84-1,0 0 32,0-29 16,0 85 15</inkml:trace>
  <inkml:trace contextRef="#ctx0" brushRef="#br0" timeOffset="178576.9">1518 11526 0,'309'0'219,"366"-169"-204,-478 169-15,646-28 31,-477-56-31,-310 84 0,141 56 16,112-28 0,-225-28-1,-84 28 1,0 0 0,56-28-1,1 0-15,27 0 0,28 0 16,-27 0-16,27-28 15,-84 56-15,85-28 16,-29 0 0,-56 0-1,-28 28 17,0 1 30,0-1-31,84 28-15,1 28-16,55 57 16,-27-85-1,-113-28 1,28-28-16,-28 28 0,0 0 15,28 0 1,0 85-16,28-85 16,-56 0-16,57 85 15,27 27 1,-28 1 0,-28 27-16,0-111 0,1 139 15,-29-167 1,0-1-16,28 253 15,-28-253 1,84 169-16,-84-141 0,28 169 16,-28-169-16,56 225 15,-28-140 1,1-29 0,-1-56-16,28 141 15,-56-141-15,28 29 16,56 83-16,-27 113 15,-29-168-15,56 168 32,-28-225-32,-28-28 0,-28 113 15,28-85-15,1 141 16,-29-169-16,0 225 31,0 0-31,0-56 16,0-169-16,0 0 15,0 0 1,0 28-16,0-27 0,0-1 16,0 28-1,28 141-15,-28-169 16,0 0 0,0 0-16,0 0 15,-225-28 48,-84 141-48,224-113 1,-702 197 0,478-57-16,0-83 15,84-85 1,112 0-16,57 0 15,0 0-15,-29 0 16,29 0 0,0 0-16,-28 0 0,27 0 15,29 0 1,-84 0-16,84 0 16,0 0-1,0-57-15,28 86 0,-85-29 16,29 0-1,28 0-15,0 0 0,0 0 16,-57 0-16,29 0 16,28 0-16,-28 0 31,-113-85-15,85 29-16,-197 0 31,224 0-31,1-1 0,-141-111 15,141 140-15,28 28 0,-112-197 32,83 197-32,29-141 15,0-196-15,0 224 16,-28-533 0,28 308-16,28 254 15,-28 28-15,-1-85 0,29 113 16,-84-281-1,84 281 1,-28-281-16,0 168 16,-28-140-1,-57 84 1,113 29-16,-28 168 16,0-169-1,28 141 1,0-57-1,0 1 1,0-85 0,0 1-1,0 112 32,-28-113 0,0 56-31,28 1-16,0 84 15,-28-28-15,28 28 32,0-113-1,-29-281-16,1 338 1,28-225 0,0 281-16,0-1 15,0 1 17,57-56-1,-29 84-16,-28-28 1,112 0 15,-112 0-31,28 0 32,0-29-1,-28 85-31</inkml:trace>
  <inkml:trace contextRef="#ctx0" brushRef="#br0" timeOffset="181871.61">7000 11976 0,'422'-28'172,"252"-85"-141,-168 197-15,-84-140-1,-310 56-15,-27 0 0,27 0 16,-56 56-16,1-56 16,-57 29-16,56-29 0,-56 28 15,0 0-15,0 0 32,0 0 30,0 0-31,0 0-15,0 0 0,0 113-16,0-113 15,0 28 1,84 169-16,-56-225 15,57 56-15,55 113 16,85-28 0,-56-29-16,168-28 15,85 141 1,-197-112-16,140 84 31,-140 140-15,-225-309-1,28 56 1,85 29 15,-57 55-15,-56-139-16,0 55 16,28-28-1,-28 0 16,0-28-31,0 1 16,0 27 0,0-28-16,0 28 15,-28 85-15,28-113 16,-56 169 0,56 112-16,-57-309 15,29 84-15,0 57 0,0 84 16,0-169-16,0 337 15,0-252 1,28 0-16,0-85 16,0-28 15,0 28 16,0-112-32,28 168 17,-28 169-17,28 225 17,-169-506 124,85 0-141,-113-140-15,1 140 16,-1-28-16,113 28 16,-28-28-16,-57-57 15,-56 1-15,141 84 16,-85 0-16,85 0 16,-28 0-16,0-56 15,-29 56-15,57 0 0,0 28 16,-29-28-16,-111 0 15,27 28 1,-478 84 0,479-112-16,83 0 15,57 0-15,0-28 0,-28 28 16,56 28-16,-28-28 16,-29 0-1,29 0 1,0 0-16,0 0 15,0 29-15,0-29 16,28-29 31,-28 29-31,28 29-1,-113-29 1,57 0-1,0-29-15,28 29 16,0 0-16,0-28 0,-1 28 16,1 0-1,28-337 1,0 140 0,-56-281-16,56 282 15,-28 55-15,-28-506 16,56 563-16,0-85 15,-85-280 1,57 392-16,28 1 16,0 28-16,-28-422 15,28 422 1,-28-84-16,0-57 16,28-337-16,-28 365 0,0 1 15,0 140 1,28-141-1,-28 141-15,28-28 47,0-28-15,0 0-1,-29-169-16,-83-309 1,84 534 0,0-57-16,0 57 0,28-28 31,0 0-15,0 56 15,0-56-16,0 0 17,0 0-32,0 56 15,0 0 17,0 0 14</inkml:trace>
  <inkml:trace contextRef="#ctx0" brushRef="#br0" timeOffset="-195637.06">9811 13044 0,'0'225'203,"0"-169"-187,0 197 15,0-225-31,-28 0 16,28 0-16,0 1 31,0-1 16,0-56 0,0 56-32,0 0 17,0-56 140</inkml:trace>
  <inkml:trace contextRef="#ctx0" brushRef="#br0" timeOffset="-191027.86">16417 12510 0,'-140'-56'172,"-57"-57"-172,141 113 16,-113-112-1,141 84-15,-113-57 32,85 85-32,-28 28 15,-57-28 1,85 0 0,28 0-16,-84 0 15,55 0-15,1 28 0,-56-28 16,84 0-1,-57 29-15,-55-29 0,27 0 16,-112 168-16,57-112 31,140-56-31,-1 0 16,29 29 31,-28-29-16,-28 56-15,56-28-1,-28 28 1,0-56 15,28 85-15,-28-85-1,28 28-15,0 0 0,0 0 16,0 0 0,0 0-16,0 0 15,0 28 1,168 141 31,-83-141-47,-85 1 15,112-29-15,-84-28 16,85 28 0,168 56-1,-253-28-15,28-27 16,0-1-16,57 0 16,-85-28-1,56 0-15,-27 0 16,-1 0-16,28 0 15,57-113-15,-85 141 16,141-56 0,-169 56-1,0-28-15,28 0 16,0-28-16,254-140 16,-254 168-1,0-28-15,0 28 0,1 0 16,-1-57-1,0 57-15,28-28 16,-84 0-16,57 28 16,-57-28-1,0 0 48,28-56-48,28-57 1,-84 141 62,0 0-78,-29-141 16,-27 141 15,0-28-15,56 0-16,0 0 15,-1 28 32,-55-28-31,56-28-1,0 56-15,-57-28 16,85-1 0,0 1 31,0 56-47</inkml:trace>
  <inkml:trace contextRef="#ctx0" brushRef="#br0" timeOffset="-185244.69">1771 11723 0,'253'0'203,"928"-113"-187,899-27-1,-1433 27 1,196 254-16,113-282 16,1518 29-1,-1772 84-15,198 253 16,-225-366-16,-225 197 15,27-56 1,760 141 0,-899-85-16,196-56 15,-309 84-15,506-56 16,-450-28 0,-169 0-16,282 57 31,-310-57-31,85 28 15,-141-28-15,337-28 16,-337 28 0,85 0-1,-57 0-15,28 0 0,1 0 0,27 84 16,-84-84-16,-28 28 31,0 0-15,57-28 15,83 85-31,-112-57 0,57 140 16,27-83-16,-84-1 15,28-28 1,-56-28-16,0 0 0,0 1 16,28 55-1,-28-56 1,0 0-16,29 450 15,-29-422 1,28 197-16,-28-225 16,112 254-16,-112-226 15,0-28-15,0 169 16,0-85 0,28 591-1,-28-506-15,0-169 16,0 56-16,0 85 0,28 28 31,-28-57-15,0 29-16,0-141 0,-28 28 15,0 28 1,28-55-16,-28-1 0,28 0 16,-28 0-1,28 0-15,0 0 16,0 0-16,0 0 31,0 1-31,0-1 47,0 28 15,0-28-15,0 28-31,0 85-16,0-85 0,0 197 16,0-225-1,0 0 1,0 0 46,0 0-46,0 1 62,-28-29-31,28 28-31,0-56-1,-56 28 1,-394 0-1,0 0 1,0 56-16,29-84 16,-1 28-16,253 0 15,-730 56 1,449 113-16,253-198 0,-197 58 16,-27 27-1,-563 84 1,365-112-16,141 169 0,254-197 15,-620 85 1,338-142-16,197 170 16,-1996 27 15,1208-308-15,901 111-1,-198 170-15,225-226 0,-27 113 16,-29 0-16,-225 0 15,281 0 1,29 0-16,83 0 16,-83 0-16,56 0 15,-57 57-15,85-57 16,-29 0 0,57 0-16,0 0 15,0 0-15,-28 0 16,-253-85-1,252 85 1,-139 0-16,-114 28 16,170-28-1,84 0-15,-57-112 16,57 112 0,28 0-1,0 0-15,-28 28 0,-113-56 16,-84 28-1,56 0-15,-28-28 16,169 0-16,-28 0 16,27 0-1,29 28-15,28-29 16,0 1 46,-84-56-46,-57-28-16,57-1 16,56 113-1,-56 0-15,55-28 16,1 28 0,28 28-1,-112-28 1,84 0-1,0-84 1,28-1 31,-28-55-31,-113-591 15,141 647-16,0-507-15,-28 310 32,28 56-32,0 113 0,0-1 15,0-224-15,0 309 0,56-225 16,-28 140-16,28-168 16,-27 28-1,-29 141 1,0-57-1,0 113 1,0-85-16,0 57 16,0-85-1,0 141-15,0-112 16,0 112-16,0-29 16,0 1 30,0 84-30,0-56 15,28 0 1,281-141-17,-197 169 1,-112-56-16,28 28 47,1 28-16,83-112-31,-28 27 0,-84 57 16,29 28-1,27 0 32,28 0-31,-56-56-16,0 56 15,0-28 1,-28 56 15,57-28-31,55-141 16,-112 198 15,0-29 16,0-56-31,0 56 30</inkml:trace>
  <inkml:trace contextRef="#ctx0" brushRef="#br0" timeOffset="-174689.41">10992 17514 0,'-253'-56'187,"197"56"-171,-169-85-16,-253-140 31,365 169-31,-83 56 16,-86 0-1,226 0-15,-28 0 0,56 0 16,-28 0 0,27 0-1,-27 0-15,28 0 0,-141-28 32,-309 393-32,282-336 15,27 27-15,141-56 16,-28 0-1,56 28 1,0 0 15,-28-28-15,28 28-16,-225 281 16,112-56-1,57-196-15,28-29 16,-85 140-16,57-111 15,-197 224 1,197-225 0,28-56-16,0 56 15,28-28 1,0 0-16,0 29 16,0-29-1,56 28 1,28-84-16,29 253 0,84-225 15,-113 0 1,422 281 0,-478-309-16,28 28 0,85 0 15,477 393 1,-449-421 0,0 113-16,-85-85 15,85 0-15,-57 0 16,-28 0-1,1 0-15,168-141 16,-141 113-16,141-141 16,253-84-1,-365 169 1,-29 84-16,-27 0 16,-57 0-1,0-56 1,28-85-1,28 113-15,29-56 16,-57-85-16,28 0 16,-56 85-16,-28 28 15,0 28-15,0-113 16,0 113-16,0-85 16,0 85-16,0-56 15,0-85-15,-28 141 16,0 28-1,-28-112-15,0 56 16,28 56 0,-29-29-16,29-83 15,-56 84 1,28-28-16,-29-57 16,-617 1 30,589-57-46,85 169 32,28-28-17,0 56 17,-28-28-17,28-28 32,0 56-16</inkml:trace>
  <inkml:trace contextRef="#ctx0" brushRef="#br0" timeOffset="-170870.65">9867 18610 0,'0'28'265,"0"0"-265,0 57 31,0-57-31,0 112 16,0-83 0,0-1 15,0-28-31,0 0 16,0 0 93,0 0-93,0-56-16,0 84 15,0-28 1,0 1-1,0-1 1,0 140-16,0-111 16,0-29-1,0 0-15,0-56 16,0 56 31,0 28-47,0-168 203,0 168-172,0-28-31,0-56 16</inkml:trace>
  <inkml:trace contextRef="#ctx0" brushRef="#br0" timeOffset="-169045.04">9642 19257 0,'169'309'265,"-169"-253"-265,56-56 0,-28 113 16,1-85 15,-29 0-31,28-28 156,0 0-93,-28-113-16,28 113-16,28-56-15,85-337-16,-57 336 15,-28 57 1,85-253-16,-141 225 15,112-84 1,-84 112 0,-28 28 109,0 0-110</inkml:trace>
  <inkml:trace contextRef="#ctx0" brushRef="#br0" timeOffset="-159447.59">27269 9924 0</inkml:trace>
  <inkml:trace contextRef="#ctx0" brushRef="#br0" timeOffset="-130033.52">14478 9136 0,'84'0'204,"225"0"-189,-28 0-15,0-56 31,-84-28-31,-28 84 16,-57 0-16,57-56 16,0 112-1,-113-56 1,-56-28-16,0 56 16,0 0-16,0-56 31,0 56 0,0 0 172,0 0-125,0 0 47,0 0-93,0-56-17,56 56 16,-28-28 1,-28 29-17,0-58 17,0 58 30,0-58-31</inkml:trace>
  <inkml:trace contextRef="#ctx0" brushRef="#br0" timeOffset="86983.32">4048 12819 0,'28'0'204,"197"-140"-189,-141 140-15,141-141 31,-225 169-15,0 0-16,0 0 78</inkml:trace>
  <inkml:trace contextRef="#ctx0" brushRef="#br0" timeOffset="88483.03">9305 12903 0,'141'-56'203,"393"0"-187,-281-56-1,309-1 1,-281 113 0,-168-84-16,-29 56 15,-56 56-15,-28 0 31,0-56 16</inkml:trace>
  <inkml:trace contextRef="#ctx0" brushRef="#br0" timeOffset="89968.47">15237 12763 0,'84'-56'234,"225"-113"-218,-28 0 0,254 57-1,-423 112 1,-112 28 62,0 0-62,0 0 31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10-14T03:26:33.739"/>
    </inkml:context>
    <inkml:brush xml:id="br0">
      <inkml:brushProperty name="width" value="0.05292" units="cm"/>
      <inkml:brushProperty name="height" value="0.05292" units="cm"/>
      <inkml:brushProperty name="color" value="#FF0000"/>
    </inkml:brush>
  </inkml:definitions>
  <inkml:trace contextRef="#ctx0" brushRef="#br0">5285 6522 0,'1406'-197'219,"-760"113"-204,-308 112 1,308-84-16,-280-197 16,-29 253-16,197-28 0,28 0 31,-56 28-31,-140-85 0,55 141 0,-308-56 16,56 29-16,84-29 15,84 28 1,-197-28-16,1 28 0,-85 28 15,29-56 1,-29 0-16,-28 0 0,0 0 16,0 0-16,0 0 15,0 0-15,1 0 32,-29 28 93,0-56-79,28 28 17,0 0-16,28 0-47,-28 0 15,28 0 1,-28 0-16,-28 28 16,0-56 62</inkml:trace>
  <inkml:trace contextRef="#ctx0" brushRef="#br0" timeOffset="8402.43">9277 2896 0,'84'56'203,"141"-112"-187,-84-29 0,-113 85-1,-28 28 32,0-56 16,0 56 77,0 0-124</inkml:trace>
  <inkml:trace contextRef="#ctx0" brushRef="#br0" timeOffset="10729.78">17767 3008 0,'197'0'171,"56"28"-155,224 28-16,-139-56 16,-57-28-1,56 28-15,338-197 16,-310 197 0,-224 0-16,-113-112 31,-28 140-16,0-56 17,0 0-32,0 56 62,0-140-15,0 196 0,0-56 94</inkml:trace>
  <inkml:trace contextRef="#ctx0" brushRef="#br0" timeOffset="59470.65">22911 8546 0,'-28'-28'188,"-56"28"-173,-1 0-15,57 28 16,0-28-16,28 28 16,-28 0-1,-197 57-15,57 27 0,27 57 16,113-141-16,0-28 15,0 0 1,28 28 0,0 0-16,-28 0 0,-1 28 0,-111 113 15,140-141-15,-84 85 16,84-29-16,-57 85 16,57-141-1,0 84-15,0-84 16,-56 0-1,56 1 17,56 27-17,-28 28 1,-28-28-16,85 1 31,-29-57-31,0 28 0,0 28 16,169-56-1,113 28 1,-282-28-16,-28 0 16,113-28-1,-113 28-15,28-28 16,394 0 0,-169-29-16,-197-27 15,57 0-15,-113 84 16,56-113-1,-84 85 79,0-28-78,0 0-1,-28-57-15,0 113 16,-28-168 0,28 168-16,28-28 15,-28-1-15,-1-55 16,1 84 0,0 0-16,28-28 15,-28 28 1,-28 0-16,0-56 15,-1-57-15,1 85 0,-28 0 16,28-28-16,-29-57 16,57 113-16,0 0 15,-28-84 1,28 84-16,28-28 297,0-85-297</inkml:trace>
  <inkml:trace contextRef="#ctx0" brushRef="#br0" timeOffset="62769.97">31485 7675 0,'-140'56'187,"-85"-112"-171,56 168-16,-56-84 31,197 0-31,0 0 16,28 0-1,-28 1 1,0-29-16,-28 112 31,28-112-31,-1 56 16,1 0-1,28 1-15,0-29 16,-56 0-16,56 84 16,-28-112-16,28 85 15,0-29-15,0-28 0,-28 141 16,28-141-16,0 56 31,0-112-31,0 112 31,-28 141-31,28-56 0,0-141 16,0 0 0,0 113-1,0-113-15,0 28 16,56-56-1,0 28 1,0 28 0,1 1-16,-29 55 15,112 1 1,-111-113 0,-1 28-1,28-28-15,28 0 16,57 0-16,27 0 15,254-28-15,-281 112 16,-1-84-16,-112 0 16,0 0-1,1 0 1,-1-56 15,225-478 16,-225 477-16,0-55-31,56 28 0,-56 27 32,-28 29-32,28-28 15,29-57 16,-57 1-15,0 28 0,0-1-1,0 29-15,0-28 0,0 56 16,-28 0-16,-29-169 16,1 169-1,28 28 1,28-28-1,-28 28 17,0 0-17,0 0 17,-29 0-17,1 0-15,0-29 16,0 1-1,-141-28-15,113 56 0,-85-112 16,113 112-16,-29 0 31,57 0-31,28-28 16,-28 28 31,28 56-16</inkml:trace>
  <inkml:trace contextRef="#ctx0" brushRef="#br0" timeOffset="68921.45">13606 9867 0,'-281'-28'203,"-56"-56"-187,196 84-1,-140 0 17,225 0-32,28 0 0,-29 0 15,29 0-15,0 28 0,28-56 32,0 56-17,0 0 1,-28-28-1,0-28 17,-337 169-32,308-113 15,57 0-15,-28-28 16,28 28 62,0 0-78,0 253 16,0-253-1,28 141 1,0 84 0,-28-225 15,0 56-16,0-56 1,85 29 0,-85-29-16,140 281 15,-83-281 1,-29 0-16,0-28 31,-28 28-31,28-28 31,56 28-15,-28-28 0,141 0-1,-112 29-15,-29-58 16,56 1 0,-84 56-16,29-56 15,-57-28 1,84 0 31,141-28-32,-197 84-15,28 0 0,0-29 16,-27 1 0,-1-28 15,0 84-16,0-28-15,0-28 16,0 28 0,28-56 15,-28 56-31,1-84 31,-1 84-31,-28-29 0,56 1 31,28-28-31,-56 56 0,-28-56 16,0-57 31,28 29-47,-28 28 16,0 0-16,0 28 15,0-85-15,0 57 16,-28-113-1,0 169-15,28-56 16,-28 56 0,0 0-16,0-84 15,0 84 17,0 0-17,0 0 32,28-28-47,0-1 16,0 58 46,-29-29-46,29-29-1,0 1-15,-56 56 32,28-28-1,0 0-15</inkml:trace>
  <inkml:trace contextRef="#ctx0" brushRef="#br0" timeOffset="72467.64">22180 9867 0,'-112'-28'204,"-85"-56"-189,-140 84 1,168 0-16,-28 0 15,141 0-15,-84 0 0,111 0 16,1 0-16,0 0 16,0 0-1,28 28-15,-28 0 32,-28-28-17,0 28-15,27 0 0,-27 0 16,-56 85-16,56-113 15,-197 84 1,224-84-16,-55 28 31,84 0 1,0 1-1,-28 111-31,0-84 0,0 1 15,28 196 1,0-113-16,0-112 31,0 28-31,0 1 16,0-1 0,84 56-1,29 85-15,-85-197 16,56 141-16,-28-57 15,57-28 1,-57 57 0,-28-57-16,28-56 15,-28 84-15,0-28 16,29-27-16,27 27 16,-28-56-16,57 56 0,-1-56 15,-28 0-15,1 0 16,-29 28-16,-28-28 15,85 0-15,-57 0 0,56-28 32,57 0-32,0-28 15,-85 28-15,28-1 16,-27-55 0,-1-28 15,-28 27-31,0-83 15,1-29 1,-29 141-16,28-29 16,-56 29-1,0 28-15,0 0 0,0-85 16,0 57 0,112-422-1,-112 366-15,0-141 16,57-225-16,-85 478 78,28 28-62,-29-28 15,1 0-16,0 0 1,0 0-16,0 0 31,-56 0-31,-1 0 16,29-28-16,-56 28 0,27-56 16,1 56-1,56-28-15,0 28 16,0-28-1</inkml:trace>
  <inkml:trace contextRef="#ctx0" brushRef="#br0" timeOffset="74687.4">29574 11610 0,'197'28'203,"1096"-28"-187,-956 0-16,928-168 16,-703-29-16,1 253 15,449-393-15,-197 56 16,-225 196-16,-252 85 16,-282 0-16,141-84 15,-169 84 1,-28-56 46,28 56-62,140-56 16,-83 56-16,-57 0 0,-28 56 47,28-28 0,56-56-32,141 28 1,-169 0-16,-27 0 0,-1 0 16,-28 28-16,56-28 0,-28 0 15,113 28 1,-85-28-16,-28 0 15,0 0-15,0 0 16,0 0 0,0 0-1,29 0 1,168 0-16,-141 0 16,-84 28-16,0 0 15,0 0 16</inkml:trace>
  <inkml:trace contextRef="#ctx0" brushRef="#br0" timeOffset="77151.05">4020 13072 0,'647'225'157,"55"-197"-142,563 197-15,-309-84 0,2305 955 31,-1743-759-15,-56-590-16,-1293 253 16,168-28-16,29 28 15,111-281 1,-336 253-16,-85 0 0,-28 28 16,-28-28-1,0 0 79,0-1-63,0 86-31,0-85 0,0-225 47,-28 140-16,-28-56-31,28 169 16,0 0-16,0-28 16,-169-84-1,141 84-15,-1-28 16,-252-29-1,253 85-15,0-56 16,28 56-16,-29 0 16,29-56-16,0 56 31,0 0-31,0-225 16,28 562-1,0-365-15,0 0 47,-28 28-31,28-28 31,0 0-32,0 56 1,0-84-1,-28 56 17,28 28-1,0-84 63</inkml:trace>
  <inkml:trace contextRef="#ctx0" brushRef="#br0" timeOffset="124673.69">3795 16080 0,'84'-28'265,"113"0"-249,815-28-1,-984 27 1,113-55-16,-1 168 0,282-252 16,-309 168-1,140-56-15,-169 27 16,-56 29-16,56-28 16,-84 56-1,29-28 48,-29 29-1,0-1-62,0-56 16,0 56 15,56-28 16,-28 0-16</inkml:trace>
  <inkml:trace contextRef="#ctx0" brushRef="#br0" timeOffset="130775.72">6466 17570 0,'28'28'219,"56"-28"-203,141 0-1,478-84 17,-366 140-17,-196-28 17,-113-28-17,0 0 16,28 0-15,0 0-16,29 0 16,-57 0-1,-28 28-15,0 0 32,0-56-17,0 56 16</inkml:trace>
  <inkml:trace contextRef="#ctx0" brushRef="#br0" timeOffset="150506.6">17373 17739 0,'366'140'172,"224"-84"-141,-253-84-15,1 28-16,-85 0 0,28 0 15,-113 0-15,114-28 16,-29 56-16,28-112 16,56 196-16,-309-112 15,28 0-15,-27-28 16,-29 56 31,84-28-16,-28-28-15,-28 28 30,28 0-30,57-28-16,27-28 0,-55 56 16,-1 0-16,-28 0 15,-28 0 1,-28-28 203,0-113-204,0-27-15,-84-226 16,84-224-16,-28 449 16,28 28-1,0 29 1,-28-225-16,0 337 0,0-113 15,0 113 1,-1 0 0,1 0-1,-28-28 17,-28-28-32,-1 56 0,-55-85 15,56 1-15,-57 56 16,-84-28-1,197 28-15,-28 0 16,0 28-16,-1 0 0,1 0 16,-28 0-1,28 0-15,-226 112 16,-167-112 0,55 28-16,57 56 15,196-27-15,-28-85 16,1 28-1,112 0-15,-197 0 16,168 0 0,1 56-1,-169 28-15,225-56 16,0-28-16,0 0 16,-1 0-16,29 28 46,0 0-30,-84 113 0,56-141-16,0 0 15,0 56 48,28-28-63,-85 57 31,57-85-31,28 56 0,-28-56 16,28 28 46,-28-28-46,28 28-16,-28-28 15,0 85-15,0-57 16,28 0 0,0 56-1,0-56-15,0 57 16,0-57-16,-28 309 0,0-309 16,28 28-1,-29 57 1,29 27-16,0-112 0,0 1 47,0-1-32,0 0-15,0 56 0,0-28 16,0 29-16,0-1 16,29-84-1,-29 28 1,0-56-1,0 56 32,0-28 0,28-28-16,0-56 48,28 140-64,-28-28-15,309 197 31,-308-197-31,111 28 32,-56-84 15,-84 56-47</inkml:trace>
  <inkml:trace contextRef="#ctx0" brushRef="#br0" timeOffset="162244.84">5144 19116 0,'197'-56'204,"56"56"-189,85 56 1,449-56 15,-506 141-31,0-198 0,-140 57 16,27-84-1,900 421 1,-1011-337-16,55 0 16,-56 0-16,57 0 0,-85 29 15,28-29-15,0 0 16,29 0-16,27-57 0,57 114 15,-85-57-15,57 0 16,-1 0-16,1 0 16,-113 0-16,28 0 0,0 0 15,-27 0 1,83 84 0,-56-84-16,-28 0 15,0 28-15,141-112 31,-141 140-31,85-56 16,83 0-16,-83 0 0,-85 0 16,56 0-1,-56 0-15,-28 28 16,57-28-16,-29 0 16,28 0-1,-28 0 1,56 0-16,1 0 0,83-56 15,-139 56-15,55-28 16,-28 28-16,0 0 16,-28-28-1,29 28 1,-29 0-16,28-57 31,28 57-15,-27-84-16,-29 84 0,28 0 15,56 0 1,-84 0-16,1 0 16,-1 28-1,84-28 17,57-56-17,-29 56-15,-27 28 16,-57-28-16,28 0 0,-27 0 31,-1-28-15,0 56-16,0-28 15,57-28 1,27 56-16,-27-28 16,-1-56-16,1 56 15,-1 84 1,-56-84-16,-28-28 15,29 28 1,-1 0 0,-28-28-1,56 0 1,141-57-16,-140 114 0,-1-29 16,0 28-16,113-28 31,-169 0-31,56 0 15,-55 28-15,-1-56 0,28 28 16,28-28-16,-28 28 16,29-29-16,-29 29 0,85 0 15,-57 0-15,56 29 16,-55-29-16,-1-29 0,0 29 16,-55 0-1,27 0 1,-28 0-1,56 0 1,-56-28 0,197 0-16,-112 0 15,-1-28 1,-27 56-16,-29 0 0,0 0 16,85 0-1,-113 0-15,168-28 31,-111 28-31,-57 0 16,0 0-16,0-28 16,28 56 15,57-28-31,-29 0 16,-56 0-1,-28 28-15,56-28 31,-27 0 1,83 0-17,-84 28-15,28-28 16,-28 0 0,57 0-1,-29 0 1,-28 0-16,0 0 15,0 0-15,141 0 32,-141 0-32,0 0 0,28 28 31,1-28-31,-29 0 16,56-28-16,29 28 31,-85 28-31,0-28 0,0 0 15,-28 28 1,28-28 0,28-56 15,0 112-31,29-56 16,-57 0-1,28 0-15,-28 0 16,0 0-16,57 0 31,27 0-15,-28 28-16,-27-28 15,-1 0-15,28 0 32,-27 0-32,-29 0 15,0 28-15,0-28 16,0 0-1,0 0-15,0 0 16,28 0-16,-27 0 16,-29 29-1,28-29 17,0 0 30</inkml:trace>
  <inkml:trace contextRef="#ctx0" brushRef="#br0" timeOffset="170962.42">16952 20747 0,'281'112'188,"112"-112"-173,-308 0 1,1095-56-16,-646-28 16,-281 84-1,282-85-15,-339 57 16,170 0-1,-254 56-15,-27-28 16,-29-28-16,0 28 16,-28 0-1,28 0 126,1 0-125,-57 28-1,0 0 79</inkml:trace>
  <inkml:trace contextRef="#ctx0" brushRef="#br0" timeOffset="-206980.85">10879 18273 0,'0'28'250,"-28"28"-234,-56 281-1,-113 141 1,169-450 0,0 1-16,28-1 15,0 0 1,-28 0 0,-310-56 30,282 28-30,-28 28-16,28 28 0,28-56 16,-1 0-1,-111 0 1,-338 197 15,-112 28-15,393-225-16,0-28 15,56 28 1,57-85-16,-113 29 0,141 56 16,-84-56-1,-310 28 1,253-85-16,-56 85 16,28 28-1,0-56-15,57-28 0,-29 56 16,-56-29-1,168 57 1,-449 85 15,281-85-15,28-57 0,197 29-16,-28 28 15,0-56-15,28 56 16,0 0-1,-1 0-15,29-28 16,0 0 0,-28-85-16,0 113 0,-28-84 15,0 56 1,28-113 0,0 113-1,-1 0-15,1 28 63,0-140-63,28 168 15,0-141 1,0 141 0,0 29-1,0-170-15,141 85 47,140-141-47,-169 169 16,-27-56-16,-1 0 15,338-56 1,-310 83-16,85 1 16,-28-56-16,27 84 0,-83-28 15,337-85 1,-254 1-1,-55 112-15,-29 28 0,-27-28 16,-29 28-16,28-28 16,-56 0-16,113 0 15,-85 0 1,29 0-16,139 0 31,142-112-31,84 84 16,-422 28-16,56 28 15,0 56-15,1-84 16,-1 0-16,57 0 0,-57 0 16,57 0-16,-85 0 15,28 0-15,1 0 16,-1 0-16,-56 0 0,113 84 16,-113-84-1,0 0-15,28 29 16,0-29-16,-28 28 0,29 0 15,27-28 1,28 0-16,-55 0 16,27-28-16,-28 56 15,0-28-15,-28 56 0,85-56 16,-85 0 0,56 0-1,113 56 1,-113 0-16,113-56 31,-56 57-31,-85-57 0,-28 0 16,0 0-1,-28 28 1,28-28 0,-28 28-1,28 0 1,-28 0-16,29-28 15,-29 28 1,0 0 31,0 0 0,0 1-32,0-1-15,-29-28 0,1 28 16,28 0 15,-28-28-31,0 0 16,-28 0 0,28 28-1,-28-28 1,-85 84-1,113-112 1,0 56 0,0-28-1,28 28 1,0-56 0,0 0-16,0 0 46,0 0-46</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10-14T04:12:51.001"/>
    </inkml:context>
    <inkml:brush xml:id="br0">
      <inkml:brushProperty name="width" value="0.05292" units="cm"/>
      <inkml:brushProperty name="height" value="0.05292" units="cm"/>
      <inkml:brushProperty name="color" value="#FF0000"/>
    </inkml:brush>
  </inkml:definitions>
  <inkml:trace contextRef="#ctx0" brushRef="#br0">13494 10711 0,'140'309'250,"-112"-84"-235,57-169 1,27 253-1,-84-168 17,-28-85-1,0-28-15,57-112-1,-57 112 1,0-56 15,0 56 0,0-112-15,0 27 46,0 29-15,56 0-47,534-337 16,3290-2306-16,-3206 2277 16,619 1-16,-477-85 0,-1 56 15,366-196 1,-703 281-16,-141 280 15,-56 1 1,-28-113-16,-225 169 16,0-28-16,-28 56 187,-28-28-156,28 29-15,-28-29 93,28 28 157,-28-28-94,28-28-156,0 56 46,0-56-15</inkml:trace>
  <inkml:trace contextRef="#ctx0" brushRef="#br0" timeOffset="2298.05">8209 15883 0,'84'28'235,"0"57"-235,394 27 15,-225-56 16,-140-84-31,-57 28 16,-28-56 0,0 56-16,28-56 15,-56 28 1,310-141 0,-57 169-16,140-225 31,-308 197-31,-57 28 0,0 0 15</inkml:trace>
  <inkml:trace contextRef="#ctx0" brushRef="#br0" timeOffset="4273.68">8574 16670 0,'0'57'250,"84"168"-234,1-29-1,-57-168-15,-28 1 16,0-1 15,56-28-31,0 0 47,85 0-31,56 0-1,-141 0-15,-28 0 16,0 0-16,57-28 15,-57-1-15,28-27 16,28-28-16,141-169 16,-169 253-1,1-56-15,-29 56 0,0 0 16,0 0-16,0 0 16,-56 0 140,0 0-78</inkml:trace>
  <inkml:trace contextRef="#ctx0" brushRef="#br0" timeOffset="6387.88">8265 17992 0,'0'28'266,"0"0"-235,0 0 63,0 0-78,0 0-1,0 0 1,0-56-16,0 56 47,0 0-32,0 29-15,0 27 0,0-56 16,0-56 62,0 56-15,0-112-48,0 112 1,0-56 31,0 0-16,0 0-15,28-1 62,0 29-63,0 0 1,225-28 0,28-168-16,-84 139 15,-56 1-15,112-113 16,590 1-16,-618-85 15,-84 225 1,-113-57-16,0 29 31,-28 84 94,0-56-31</inkml:trace>
  <inkml:trace contextRef="#ctx0" brushRef="#br0" timeOffset="33225.65">3233 15124 0,'450'141'203,"1180"-141"-172,-562 56-15,57-225-1,-310 29 1,-393 55 0,-225 85-16,-29 0 15,-83 0-15,83 0 16,-140 0-16,1 0 31,-29 29-15,0-1 46,253 0-46,-113-56-16,1-29 15,-57 57 1,-56 0-16,-28 29 0,0-1 31,0 0 63,0 0-31,0 0-32,0 0-16,0 0 1,0 225 0,0-197-16,28 338 15,0-28 1,0-226-16,-28-84 16,57 254-1,-57-170-15,0 169 16,28-252-16,28 252 31,-56-84-31,0-197 0,56 422 0,-56-422 16,0 0-16,28 140 15,-28-139 1,28 55-16,-28-56 0,0 0 16,0 0-16,57 28 15,-57-27 1,0-1-1,0 0 1,0-56 15,0 56 79,0 0-63,0-56-32,0 0 48,0 56 30,0-56-30,28 28 62,0 0-125,28 56 16,-28 0-1,0-28-15,-28 0 16,28-28-1,-28 28 1,0 1 0,0-1 15,29-28 0,-29 28-15,0 0 15,0-56 94,0 0-109,0 0 31,0 56-32,0-85 266,0 86-234,0-58 219,0 58-235,0-58-15,0 58 46,0-58 32,28 29-47,-28-28 125,0 56-110,0-56-62,0 56 16,0 1 250,0-1-204,-28-28-31,28 28 79,-29-28-110,29-28 250,0 56-172,0-56-63,-28 28 17,28 28 61,0-84 79,0 84-140,0 0-17,0-56 16,0 56 219,0 0-125,0-84-62,0 84-32,0-84-15,0 84 46,0 0 48,0-56-48,0-29 266,0 86-296,0-1-17,-28-28-15,0 0 94</inkml:trace>
  <inkml:trace contextRef="#ctx0" brushRef="#br0" timeOffset="35121.24">10570 19004 0,'-337'0'203,"-928"140"-187,618-168-1,282 28-15,-113-56 16,-84 56-16,252 0 15,-421 28-15,422 113 16,-84-170-16,168 29 16,-450 29-16,-168 167 0,365-168 15,-534 57-15,-928 83 16,1940-280 0,0 253-16,0-226 0,0 29 31,0 28-31,0-28 47,28 56 62,0-28-62,0 28-16,0 0-31,-28-29 16,225 29-1,0-56-15,-197 56 16,0-28-16,85 0 47,140-450-31,-225 309-1,-28 141 1,28-112-1,-28 55-15,0 1 16,0 28-16,0-28 0,28-1 16,-28-112-1,0 85 1,-28-394 0,0 506-16,28-112 0,-28-29 15,28 57 1,0 112 15,-28-28-15,28-28-1,-28 28-15,28-57 16,-28 29-16,28-28 16,0 0-16,0 28 15,0 0-15,0 0 16,0-141 15,0 141-31,-29-85 16,29 85-16,-28-28 15,28 28 17,0 0-32,0-28 31,0-57-16,0-28 1,0 113 0,28 0 15,29 28-15,55-28-1,-56-28 1,85 28-1,-1-28-15,57-29 16,-56 57-16,281 0 16,-254 0-16,1-113 15,28 141-15,56-28 16,84-112-16,-253 140 0,85 28 16,-113-28-16,0 0 15,1-56-15,-1 56 16,28 56-1,-28-56 17,-56 28-17,29-28-15,-1 0 16,0 0-16,0 0 16,-28 28 155,0 0-139</inkml:trace>
  <inkml:trace contextRef="#ctx0" brushRef="#br0" timeOffset="43576.32">16136 15911 0</inkml:trace>
  <inkml:trace contextRef="#ctx0" brushRef="#br0" timeOffset="72279.58">8940 15096 0,'168'647'187,"-27"-366"-171,-29-56 15,-112-169-31,85 28 16,-29 1-1,-56-57 32,28-28-31,-28-28 0,141-113-1,336-646-15,-308-113 16,-56 732-16,-1-198 15,-28 254-15,29-57 0,224-477 16,-112 393 0,-141 224-1,169-83 1,-253 84-16,28 28 16,-28-28-16</inkml:trace>
  <inkml:trace contextRef="#ctx0" brushRef="#br0" timeOffset="74594.52">12932 10851 0,'56'0'203,"84"0"-187,-27 0-16,84 0 0,-57 0 16,29-28-1,-85 28-15,57 113 0,55-57 16,-83-28-1,280 225 1,-224-113 15,-141-140-31,57 85 16,-29-29-16,-28 85 16,84-85-16,29 141 15,-85-141 1,-28 0-16,-28 0 15,0-28 1,28 57 15,0-57-15,-28 0-16,0 0 16,29 113-16,-29-113 0,0 84 15,0 57 1,0-141-16,-29 141 31,1-141-15,28 0-16,-84 28 15,0 113-15,27-57 16,-139 282-16,168-366 16,-85 197-1,1-113 1,112-84-1,-28 0 17,-563 422-17,366-56 1,197-338-16,-84 28 16,84-27-1,-57-57 16,-83 0-15,-198 140 15,-140 169-15,309-196 0,29-57-16,111-28 15,-83-28-15,84 0 0,-29 28 16,-55-28-16,84 56 15,-29 1-15,29-1 16,28-28-16,28 0 31,-56 0-31,56-84 78,0 112 16,0-84-78,0 0 31,-28 28-16</inkml:trace>
  <inkml:trace contextRef="#ctx0" brushRef="#br0" timeOffset="76700.25">11526 15602 0,'0'28'234,"-28"0"-202,-57 450-17,85-421-15,0 111 16,-28-168-16,28 28 16,0 0 15,0 1 47,-56-29-62,56 56-16,0-28 15,0-84-15,0 84 47,28-28-31,-28 0 31,28-56-16,0 27 0,-28-27-15,29 28 31,-1 28-16,309-84-16,85-113 1,-254 197-16,29-84 16,-28 55-16,-113 29 31,-56 57-31,28-85 16,-28-29-1,0 85 32,-28-28-31,28 29-16,-28-29 31,28-29 0,0 58 0,0-58 63</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10-14T04:15:03.248"/>
    </inkml:context>
    <inkml:brush xml:id="br0">
      <inkml:brushProperty name="width" value="0.05292" units="cm"/>
      <inkml:brushProperty name="height" value="0.05292" units="cm"/>
      <inkml:brushProperty name="color" value="#FF0000"/>
    </inkml:brush>
  </inkml:definitions>
  <inkml:trace contextRef="#ctx0" brushRef="#br0">15911 8012 0,'141'28'250,"337"0"-234,-56-140 0,-141 224-1,140-56-15,113-84 16,-281 0-16,-28 28 16,28-28-1,-140 84-15,-85-56 0,28 0 16,-28 28-16,28-28 15,-27 0-15,55 28 16,28-28-16,198 0 16,-254 0-16,0 0 15,28 0-15,-27 0 16,-1 29-16,28-29 16,-28 0-16,1 0 0,168 0 31,-29 56-31,-83-84 15,365-29-15,-422 114 16,0-57 0,0 0-16,1 28 0,-29-28 15,56 0-15,-28 0 16,-28 0-16,29 0 0,-1 0 16,28 0-16,0 0 15,1 0-15,-1 0 0,-28 0 16,57 0-16,-85 0 15,28 0-15,85 0 16,-85 0-16,56 0 16,-84 0-16,57-85 15,27 85 1,-84 57-16,0-57 0,1 0 16,27 0-1,-28-28-15,0 28 0,0 0 16,0 0-1,57 0 17,-57 0-17,0-29-15,0 29 16,56 0 0,-56 0-1,1 0 1,-1 0-16,0 0 15,28 0 1,-28 0-16,0 0 0,0 0 16,0 0-1,1 0-15,27-28 0,-28 28 16,56 0 0,-28 0-16,-27 0 15,27 0-15,-28 0 16,84 0-1,-84 0 1,1 0-16,83-28 31,-84 0-15,0 56 15,28-28-31,29-56 0,-1 84 16,-56-28-1,28 0 1,-27 0 0,-1 0-16,0 0 15,0 0 1,28 0 0,0 0-1,85-28 1,-113 28-1,0 0 17,56-84 15,-84 112-32,0 0 1,29-28 15,27 0-15,0 0-16,-28 0 31,28 0 78,225-113-77,-196 113-32,-57 0 15,0 29 1,-28-58 265,0 58-265</inkml:trace>
  <inkml:trace contextRef="#ctx0" brushRef="#br0" timeOffset="79509.4">11385 11526 0,'113'0'203,"1264"169"-187,-674-226 0,-169 57-16,-196-84 15,-254 56 1,647-113-16,-675 113 0,169 28 15,-85 56-15,1-56 16,-57 0 0,-27 0-16,-1 29 15,-56-1 1,0 0 15,0 0-15,56-112-1,-56 112 1,0 0 109</inkml:trace>
  <inkml:trace contextRef="#ctx0" brushRef="#br0" timeOffset="82773.08">22208 11385 0,'141'0'204,"0"0"-204,224 0 0,-253-28 0,57-56 15,-56 112 1,27-112-16,29 112 0,84-28 0,28-113 15,-56 113 1,-28 0 0,196 141-1,-308-141-15,-57 0 16,0 28-16,28-28 31,0 0-31,29 0 16,-57 0-16,84-28 15,1 28-15,-29 28 32,-56-28-32,0 28 0,0-56 47,-28 56-16,28 0-31,29-28 0,-1 0 0,-56-28 15,28 28-15,0 0 32,56 0 15,1 0-32,-29 28 1,-28-28-1,-28 28 1,28-28 31,28 0-47,-28 0 16,1 0-1,-1 0 32,56-28-31,85 28-1,-113 0 1,-28 0-16,28 0 31,-28 0-31,29 0 16,-29 0-16,0 0 15,28-28 1,-56 0 140,0 56-78,-28 0-46,28-56 249,0 56-172,0-56-93,0 56 125,28-28-110,-28-28-16,0 0 95,0 56-1,0-56-78,0 56 1,28-28-17</inkml:trace>
  <inkml:trace contextRef="#ctx0" brushRef="#br0" timeOffset="84273.3">27297 11526 0,'337'-56'203,"169"-1"-187,-393 57 15,786-84-31,-758 56 16,140 28-1,-253 0 1,0 0-16,-28-28 15,0 56 1,0 0 93,0-84-93,0 84 0,0-84-1</inkml:trace>
  <inkml:trace contextRef="#ctx0" brushRef="#br0" timeOffset="88610.19">4807 12538 0,'113'0'250,"140"0"-234,196 0-1,648-28 1,-113 140 0,-731-55-1,112 111-15,-196-168 0,281 0 16,-338 28 0,141-28-16,28 28 15,253 29 1,-365-57-16,253 56 15,-310-84-15,169 28 16,28-28 0,-224 28-16,-1-28 15,-56 28-15,85 28 0,-1-28 16,85-28 0,-28 28-16,-29 0 15,1 0-15,-57-29 0,-56 29 16,28 0-16,1 0 0,-57 29 15,56-29-15,28 0 16,-56 0 0,29-29-16,83 58 15,57-58 1,-169 29 0,0 0-16,0 0 15,57 0 1,-29 0-16,-28 0 15,0 0-15,0 0 0,28 0 16,-28 29 15,29-29 1,-1-57-17,56 57 1,-55 0-16,111 57 15,-112-57 1,29 0 0,-57 0-1,0 0-15,28 0 16,-28 0-16,0 28 16,29-28-16,-29 28 31,0-56-16,141 56 17,-29-28-17,29 0-15,-113 0 16,85 0-16,-1 28 16,-56 0-16,-84 0 15,141-28-15,-113 0 16,0 0-16,0 0 15,0 0 1,57 0 0,168-56-1,-197 140 1,28-56-16,29-56 16,-57 0-16,57 28 15,-85 0 1,0 0-16,0-56 0,0 56 15,0 0-15,56 0 16,-55 0-16,111-56 16,-56 56-16,-27 0 0,27 0 15,85 0 1,-29 0 0,-27 0-1,-85 0-15,56-28 16,-56 28-16,57 0 0,-1 56 15,-28-56-15,85 0 16,-57 0-16,28 0 16,-83 0-16,27 28 15,-28 0 1,0-28 0,0 0-16,0 0 15,0-28 1,57 28-16,-85 28 31,28-28-31,0 0 31,-28-28 16,0 56-16,0-84 1,0 84 15,28-28-47,28 0 15,29 0 1,-85-28-16,28 28 0,0 0 15,197-56 1,-113 56 0,1-29-16,-1 29 0,0 0 31,1 0-15,-1 0 15,113 0 0,-112 0-31,-29-56 0,-56 56 16,28 0-16,57 0 31,-85 0-31,28 0 0,113 0 16,-113 0-1,-28 0-15,0 28 0,0-28 78,29 0-46,55-28-32,-112 56 46,56-28-30,85 0 0,28-28-1,-169 0 32,56 0-31,56 56-16,-27-28 0,-57 0 15,84-56-15,-112 28 16,56 28 0,-28 0-16,85 0 47,168-56-32,-169 56 1,113-29-16,-168 29 15,-29 0 48,0 0-47,0 0-1,0 0 48,-28 29-16,0-58-32</inkml:trace>
  <inkml:trace contextRef="#ctx0" brushRef="#br0" timeOffset="90022.78">22602 12650 0,'253'85'203,"-84"-1"-187,702 225 0,1-140-1,365-85 1,-984-112-1,-169 28-15,113 0 16,168 0-16,-56-28 16,-168 28-1,-113 0-15,28 0 16,1 0 0,-29 0-16,56 0 15,-56 0-15,0 0 16,0 0-1,0 0-15,29 0 0,-1 0 16,-28 0 0,-28 28 249</inkml:trace>
  <inkml:trace contextRef="#ctx0" brushRef="#br0" timeOffset="92046.81">4273 14000 0,'618'56'172,"57"-56"-156,253 0 0,337 56-16,-422 113 15,-309-282-15,-196 113 16,983 29-1,-1180-29-15,1124-57 16,-1153 57-16,57 0 0,-1-56 16,-27 56-1,-141-28 63</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10-14T04:17:24.185"/>
    </inkml:context>
    <inkml:brush xml:id="br0">
      <inkml:brushProperty name="width" value="0.05292" units="cm"/>
      <inkml:brushProperty name="height" value="0.05292" units="cm"/>
      <inkml:brushProperty name="color" value="#FF0000"/>
    </inkml:brush>
  </inkml:definitions>
  <inkml:trace contextRef="#ctx0" brushRef="#br0">7787 7618 0,'112'-28'234,"732"-28"-218,-169 168 0,-198-140-16,760 113 31,-871-142-31,84 282 16,-113-225-16,0-28 15,366 28-15,-534 113 16,309-170-16,-141 57 15,113 29 1,224-29 0,-561 28-16,168 56 0,-112-56 15,-57-28-15,338 84 16,-281-55 0,-1-1-16,-27-28 15,140 168 1,-112-168-1,280 28 1,-139-28 0,168 29 15,-310-29-31,85 0 16,-140 0-16,-29 0 15,57-57-15,-85 1 0,84 0 16,-27 56-16,730-84 15,-309-1 1,-393 57-16,56-84 16,-1 55-1,-55 57-15,0-28 0,-29 28 16,29 28-16,-85-28 0,0-56 16,28 56-16,-27 0 15,-29 0-15,84 0 16,57 0-16,-113 0 15,28 0-15,-56 28 16,29-28-16,-1 28 0,0-28 16,0 0-16,57 29 15,84-29 1,-113-29-16,-28 1 0,29 28 16,-57-28-16,0 28 15,0-28-15,0 28 31,56 0-15,-27-28-16,27 28 0,-28 0 16,-28 0 15,-28 28-15,0-56 62,0 56 0</inkml:trace>
  <inkml:trace contextRef="#ctx0" brushRef="#br0" timeOffset="26566.39">7899 10036 0,'338'0'187,"196"-28"-171,-112 56 0,1152-309-1,-1321 168 1,84 113-16,-196 0 15,-1 57-15,-27-114 16,55 142 0,-111-85-1,-29 0 1,-28 28 31,28-28 0,-28-56 0,0 84-32,0 0 1,0-56 124,0 56-93,0-112 16,0 168-48</inkml:trace>
  <inkml:trace contextRef="#ctx0" brushRef="#br0" timeOffset="29223.31">14365 9811 0,'309'141'188,"1097"-141"-173,-281-113 1,336 29 15,-870 84-31,-85-113 0,112 1 16,-337 112-1,113 0-15,-197 0 0,-57 0 16,1 0-16,27 0 16,142 0-1,-142 84-15,-111-56 0,-1-28 16,-28 0-16,28 0 0,-28 0 15,-28 29 32,0-1 16,-28-28 140</inkml:trace>
  <inkml:trace contextRef="#ctx0" brushRef="#br0" timeOffset="167506.73">9446 17598 0,'646'0'204,"-168"-56"-204,-28 140 0,393 197 15,-393-365-15,169-28 16,-29 83-1,-225-27 1,-224 0-16,140 56 0,337-141 16,-365 141-1,-112 57-15,112 83 16,28-140-16,169 28 16,-197 85-16,-169-113 15,-27 56-15,27-56 16,28 28-16,-27-28 15,-57 0-15,84 0 16,254-84 0,-29 84-1,-309 28-15,28-28 16,57 28-16,140 113 31,-197-141-31,0 0 0,57 0 16,-57 0-16,56 0 15,-27-29-15,-29 29 16,169 0 0,-141 0-16,29 0 0,27 29 15,1 27 1,-85-28-16,0-28 0,-28 0 16,0 0-1,57 0-15,27 0 31,29 0-15,-85 0 0,0 0-16,57 0 15,-85 0 1,0 0-16,0 0 0,28 0 16,113-56-1,-113 56 1,-56 28-1,56-28 1,-28 0 0,1 0-1,-29 28 95,28-84-32</inkml:trace>
  <inkml:trace contextRef="#ctx0" brushRef="#br0" timeOffset="169947.54">5004 18188 0,'225'29'203,"-113"-29"-187,310 56-16,28-56 0,-422 0 16,0 0-1,-28 28 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36DEB4F7-3E58-4798-AA92-CB29E3FA6D2B}" type="datetimeFigureOut">
              <a:rPr lang="en-US" smtClean="0"/>
              <a:t>01-Dec-21</a:t>
            </a:fld>
            <a:endParaRPr lang="en-US"/>
          </a:p>
        </p:txBody>
      </p:sp>
      <p:sp>
        <p:nvSpPr>
          <p:cNvPr id="4" name="Slide Image Placeholder 3"/>
          <p:cNvSpPr>
            <a:spLocks noGrp="1" noRot="1" noChangeAspect="1"/>
          </p:cNvSpPr>
          <p:nvPr>
            <p:ph type="sldImg" idx="2"/>
          </p:nvPr>
        </p:nvSpPr>
        <p:spPr>
          <a:xfrm>
            <a:off x="2698750" y="971550"/>
            <a:ext cx="4660900" cy="26225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fld id="{477B91DE-0F49-4B8D-9B17-93084D17E792}" type="slidenum">
              <a:rPr lang="en-US" smtClean="0"/>
              <a:t>‹#›</a:t>
            </a:fld>
            <a:endParaRPr lang="en-US"/>
          </a:p>
        </p:txBody>
      </p:sp>
    </p:spTree>
    <p:extLst>
      <p:ext uri="{BB962C8B-B14F-4D97-AF65-F5344CB8AC3E}">
        <p14:creationId xmlns:p14="http://schemas.microsoft.com/office/powerpoint/2010/main" val="1396354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902739" y="955358"/>
            <a:ext cx="6012120" cy="930126"/>
          </a:xfrm>
          <a:prstGeom prst="rect">
            <a:avLst/>
          </a:prstGeom>
        </p:spPr>
        <p:txBody>
          <a:bodyPr wrap="square" lIns="0" tIns="0" rIns="0" bIns="0">
            <a:spAutoFit/>
          </a:bodyPr>
          <a:lstStyle>
            <a:lvl1pPr>
              <a:defRPr sz="6044" b="0" i="0">
                <a:solidFill>
                  <a:schemeClr val="tx1"/>
                </a:solidFill>
                <a:latin typeface="Carlito"/>
                <a:cs typeface="Carlito"/>
              </a:defRPr>
            </a:lvl1pPr>
          </a:lstStyle>
          <a:p>
            <a:endParaRPr/>
          </a:p>
        </p:txBody>
      </p:sp>
      <p:sp>
        <p:nvSpPr>
          <p:cNvPr id="3" name="Holder 3"/>
          <p:cNvSpPr>
            <a:spLocks noGrp="1"/>
          </p:cNvSpPr>
          <p:nvPr>
            <p:ph type="subTitle" idx="4"/>
          </p:nvPr>
        </p:nvSpPr>
        <p:spPr>
          <a:xfrm>
            <a:off x="2072640" y="4352544"/>
            <a:ext cx="9672320" cy="377026"/>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60455264-78FD-4793-A292-DFF0E785B8E9}" type="datetime1">
              <a:rPr lang="en-US" smtClean="0"/>
              <a:t>01-Dec-21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51760" y="413809"/>
            <a:ext cx="11917680"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951760" y="1905318"/>
            <a:ext cx="5845492" cy="933767"/>
          </a:xfrm>
        </p:spPr>
        <p:txBody>
          <a:bodyPr anchor="b"/>
          <a:lstStyle>
            <a:lvl1pPr marL="0" indent="0">
              <a:buNone/>
              <a:defRPr sz="2720" b="1"/>
            </a:lvl1pPr>
            <a:lvl2pPr marL="518145" indent="0">
              <a:buNone/>
              <a:defRPr sz="2267" b="1"/>
            </a:lvl2pPr>
            <a:lvl3pPr marL="1036290" indent="0">
              <a:buNone/>
              <a:defRPr sz="2040" b="1"/>
            </a:lvl3pPr>
            <a:lvl4pPr marL="1554434" indent="0">
              <a:buNone/>
              <a:defRPr sz="1813" b="1"/>
            </a:lvl4pPr>
            <a:lvl5pPr marL="2072579" indent="0">
              <a:buNone/>
              <a:defRPr sz="1813" b="1"/>
            </a:lvl5pPr>
            <a:lvl6pPr marL="2590724" indent="0">
              <a:buNone/>
              <a:defRPr sz="1813" b="1"/>
            </a:lvl6pPr>
            <a:lvl7pPr marL="3108869" indent="0">
              <a:buNone/>
              <a:defRPr sz="1813" b="1"/>
            </a:lvl7pPr>
            <a:lvl8pPr marL="3627013" indent="0">
              <a:buNone/>
              <a:defRPr sz="1813" b="1"/>
            </a:lvl8pPr>
            <a:lvl9pPr marL="4145158" indent="0">
              <a:buNone/>
              <a:defRPr sz="1813" b="1"/>
            </a:lvl9pPr>
          </a:lstStyle>
          <a:p>
            <a:pPr lvl="0"/>
            <a:r>
              <a:rPr lang="en-US"/>
              <a:t>Click to edit Master text styles</a:t>
            </a:r>
          </a:p>
        </p:txBody>
      </p:sp>
      <p:sp>
        <p:nvSpPr>
          <p:cNvPr id="4" name="Content Placeholder 3"/>
          <p:cNvSpPr>
            <a:spLocks noGrp="1"/>
          </p:cNvSpPr>
          <p:nvPr>
            <p:ph sz="half" idx="2"/>
          </p:nvPr>
        </p:nvSpPr>
        <p:spPr>
          <a:xfrm>
            <a:off x="951760" y="2839085"/>
            <a:ext cx="5845492"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95160" y="1905318"/>
            <a:ext cx="5874280" cy="933767"/>
          </a:xfrm>
        </p:spPr>
        <p:txBody>
          <a:bodyPr anchor="b"/>
          <a:lstStyle>
            <a:lvl1pPr marL="0" indent="0">
              <a:buNone/>
              <a:defRPr sz="2720" b="1"/>
            </a:lvl1pPr>
            <a:lvl2pPr marL="518145" indent="0">
              <a:buNone/>
              <a:defRPr sz="2267" b="1"/>
            </a:lvl2pPr>
            <a:lvl3pPr marL="1036290" indent="0">
              <a:buNone/>
              <a:defRPr sz="2040" b="1"/>
            </a:lvl3pPr>
            <a:lvl4pPr marL="1554434" indent="0">
              <a:buNone/>
              <a:defRPr sz="1813" b="1"/>
            </a:lvl4pPr>
            <a:lvl5pPr marL="2072579" indent="0">
              <a:buNone/>
              <a:defRPr sz="1813" b="1"/>
            </a:lvl5pPr>
            <a:lvl6pPr marL="2590724" indent="0">
              <a:buNone/>
              <a:defRPr sz="1813" b="1"/>
            </a:lvl6pPr>
            <a:lvl7pPr marL="3108869" indent="0">
              <a:buNone/>
              <a:defRPr sz="1813" b="1"/>
            </a:lvl7pPr>
            <a:lvl8pPr marL="3627013" indent="0">
              <a:buNone/>
              <a:defRPr sz="1813" b="1"/>
            </a:lvl8pPr>
            <a:lvl9pPr marL="4145158" indent="0">
              <a:buNone/>
              <a:defRPr sz="1813" b="1"/>
            </a:lvl9pPr>
          </a:lstStyle>
          <a:p>
            <a:pPr lvl="0"/>
            <a:r>
              <a:rPr lang="en-US"/>
              <a:t>Click to edit Master text styles</a:t>
            </a:r>
          </a:p>
        </p:txBody>
      </p:sp>
      <p:sp>
        <p:nvSpPr>
          <p:cNvPr id="6" name="Content Placeholder 5"/>
          <p:cNvSpPr>
            <a:spLocks noGrp="1"/>
          </p:cNvSpPr>
          <p:nvPr>
            <p:ph sz="quarter" idx="4"/>
          </p:nvPr>
        </p:nvSpPr>
        <p:spPr>
          <a:xfrm>
            <a:off x="6995160" y="2839085"/>
            <a:ext cx="5874280"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526288-EC6C-447B-B44B-FA21AD0922D3}" type="datetime1">
              <a:rPr lang="en-US" smtClean="0"/>
              <a:t>01-Dec-21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26375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F2F768-2050-44A6-99C4-FAC3488D55BA}" type="datetime1">
              <a:rPr lang="en-US" smtClean="0"/>
              <a:t>01-Dec-21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32318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2CE72B-6E8B-4C0C-B2B4-09E7DEA3A916}" type="datetime1">
              <a:rPr lang="en-US" smtClean="0"/>
              <a:t>01-Dec-21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89888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1760" y="518160"/>
            <a:ext cx="4456535" cy="1813560"/>
          </a:xfrm>
        </p:spPr>
        <p:txBody>
          <a:bodyPr anchor="b"/>
          <a:lstStyle>
            <a:lvl1pPr>
              <a:defRPr sz="3627"/>
            </a:lvl1pPr>
          </a:lstStyle>
          <a:p>
            <a:r>
              <a:rPr lang="en-US"/>
              <a:t>Click to edit Master title style</a:t>
            </a:r>
            <a:endParaRPr lang="en-US" dirty="0"/>
          </a:p>
        </p:txBody>
      </p:sp>
      <p:sp>
        <p:nvSpPr>
          <p:cNvPr id="3" name="Content Placeholder 2"/>
          <p:cNvSpPr>
            <a:spLocks noGrp="1"/>
          </p:cNvSpPr>
          <p:nvPr>
            <p:ph idx="1"/>
          </p:nvPr>
        </p:nvSpPr>
        <p:spPr>
          <a:xfrm>
            <a:off x="5874280" y="1119082"/>
            <a:ext cx="6995160" cy="5523442"/>
          </a:xfrm>
        </p:spPr>
        <p:txBody>
          <a:bodyPr/>
          <a:lstStyle>
            <a:lvl1pPr>
              <a:defRPr sz="3627"/>
            </a:lvl1pPr>
            <a:lvl2pPr>
              <a:defRPr sz="3173"/>
            </a:lvl2pPr>
            <a:lvl3pPr>
              <a:defRPr sz="2720"/>
            </a:lvl3pPr>
            <a:lvl4pPr>
              <a:defRPr sz="2267"/>
            </a:lvl4pPr>
            <a:lvl5pPr>
              <a:defRPr sz="2267"/>
            </a:lvl5pPr>
            <a:lvl6pPr>
              <a:defRPr sz="2267"/>
            </a:lvl6pPr>
            <a:lvl7pPr>
              <a:defRPr sz="2267"/>
            </a:lvl7pPr>
            <a:lvl8pPr>
              <a:defRPr sz="2267"/>
            </a:lvl8pPr>
            <a:lvl9pPr>
              <a:defRPr sz="22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51760" y="2331720"/>
            <a:ext cx="4456535" cy="4319800"/>
          </a:xfrm>
        </p:spPr>
        <p:txBody>
          <a:bodyPr/>
          <a:lstStyle>
            <a:lvl1pPr marL="0" indent="0">
              <a:buNone/>
              <a:defRPr sz="1813"/>
            </a:lvl1pPr>
            <a:lvl2pPr marL="518145" indent="0">
              <a:buNone/>
              <a:defRPr sz="1587"/>
            </a:lvl2pPr>
            <a:lvl3pPr marL="1036290" indent="0">
              <a:buNone/>
              <a:defRPr sz="1360"/>
            </a:lvl3pPr>
            <a:lvl4pPr marL="1554434" indent="0">
              <a:buNone/>
              <a:defRPr sz="1133"/>
            </a:lvl4pPr>
            <a:lvl5pPr marL="2072579" indent="0">
              <a:buNone/>
              <a:defRPr sz="1133"/>
            </a:lvl5pPr>
            <a:lvl6pPr marL="2590724" indent="0">
              <a:buNone/>
              <a:defRPr sz="1133"/>
            </a:lvl6pPr>
            <a:lvl7pPr marL="3108869" indent="0">
              <a:buNone/>
              <a:defRPr sz="1133"/>
            </a:lvl7pPr>
            <a:lvl8pPr marL="3627013" indent="0">
              <a:buNone/>
              <a:defRPr sz="1133"/>
            </a:lvl8pPr>
            <a:lvl9pPr marL="4145158" indent="0">
              <a:buNone/>
              <a:defRPr sz="1133"/>
            </a:lvl9pPr>
          </a:lstStyle>
          <a:p>
            <a:pPr lvl="0"/>
            <a:r>
              <a:rPr lang="en-US"/>
              <a:t>Click to edit Master text styles</a:t>
            </a:r>
          </a:p>
        </p:txBody>
      </p:sp>
      <p:sp>
        <p:nvSpPr>
          <p:cNvPr id="5" name="Date Placeholder 4"/>
          <p:cNvSpPr>
            <a:spLocks noGrp="1"/>
          </p:cNvSpPr>
          <p:nvPr>
            <p:ph type="dt" sz="half" idx="10"/>
          </p:nvPr>
        </p:nvSpPr>
        <p:spPr/>
        <p:txBody>
          <a:bodyPr/>
          <a:lstStyle/>
          <a:p>
            <a:fld id="{43B896B5-583B-4869-9933-52C9CA6837D2}" type="datetime1">
              <a:rPr lang="en-US" smtClean="0"/>
              <a:t>01-Dec-21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27543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1760" y="518160"/>
            <a:ext cx="4456535" cy="1813560"/>
          </a:xfrm>
        </p:spPr>
        <p:txBody>
          <a:bodyPr anchor="b"/>
          <a:lstStyle>
            <a:lvl1pPr>
              <a:defRPr sz="3627"/>
            </a:lvl1pPr>
          </a:lstStyle>
          <a:p>
            <a:r>
              <a:rPr lang="en-US"/>
              <a:t>Click to edit Master title style</a:t>
            </a:r>
            <a:endParaRPr lang="en-US" dirty="0"/>
          </a:p>
        </p:txBody>
      </p:sp>
      <p:sp>
        <p:nvSpPr>
          <p:cNvPr id="3" name="Picture Placeholder 2"/>
          <p:cNvSpPr>
            <a:spLocks noGrp="1" noChangeAspect="1"/>
          </p:cNvSpPr>
          <p:nvPr>
            <p:ph type="pic" idx="1"/>
          </p:nvPr>
        </p:nvSpPr>
        <p:spPr>
          <a:xfrm>
            <a:off x="5874280" y="1119082"/>
            <a:ext cx="6995160" cy="5523442"/>
          </a:xfrm>
        </p:spPr>
        <p:txBody>
          <a:bodyPr anchor="t"/>
          <a:lstStyle>
            <a:lvl1pPr marL="0" indent="0">
              <a:buNone/>
              <a:defRPr sz="3627"/>
            </a:lvl1pPr>
            <a:lvl2pPr marL="518145" indent="0">
              <a:buNone/>
              <a:defRPr sz="3173"/>
            </a:lvl2pPr>
            <a:lvl3pPr marL="1036290" indent="0">
              <a:buNone/>
              <a:defRPr sz="2720"/>
            </a:lvl3pPr>
            <a:lvl4pPr marL="1554434" indent="0">
              <a:buNone/>
              <a:defRPr sz="2267"/>
            </a:lvl4pPr>
            <a:lvl5pPr marL="2072579" indent="0">
              <a:buNone/>
              <a:defRPr sz="2267"/>
            </a:lvl5pPr>
            <a:lvl6pPr marL="2590724" indent="0">
              <a:buNone/>
              <a:defRPr sz="2267"/>
            </a:lvl6pPr>
            <a:lvl7pPr marL="3108869" indent="0">
              <a:buNone/>
              <a:defRPr sz="2267"/>
            </a:lvl7pPr>
            <a:lvl8pPr marL="3627013" indent="0">
              <a:buNone/>
              <a:defRPr sz="2267"/>
            </a:lvl8pPr>
            <a:lvl9pPr marL="4145158" indent="0">
              <a:buNone/>
              <a:defRPr sz="2267"/>
            </a:lvl9pPr>
          </a:lstStyle>
          <a:p>
            <a:r>
              <a:rPr lang="en-US"/>
              <a:t>Click icon to add picture</a:t>
            </a:r>
            <a:endParaRPr lang="en-US" dirty="0"/>
          </a:p>
        </p:txBody>
      </p:sp>
      <p:sp>
        <p:nvSpPr>
          <p:cNvPr id="4" name="Text Placeholder 3"/>
          <p:cNvSpPr>
            <a:spLocks noGrp="1"/>
          </p:cNvSpPr>
          <p:nvPr>
            <p:ph type="body" sz="half" idx="2"/>
          </p:nvPr>
        </p:nvSpPr>
        <p:spPr>
          <a:xfrm>
            <a:off x="951760" y="2331720"/>
            <a:ext cx="4456535" cy="4319800"/>
          </a:xfrm>
        </p:spPr>
        <p:txBody>
          <a:bodyPr/>
          <a:lstStyle>
            <a:lvl1pPr marL="0" indent="0">
              <a:buNone/>
              <a:defRPr sz="1813"/>
            </a:lvl1pPr>
            <a:lvl2pPr marL="518145" indent="0">
              <a:buNone/>
              <a:defRPr sz="1587"/>
            </a:lvl2pPr>
            <a:lvl3pPr marL="1036290" indent="0">
              <a:buNone/>
              <a:defRPr sz="1360"/>
            </a:lvl3pPr>
            <a:lvl4pPr marL="1554434" indent="0">
              <a:buNone/>
              <a:defRPr sz="1133"/>
            </a:lvl4pPr>
            <a:lvl5pPr marL="2072579" indent="0">
              <a:buNone/>
              <a:defRPr sz="1133"/>
            </a:lvl5pPr>
            <a:lvl6pPr marL="2590724" indent="0">
              <a:buNone/>
              <a:defRPr sz="1133"/>
            </a:lvl6pPr>
            <a:lvl7pPr marL="3108869" indent="0">
              <a:buNone/>
              <a:defRPr sz="1133"/>
            </a:lvl7pPr>
            <a:lvl8pPr marL="3627013" indent="0">
              <a:buNone/>
              <a:defRPr sz="1133"/>
            </a:lvl8pPr>
            <a:lvl9pPr marL="4145158" indent="0">
              <a:buNone/>
              <a:defRPr sz="1133"/>
            </a:lvl9pPr>
          </a:lstStyle>
          <a:p>
            <a:pPr lvl="0"/>
            <a:r>
              <a:rPr lang="en-US"/>
              <a:t>Click to edit Master text styles</a:t>
            </a:r>
          </a:p>
        </p:txBody>
      </p:sp>
      <p:sp>
        <p:nvSpPr>
          <p:cNvPr id="5" name="Date Placeholder 4"/>
          <p:cNvSpPr>
            <a:spLocks noGrp="1"/>
          </p:cNvSpPr>
          <p:nvPr>
            <p:ph type="dt" sz="half" idx="10"/>
          </p:nvPr>
        </p:nvSpPr>
        <p:spPr/>
        <p:txBody>
          <a:bodyPr/>
          <a:lstStyle/>
          <a:p>
            <a:fld id="{1056170E-F02C-45F7-9C97-F4814E8D5257}" type="datetime1">
              <a:rPr lang="en-US" smtClean="0"/>
              <a:t>01-Dec-21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3414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F05287-0B3E-4F5D-97C5-5BE8F6208088}" type="datetime1">
              <a:rPr lang="en-US" smtClean="0"/>
              <a:t>01-Dec-21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75252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88220" y="413808"/>
            <a:ext cx="2979420"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9960" y="413808"/>
            <a:ext cx="8765540"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E33BED-2690-4C9D-90BF-3A3582C08F05}" type="datetime1">
              <a:rPr lang="en-US" smtClean="0"/>
              <a:t>01-Dec-21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99797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668731" y="378880"/>
            <a:ext cx="6480140" cy="623569"/>
          </a:xfrm>
        </p:spPr>
        <p:txBody>
          <a:bodyPr lIns="0" tIns="0" rIns="0" bIns="0"/>
          <a:lstStyle>
            <a:lvl1pPr>
              <a:defRPr sz="4052" b="1" i="0">
                <a:solidFill>
                  <a:srgbClr val="483D8B"/>
                </a:solidFill>
                <a:latin typeface="LM Sans 10"/>
                <a:cs typeface="LM Sans 10"/>
              </a:defRPr>
            </a:lvl1pPr>
          </a:lstStyle>
          <a:p>
            <a:endParaRPr/>
          </a:p>
        </p:txBody>
      </p:sp>
      <p:sp>
        <p:nvSpPr>
          <p:cNvPr id="3" name="Holder 3"/>
          <p:cNvSpPr>
            <a:spLocks noGrp="1"/>
          </p:cNvSpPr>
          <p:nvPr>
            <p:ph type="body" idx="1"/>
          </p:nvPr>
        </p:nvSpPr>
        <p:spPr>
          <a:xfrm>
            <a:off x="1024247" y="3238582"/>
            <a:ext cx="11607133" cy="517834"/>
          </a:xfrm>
        </p:spPr>
        <p:txBody>
          <a:bodyPr lIns="0" tIns="0" rIns="0" bIns="0"/>
          <a:lstStyle>
            <a:lvl1pPr>
              <a:defRPr sz="3365"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EC8E9AB4-B068-4BBC-8CA4-97EDDAD8145F}" type="datetime1">
              <a:rPr lang="en-US" smtClean="0"/>
              <a:t>01-Dec-21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668731" y="378880"/>
            <a:ext cx="6480140" cy="623569"/>
          </a:xfrm>
        </p:spPr>
        <p:txBody>
          <a:bodyPr lIns="0" tIns="0" rIns="0" bIns="0"/>
          <a:lstStyle>
            <a:lvl1pPr>
              <a:defRPr sz="4052" b="1" i="0">
                <a:solidFill>
                  <a:srgbClr val="483D8B"/>
                </a:solidFill>
                <a:latin typeface="LM Sans 10"/>
                <a:cs typeface="LM Sans 10"/>
              </a:defRPr>
            </a:lvl1pPr>
          </a:lstStyle>
          <a:p>
            <a:endParaRPr/>
          </a:p>
        </p:txBody>
      </p:sp>
      <p:sp>
        <p:nvSpPr>
          <p:cNvPr id="3" name="Holder 3"/>
          <p:cNvSpPr>
            <a:spLocks noGrp="1"/>
          </p:cNvSpPr>
          <p:nvPr>
            <p:ph sz="half" idx="2"/>
          </p:nvPr>
        </p:nvSpPr>
        <p:spPr>
          <a:xfrm>
            <a:off x="690880" y="1787652"/>
            <a:ext cx="6010656" cy="37702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116064" y="1787652"/>
            <a:ext cx="6010656" cy="37702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D4FF2560-B45D-4724-8774-F25AD8682540}" type="datetime1">
              <a:rPr lang="en-US" smtClean="0"/>
              <a:t>01-Dec-21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668731" y="378880"/>
            <a:ext cx="6480140" cy="623569"/>
          </a:xfrm>
        </p:spPr>
        <p:txBody>
          <a:bodyPr lIns="0" tIns="0" rIns="0" bIns="0"/>
          <a:lstStyle>
            <a:lvl1pPr>
              <a:defRPr sz="4052" b="1" i="0">
                <a:solidFill>
                  <a:srgbClr val="483D8B"/>
                </a:solidFill>
                <a:latin typeface="LM Sans 10"/>
                <a:cs typeface="LM Sans 10"/>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AC659A76-04C1-48B7-80F2-50F5B22FE6B5}" type="datetime1">
              <a:rPr lang="en-US" smtClean="0"/>
              <a:t>01-Dec-21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FBE080E3-9EF0-4A9B-8996-209049FA4EA2}" type="datetime1">
              <a:rPr lang="en-US" smtClean="0"/>
              <a:t>01-Dec-21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27200" y="1272011"/>
            <a:ext cx="10363200" cy="2705947"/>
          </a:xfrm>
        </p:spPr>
        <p:txBody>
          <a:bodyPr anchor="b"/>
          <a:lstStyle>
            <a:lvl1pPr algn="ctr">
              <a:defRPr sz="6800"/>
            </a:lvl1pPr>
          </a:lstStyle>
          <a:p>
            <a:r>
              <a:rPr lang="en-US"/>
              <a:t>Click to edit Master title style</a:t>
            </a:r>
            <a:endParaRPr lang="en-US" dirty="0"/>
          </a:p>
        </p:txBody>
      </p:sp>
      <p:sp>
        <p:nvSpPr>
          <p:cNvPr id="3" name="Subtitle 2"/>
          <p:cNvSpPr>
            <a:spLocks noGrp="1"/>
          </p:cNvSpPr>
          <p:nvPr>
            <p:ph type="subTitle" idx="1"/>
          </p:nvPr>
        </p:nvSpPr>
        <p:spPr>
          <a:xfrm>
            <a:off x="1727200" y="4082310"/>
            <a:ext cx="10363200" cy="1876530"/>
          </a:xfrm>
        </p:spPr>
        <p:txBody>
          <a:bodyPr/>
          <a:lstStyle>
            <a:lvl1pPr marL="0" indent="0" algn="ctr">
              <a:buNone/>
              <a:defRPr sz="2720"/>
            </a:lvl1pPr>
            <a:lvl2pPr marL="518145" indent="0" algn="ctr">
              <a:buNone/>
              <a:defRPr sz="2267"/>
            </a:lvl2pPr>
            <a:lvl3pPr marL="1036290" indent="0" algn="ctr">
              <a:buNone/>
              <a:defRPr sz="2040"/>
            </a:lvl3pPr>
            <a:lvl4pPr marL="1554434" indent="0" algn="ctr">
              <a:buNone/>
              <a:defRPr sz="1813"/>
            </a:lvl4pPr>
            <a:lvl5pPr marL="2072579" indent="0" algn="ctr">
              <a:buNone/>
              <a:defRPr sz="1813"/>
            </a:lvl5pPr>
            <a:lvl6pPr marL="2590724" indent="0" algn="ctr">
              <a:buNone/>
              <a:defRPr sz="1813"/>
            </a:lvl6pPr>
            <a:lvl7pPr marL="3108869" indent="0" algn="ctr">
              <a:buNone/>
              <a:defRPr sz="1813"/>
            </a:lvl7pPr>
            <a:lvl8pPr marL="3627013" indent="0" algn="ctr">
              <a:buNone/>
              <a:defRPr sz="1813"/>
            </a:lvl8pPr>
            <a:lvl9pPr marL="4145158" indent="0" algn="ctr">
              <a:buNone/>
              <a:defRPr sz="181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03294-E39E-48C2-B2D1-71DD99D2FC66}" type="datetime1">
              <a:rPr lang="en-US" smtClean="0"/>
              <a:t>01-Dec-21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03834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94A869-AD27-4A13-961E-5E1537FFD39E}" type="datetime1">
              <a:rPr lang="en-US" smtClean="0"/>
              <a:t>01-Dec-21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15713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2763" y="1937704"/>
            <a:ext cx="11917680" cy="3233102"/>
          </a:xfrm>
        </p:spPr>
        <p:txBody>
          <a:bodyPr anchor="b"/>
          <a:lstStyle>
            <a:lvl1pPr>
              <a:defRPr sz="6800"/>
            </a:lvl1pPr>
          </a:lstStyle>
          <a:p>
            <a:r>
              <a:rPr lang="en-US"/>
              <a:t>Click to edit Master title style</a:t>
            </a:r>
            <a:endParaRPr lang="en-US" dirty="0"/>
          </a:p>
        </p:txBody>
      </p:sp>
      <p:sp>
        <p:nvSpPr>
          <p:cNvPr id="3" name="Text Placeholder 2"/>
          <p:cNvSpPr>
            <a:spLocks noGrp="1"/>
          </p:cNvSpPr>
          <p:nvPr>
            <p:ph type="body" idx="1"/>
          </p:nvPr>
        </p:nvSpPr>
        <p:spPr>
          <a:xfrm>
            <a:off x="942763" y="5201392"/>
            <a:ext cx="11917680" cy="1700212"/>
          </a:xfrm>
        </p:spPr>
        <p:txBody>
          <a:bodyPr/>
          <a:lstStyle>
            <a:lvl1pPr marL="0" indent="0">
              <a:buNone/>
              <a:defRPr sz="2720">
                <a:solidFill>
                  <a:schemeClr val="tx1">
                    <a:tint val="75000"/>
                  </a:schemeClr>
                </a:solidFill>
              </a:defRPr>
            </a:lvl1pPr>
            <a:lvl2pPr marL="518145" indent="0">
              <a:buNone/>
              <a:defRPr sz="2267">
                <a:solidFill>
                  <a:schemeClr val="tx1">
                    <a:tint val="75000"/>
                  </a:schemeClr>
                </a:solidFill>
              </a:defRPr>
            </a:lvl2pPr>
            <a:lvl3pPr marL="1036290" indent="0">
              <a:buNone/>
              <a:defRPr sz="2040">
                <a:solidFill>
                  <a:schemeClr val="tx1">
                    <a:tint val="75000"/>
                  </a:schemeClr>
                </a:solidFill>
              </a:defRPr>
            </a:lvl3pPr>
            <a:lvl4pPr marL="1554434" indent="0">
              <a:buNone/>
              <a:defRPr sz="1813">
                <a:solidFill>
                  <a:schemeClr val="tx1">
                    <a:tint val="75000"/>
                  </a:schemeClr>
                </a:solidFill>
              </a:defRPr>
            </a:lvl4pPr>
            <a:lvl5pPr marL="2072579" indent="0">
              <a:buNone/>
              <a:defRPr sz="1813">
                <a:solidFill>
                  <a:schemeClr val="tx1">
                    <a:tint val="75000"/>
                  </a:schemeClr>
                </a:solidFill>
              </a:defRPr>
            </a:lvl5pPr>
            <a:lvl6pPr marL="2590724" indent="0">
              <a:buNone/>
              <a:defRPr sz="1813">
                <a:solidFill>
                  <a:schemeClr val="tx1">
                    <a:tint val="75000"/>
                  </a:schemeClr>
                </a:solidFill>
              </a:defRPr>
            </a:lvl6pPr>
            <a:lvl7pPr marL="3108869" indent="0">
              <a:buNone/>
              <a:defRPr sz="1813">
                <a:solidFill>
                  <a:schemeClr val="tx1">
                    <a:tint val="75000"/>
                  </a:schemeClr>
                </a:solidFill>
              </a:defRPr>
            </a:lvl7pPr>
            <a:lvl8pPr marL="3627013" indent="0">
              <a:buNone/>
              <a:defRPr sz="1813">
                <a:solidFill>
                  <a:schemeClr val="tx1">
                    <a:tint val="75000"/>
                  </a:schemeClr>
                </a:solidFill>
              </a:defRPr>
            </a:lvl8pPr>
            <a:lvl9pPr marL="4145158" indent="0">
              <a:buNone/>
              <a:defRPr sz="181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066C0F-2A18-4309-8EE7-27D6F60A838F}" type="datetime1">
              <a:rPr lang="en-US" smtClean="0"/>
              <a:t>01-Dec-21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57478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9960" y="2069042"/>
            <a:ext cx="587248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995160" y="2069042"/>
            <a:ext cx="587248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54C8DF-A716-4C30-8029-3DF6011BDC0F}" type="datetime1">
              <a:rPr lang="en-US" smtClean="0"/>
              <a:t>01-Dec-21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446947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668731" y="378879"/>
            <a:ext cx="6480140" cy="453970"/>
          </a:xfrm>
          <a:prstGeom prst="rect">
            <a:avLst/>
          </a:prstGeom>
        </p:spPr>
        <p:txBody>
          <a:bodyPr wrap="square" lIns="0" tIns="0" rIns="0" bIns="0">
            <a:spAutoFit/>
          </a:bodyPr>
          <a:lstStyle>
            <a:lvl1pPr>
              <a:defRPr sz="2950" b="1" i="0">
                <a:solidFill>
                  <a:srgbClr val="483D8B"/>
                </a:solidFill>
                <a:latin typeface="LM Sans 10"/>
                <a:cs typeface="LM Sans 10"/>
              </a:defRPr>
            </a:lvl1pPr>
          </a:lstStyle>
          <a:p>
            <a:endParaRPr/>
          </a:p>
        </p:txBody>
      </p:sp>
      <p:sp>
        <p:nvSpPr>
          <p:cNvPr id="3" name="Holder 3"/>
          <p:cNvSpPr>
            <a:spLocks noGrp="1"/>
          </p:cNvSpPr>
          <p:nvPr>
            <p:ph type="body" idx="1"/>
          </p:nvPr>
        </p:nvSpPr>
        <p:spPr>
          <a:xfrm>
            <a:off x="1024247" y="3238582"/>
            <a:ext cx="11607133" cy="377026"/>
          </a:xfrm>
          <a:prstGeom prst="rect">
            <a:avLst/>
          </a:prstGeom>
        </p:spPr>
        <p:txBody>
          <a:bodyPr wrap="square" lIns="0" tIns="0" rIns="0" bIns="0">
            <a:spAutoFit/>
          </a:bodyPr>
          <a:lstStyle>
            <a:lvl1pPr>
              <a:defRPr sz="2450" b="0" i="0">
                <a:solidFill>
                  <a:schemeClr val="tx1"/>
                </a:solidFill>
                <a:latin typeface="Arial"/>
                <a:cs typeface="Arial"/>
              </a:defRPr>
            </a:lvl1pPr>
          </a:lstStyle>
          <a:p>
            <a:endParaRPr/>
          </a:p>
        </p:txBody>
      </p:sp>
      <p:sp>
        <p:nvSpPr>
          <p:cNvPr id="4" name="Holder 4"/>
          <p:cNvSpPr>
            <a:spLocks noGrp="1"/>
          </p:cNvSpPr>
          <p:nvPr>
            <p:ph type="ftr" sz="quarter" idx="5"/>
          </p:nvPr>
        </p:nvSpPr>
        <p:spPr>
          <a:xfrm>
            <a:off x="4697984" y="7228334"/>
            <a:ext cx="4421632"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90880" y="7228334"/>
            <a:ext cx="3178048" cy="276999"/>
          </a:xfrm>
          <a:prstGeom prst="rect">
            <a:avLst/>
          </a:prstGeom>
        </p:spPr>
        <p:txBody>
          <a:bodyPr wrap="square" lIns="0" tIns="0" rIns="0" bIns="0">
            <a:spAutoFit/>
          </a:bodyPr>
          <a:lstStyle>
            <a:lvl1pPr algn="l">
              <a:defRPr>
                <a:solidFill>
                  <a:schemeClr val="tx1">
                    <a:tint val="75000"/>
                  </a:schemeClr>
                </a:solidFill>
              </a:defRPr>
            </a:lvl1pPr>
          </a:lstStyle>
          <a:p>
            <a:fld id="{014CCBF9-B844-4459-AA12-C67E6355C50D}" type="datetime1">
              <a:rPr lang="en-US" smtClean="0"/>
              <a:t>01-Dec-21</a:t>
            </a:fld>
            <a:endParaRPr lang="en-US"/>
          </a:p>
        </p:txBody>
      </p:sp>
      <p:sp>
        <p:nvSpPr>
          <p:cNvPr id="6" name="Holder 6"/>
          <p:cNvSpPr>
            <a:spLocks noGrp="1"/>
          </p:cNvSpPr>
          <p:nvPr>
            <p:ph type="sldNum" sz="quarter" idx="7"/>
          </p:nvPr>
        </p:nvSpPr>
        <p:spPr>
          <a:xfrm>
            <a:off x="9948672" y="7228334"/>
            <a:ext cx="3178048"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628040">
        <a:defRPr>
          <a:latin typeface="+mn-lt"/>
          <a:ea typeface="+mn-ea"/>
          <a:cs typeface="+mn-cs"/>
        </a:defRPr>
      </a:lvl2pPr>
      <a:lvl3pPr marL="1256079">
        <a:defRPr>
          <a:latin typeface="+mn-lt"/>
          <a:ea typeface="+mn-ea"/>
          <a:cs typeface="+mn-cs"/>
        </a:defRPr>
      </a:lvl3pPr>
      <a:lvl4pPr marL="1884120">
        <a:defRPr>
          <a:latin typeface="+mn-lt"/>
          <a:ea typeface="+mn-ea"/>
          <a:cs typeface="+mn-cs"/>
        </a:defRPr>
      </a:lvl4pPr>
      <a:lvl5pPr marL="2512160">
        <a:defRPr>
          <a:latin typeface="+mn-lt"/>
          <a:ea typeface="+mn-ea"/>
          <a:cs typeface="+mn-cs"/>
        </a:defRPr>
      </a:lvl5pPr>
      <a:lvl6pPr marL="3140200">
        <a:defRPr>
          <a:latin typeface="+mn-lt"/>
          <a:ea typeface="+mn-ea"/>
          <a:cs typeface="+mn-cs"/>
        </a:defRPr>
      </a:lvl6pPr>
      <a:lvl7pPr marL="3768240">
        <a:defRPr>
          <a:latin typeface="+mn-lt"/>
          <a:ea typeface="+mn-ea"/>
          <a:cs typeface="+mn-cs"/>
        </a:defRPr>
      </a:lvl7pPr>
      <a:lvl8pPr marL="4396279">
        <a:defRPr>
          <a:latin typeface="+mn-lt"/>
          <a:ea typeface="+mn-ea"/>
          <a:cs typeface="+mn-cs"/>
        </a:defRPr>
      </a:lvl8pPr>
      <a:lvl9pPr marL="5024320">
        <a:defRPr>
          <a:latin typeface="+mn-lt"/>
          <a:ea typeface="+mn-ea"/>
          <a:cs typeface="+mn-cs"/>
        </a:defRPr>
      </a:lvl9pPr>
    </p:bodyStyle>
    <p:otherStyle>
      <a:lvl1pPr marL="0">
        <a:defRPr>
          <a:latin typeface="+mn-lt"/>
          <a:ea typeface="+mn-ea"/>
          <a:cs typeface="+mn-cs"/>
        </a:defRPr>
      </a:lvl1pPr>
      <a:lvl2pPr marL="628040">
        <a:defRPr>
          <a:latin typeface="+mn-lt"/>
          <a:ea typeface="+mn-ea"/>
          <a:cs typeface="+mn-cs"/>
        </a:defRPr>
      </a:lvl2pPr>
      <a:lvl3pPr marL="1256079">
        <a:defRPr>
          <a:latin typeface="+mn-lt"/>
          <a:ea typeface="+mn-ea"/>
          <a:cs typeface="+mn-cs"/>
        </a:defRPr>
      </a:lvl3pPr>
      <a:lvl4pPr marL="1884120">
        <a:defRPr>
          <a:latin typeface="+mn-lt"/>
          <a:ea typeface="+mn-ea"/>
          <a:cs typeface="+mn-cs"/>
        </a:defRPr>
      </a:lvl4pPr>
      <a:lvl5pPr marL="2512160">
        <a:defRPr>
          <a:latin typeface="+mn-lt"/>
          <a:ea typeface="+mn-ea"/>
          <a:cs typeface="+mn-cs"/>
        </a:defRPr>
      </a:lvl5pPr>
      <a:lvl6pPr marL="3140200">
        <a:defRPr>
          <a:latin typeface="+mn-lt"/>
          <a:ea typeface="+mn-ea"/>
          <a:cs typeface="+mn-cs"/>
        </a:defRPr>
      </a:lvl6pPr>
      <a:lvl7pPr marL="3768240">
        <a:defRPr>
          <a:latin typeface="+mn-lt"/>
          <a:ea typeface="+mn-ea"/>
          <a:cs typeface="+mn-cs"/>
        </a:defRPr>
      </a:lvl7pPr>
      <a:lvl8pPr marL="4396279">
        <a:defRPr>
          <a:latin typeface="+mn-lt"/>
          <a:ea typeface="+mn-ea"/>
          <a:cs typeface="+mn-cs"/>
        </a:defRPr>
      </a:lvl8pPr>
      <a:lvl9pPr marL="502432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9960" y="413809"/>
            <a:ext cx="1191768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49960" y="2069042"/>
            <a:ext cx="1191768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49960" y="7203864"/>
            <a:ext cx="3108960" cy="413808"/>
          </a:xfrm>
          <a:prstGeom prst="rect">
            <a:avLst/>
          </a:prstGeom>
        </p:spPr>
        <p:txBody>
          <a:bodyPr vert="horz" lIns="91440" tIns="45720" rIns="91440" bIns="45720" rtlCol="0" anchor="ctr"/>
          <a:lstStyle>
            <a:lvl1pPr algn="l">
              <a:defRPr sz="1360">
                <a:solidFill>
                  <a:schemeClr val="tx1">
                    <a:tint val="75000"/>
                  </a:schemeClr>
                </a:solidFill>
              </a:defRPr>
            </a:lvl1pPr>
          </a:lstStyle>
          <a:p>
            <a:fld id="{28A774BE-CF73-4E22-A3D5-1F3291B6A2AF}" type="datetime1">
              <a:rPr lang="en-US" smtClean="0"/>
              <a:t>01-Dec-21</a:t>
            </a:fld>
            <a:endParaRPr lang="en-US" dirty="0"/>
          </a:p>
        </p:txBody>
      </p:sp>
      <p:sp>
        <p:nvSpPr>
          <p:cNvPr id="5" name="Footer Placeholder 4"/>
          <p:cNvSpPr>
            <a:spLocks noGrp="1"/>
          </p:cNvSpPr>
          <p:nvPr>
            <p:ph type="ftr" sz="quarter" idx="3"/>
          </p:nvPr>
        </p:nvSpPr>
        <p:spPr>
          <a:xfrm>
            <a:off x="4577080" y="7203864"/>
            <a:ext cx="4663440" cy="413808"/>
          </a:xfrm>
          <a:prstGeom prst="rect">
            <a:avLst/>
          </a:prstGeom>
        </p:spPr>
        <p:txBody>
          <a:bodyPr vert="horz" lIns="91440" tIns="45720" rIns="91440" bIns="45720" rtlCol="0" anchor="ctr"/>
          <a:lstStyle>
            <a:lvl1pPr algn="ctr">
              <a:defRPr sz="13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758680" y="7203864"/>
            <a:ext cx="3108960" cy="413808"/>
          </a:xfrm>
          <a:prstGeom prst="rect">
            <a:avLst/>
          </a:prstGeom>
        </p:spPr>
        <p:txBody>
          <a:bodyPr vert="horz" lIns="91440" tIns="45720" rIns="91440" bIns="45720" rtlCol="0" anchor="ctr"/>
          <a:lstStyle>
            <a:lvl1pPr algn="r">
              <a:defRPr sz="136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6551108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ftr="0" dt="0"/>
  <p:txStyles>
    <p:titleStyle>
      <a:lvl1pPr algn="l" defTabSz="1036290" rtl="0" eaLnBrk="1" latinLnBrk="0" hangingPunct="1">
        <a:lnSpc>
          <a:spcPct val="90000"/>
        </a:lnSpc>
        <a:spcBef>
          <a:spcPct val="0"/>
        </a:spcBef>
        <a:buNone/>
        <a:defRPr sz="4987" kern="1200">
          <a:solidFill>
            <a:schemeClr val="tx1"/>
          </a:solidFill>
          <a:latin typeface="+mj-lt"/>
          <a:ea typeface="+mj-ea"/>
          <a:cs typeface="+mj-cs"/>
        </a:defRPr>
      </a:lvl1pPr>
    </p:titleStyle>
    <p:bodyStyle>
      <a:lvl1pPr marL="259072" indent="-259072" algn="l" defTabSz="1036290" rtl="0" eaLnBrk="1" latinLnBrk="0" hangingPunct="1">
        <a:lnSpc>
          <a:spcPct val="90000"/>
        </a:lnSpc>
        <a:spcBef>
          <a:spcPts val="1133"/>
        </a:spcBef>
        <a:buFont typeface="Arial" panose="020B0604020202020204" pitchFamily="34" charset="0"/>
        <a:buChar char="•"/>
        <a:defRPr sz="3173" kern="1200">
          <a:solidFill>
            <a:schemeClr val="tx1"/>
          </a:solidFill>
          <a:latin typeface="+mn-lt"/>
          <a:ea typeface="+mn-ea"/>
          <a:cs typeface="+mn-cs"/>
        </a:defRPr>
      </a:lvl1pPr>
      <a:lvl2pPr marL="777217" indent="-259072" algn="l" defTabSz="1036290" rtl="0" eaLnBrk="1" latinLnBrk="0" hangingPunct="1">
        <a:lnSpc>
          <a:spcPct val="90000"/>
        </a:lnSpc>
        <a:spcBef>
          <a:spcPts val="567"/>
        </a:spcBef>
        <a:buFont typeface="Arial" panose="020B0604020202020204" pitchFamily="34" charset="0"/>
        <a:buChar char="•"/>
        <a:defRPr sz="2720" kern="1200">
          <a:solidFill>
            <a:schemeClr val="tx1"/>
          </a:solidFill>
          <a:latin typeface="+mn-lt"/>
          <a:ea typeface="+mn-ea"/>
          <a:cs typeface="+mn-cs"/>
        </a:defRPr>
      </a:lvl2pPr>
      <a:lvl3pPr marL="1295362" indent="-259072" algn="l" defTabSz="1036290" rtl="0" eaLnBrk="1" latinLnBrk="0" hangingPunct="1">
        <a:lnSpc>
          <a:spcPct val="90000"/>
        </a:lnSpc>
        <a:spcBef>
          <a:spcPts val="567"/>
        </a:spcBef>
        <a:buFont typeface="Arial" panose="020B0604020202020204" pitchFamily="34" charset="0"/>
        <a:buChar char="•"/>
        <a:defRPr sz="2267" kern="1200">
          <a:solidFill>
            <a:schemeClr val="tx1"/>
          </a:solidFill>
          <a:latin typeface="+mn-lt"/>
          <a:ea typeface="+mn-ea"/>
          <a:cs typeface="+mn-cs"/>
        </a:defRPr>
      </a:lvl3pPr>
      <a:lvl4pPr marL="1813507"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4pPr>
      <a:lvl5pPr marL="2331651"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5pPr>
      <a:lvl6pPr marL="2849796"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6pPr>
      <a:lvl7pPr marL="3367941"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7pPr>
      <a:lvl8pPr marL="3886086"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8pPr>
      <a:lvl9pPr marL="4404230"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9pPr>
    </p:bodyStyle>
    <p:otherStyle>
      <a:defPPr>
        <a:defRPr lang="en-US"/>
      </a:defPPr>
      <a:lvl1pPr marL="0" algn="l" defTabSz="1036290" rtl="0" eaLnBrk="1" latinLnBrk="0" hangingPunct="1">
        <a:defRPr sz="2040" kern="1200">
          <a:solidFill>
            <a:schemeClr val="tx1"/>
          </a:solidFill>
          <a:latin typeface="+mn-lt"/>
          <a:ea typeface="+mn-ea"/>
          <a:cs typeface="+mn-cs"/>
        </a:defRPr>
      </a:lvl1pPr>
      <a:lvl2pPr marL="518145" algn="l" defTabSz="1036290" rtl="0" eaLnBrk="1" latinLnBrk="0" hangingPunct="1">
        <a:defRPr sz="2040" kern="1200">
          <a:solidFill>
            <a:schemeClr val="tx1"/>
          </a:solidFill>
          <a:latin typeface="+mn-lt"/>
          <a:ea typeface="+mn-ea"/>
          <a:cs typeface="+mn-cs"/>
        </a:defRPr>
      </a:lvl2pPr>
      <a:lvl3pPr marL="1036290" algn="l" defTabSz="1036290" rtl="0" eaLnBrk="1" latinLnBrk="0" hangingPunct="1">
        <a:defRPr sz="2040" kern="1200">
          <a:solidFill>
            <a:schemeClr val="tx1"/>
          </a:solidFill>
          <a:latin typeface="+mn-lt"/>
          <a:ea typeface="+mn-ea"/>
          <a:cs typeface="+mn-cs"/>
        </a:defRPr>
      </a:lvl3pPr>
      <a:lvl4pPr marL="1554434" algn="l" defTabSz="1036290" rtl="0" eaLnBrk="1" latinLnBrk="0" hangingPunct="1">
        <a:defRPr sz="2040" kern="1200">
          <a:solidFill>
            <a:schemeClr val="tx1"/>
          </a:solidFill>
          <a:latin typeface="+mn-lt"/>
          <a:ea typeface="+mn-ea"/>
          <a:cs typeface="+mn-cs"/>
        </a:defRPr>
      </a:lvl4pPr>
      <a:lvl5pPr marL="2072579" algn="l" defTabSz="1036290" rtl="0" eaLnBrk="1" latinLnBrk="0" hangingPunct="1">
        <a:defRPr sz="2040" kern="1200">
          <a:solidFill>
            <a:schemeClr val="tx1"/>
          </a:solidFill>
          <a:latin typeface="+mn-lt"/>
          <a:ea typeface="+mn-ea"/>
          <a:cs typeface="+mn-cs"/>
        </a:defRPr>
      </a:lvl5pPr>
      <a:lvl6pPr marL="2590724" algn="l" defTabSz="1036290" rtl="0" eaLnBrk="1" latinLnBrk="0" hangingPunct="1">
        <a:defRPr sz="2040" kern="1200">
          <a:solidFill>
            <a:schemeClr val="tx1"/>
          </a:solidFill>
          <a:latin typeface="+mn-lt"/>
          <a:ea typeface="+mn-ea"/>
          <a:cs typeface="+mn-cs"/>
        </a:defRPr>
      </a:lvl6pPr>
      <a:lvl7pPr marL="3108869" algn="l" defTabSz="1036290" rtl="0" eaLnBrk="1" latinLnBrk="0" hangingPunct="1">
        <a:defRPr sz="2040" kern="1200">
          <a:solidFill>
            <a:schemeClr val="tx1"/>
          </a:solidFill>
          <a:latin typeface="+mn-lt"/>
          <a:ea typeface="+mn-ea"/>
          <a:cs typeface="+mn-cs"/>
        </a:defRPr>
      </a:lvl7pPr>
      <a:lvl8pPr marL="3627013" algn="l" defTabSz="1036290" rtl="0" eaLnBrk="1" latinLnBrk="0" hangingPunct="1">
        <a:defRPr sz="2040" kern="1200">
          <a:solidFill>
            <a:schemeClr val="tx1"/>
          </a:solidFill>
          <a:latin typeface="+mn-lt"/>
          <a:ea typeface="+mn-ea"/>
          <a:cs typeface="+mn-cs"/>
        </a:defRPr>
      </a:lvl8pPr>
      <a:lvl9pPr marL="4145158" algn="l" defTabSz="1036290" rtl="0" eaLnBrk="1" latinLnBrk="0" hangingPunct="1">
        <a:defRPr sz="20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hyperlink" Target="https://dataaspirant.com/optimization-algorithms-deep-learning/"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hyperlink" Target="https://dataaspirant.com/gender-wise-face-recognition-with-opencv/" TargetMode="Externa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hyperlink" Target="https://dataaspirant.com/six-popular-classification-evaluation-metrics-in-machine-learning/"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courses.corporatefinanceinstitute.com/courses/machine-learning-python-fundamentals"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D9D9590-B0EA-48D8-8CE1-32D12D397A5C}"/>
              </a:ext>
            </a:extLst>
          </p:cNvPr>
          <p:cNvSpPr/>
          <p:nvPr/>
        </p:nvSpPr>
        <p:spPr>
          <a:xfrm>
            <a:off x="1574800" y="2106890"/>
            <a:ext cx="11363111" cy="1754326"/>
          </a:xfrm>
          <a:prstGeom prst="rect">
            <a:avLst/>
          </a:prstGeom>
          <a:noFill/>
          <a:ln>
            <a:solidFill>
              <a:schemeClr val="accent6">
                <a:lumMod val="75000"/>
              </a:schemeClr>
            </a:solidFill>
          </a:ln>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w="22225">
                  <a:solidFill>
                    <a:schemeClr val="accent2"/>
                  </a:solidFill>
                  <a:prstDash val="solid"/>
                </a:ln>
                <a:solidFill>
                  <a:srgbClr val="00B0F0"/>
                </a:solidFill>
                <a:effectLst>
                  <a:reflection blurRad="6350" stA="55000" endA="50" endPos="85000" dir="5400000" sy="-100000" algn="bl" rotWithShape="0"/>
                </a:effectLst>
              </a:rPr>
              <a:t>Ensemble Methods: </a:t>
            </a:r>
            <a:r>
              <a:rPr lang="en-US" sz="5400" dirty="0">
                <a:ln w="0">
                  <a:solidFill>
                    <a:schemeClr val="accent3"/>
                  </a:solidFill>
                </a:ln>
                <a:solidFill>
                  <a:srgbClr val="00B0F0"/>
                </a:solidFill>
                <a:effectLst>
                  <a:outerShdw blurRad="38100" dist="25400" dir="5400000" algn="ctr" rotWithShape="0">
                    <a:srgbClr val="6E747A">
                      <a:alpha val="43000"/>
                    </a:srgbClr>
                  </a:outerShdw>
                  <a:reflection blurRad="6350" stA="55000" endA="50" endPos="85000" dir="5400000" sy="-100000" algn="bl" rotWithShape="0"/>
                </a:effectLst>
              </a:rPr>
              <a:t>Bagging, Boosting,</a:t>
            </a:r>
          </a:p>
          <a:p>
            <a:pPr algn="ctr"/>
            <a:r>
              <a:rPr lang="en-US" sz="5400" dirty="0">
                <a:ln w="0">
                  <a:solidFill>
                    <a:schemeClr val="accent3"/>
                  </a:solidFill>
                </a:ln>
                <a:solidFill>
                  <a:srgbClr val="00B0F0"/>
                </a:solidFill>
                <a:effectLst>
                  <a:outerShdw blurRad="38100" dist="25400" dir="5400000" algn="ctr" rotWithShape="0">
                    <a:srgbClr val="6E747A">
                      <a:alpha val="43000"/>
                    </a:srgbClr>
                  </a:outerShdw>
                  <a:reflection blurRad="6350" stA="55000" endA="50" endPos="85000" dir="5400000" sy="-100000" algn="bl" rotWithShape="0"/>
                </a:effectLst>
              </a:rPr>
              <a:t>Gradient Boosting, XGBoost</a:t>
            </a:r>
          </a:p>
        </p:txBody>
      </p:sp>
      <p:sp>
        <p:nvSpPr>
          <p:cNvPr id="7" name="Slide Number Placeholder 6">
            <a:extLst>
              <a:ext uri="{FF2B5EF4-FFF2-40B4-BE49-F238E27FC236}">
                <a16:creationId xmlns:a16="http://schemas.microsoft.com/office/drawing/2014/main" id="{7B3A4690-9C9D-46D0-8FAE-0A481F674207}"/>
              </a:ext>
            </a:extLst>
          </p:cNvPr>
          <p:cNvSpPr>
            <a:spLocks noGrp="1"/>
          </p:cNvSpPr>
          <p:nvPr>
            <p:ph type="sldNum" sz="quarter" idx="7"/>
          </p:nvPr>
        </p:nvSpPr>
        <p:spPr/>
        <p:txBody>
          <a:bodyPr/>
          <a:lstStyle/>
          <a:p>
            <a:fld id="{B6F15528-21DE-4FAA-801E-634DDDAF4B2B}" type="slidenum">
              <a:rPr lang="en-US" smtClean="0"/>
              <a:t>1</a:t>
            </a:fld>
            <a:endParaRPr lang="en-US"/>
          </a:p>
        </p:txBody>
      </p:sp>
      <p:sp>
        <p:nvSpPr>
          <p:cNvPr id="4" name="TextBox 3">
            <a:extLst>
              <a:ext uri="{FF2B5EF4-FFF2-40B4-BE49-F238E27FC236}">
                <a16:creationId xmlns:a16="http://schemas.microsoft.com/office/drawing/2014/main" id="{81769F5D-E547-4FE4-A80A-B339193C1F7B}"/>
              </a:ext>
            </a:extLst>
          </p:cNvPr>
          <p:cNvSpPr txBox="1"/>
          <p:nvPr/>
        </p:nvSpPr>
        <p:spPr>
          <a:xfrm>
            <a:off x="3204503" y="6092279"/>
            <a:ext cx="7951304" cy="76944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800" dirty="0"/>
              <a:t> 		</a:t>
            </a:r>
            <a:r>
              <a:rPr lang="en-US" dirty="0"/>
              <a:t>          </a:t>
            </a:r>
            <a:r>
              <a:rPr lang="en-US" sz="2400" b="1" dirty="0">
                <a:solidFill>
                  <a:schemeClr val="accent2">
                    <a:lumMod val="75000"/>
                  </a:schemeClr>
                </a:solidFill>
                <a:latin typeface="Times New Roman" panose="02020603050405020304" pitchFamily="18" charset="0"/>
                <a:cs typeface="Times New Roman" panose="02020603050405020304" pitchFamily="18" charset="0"/>
              </a:rPr>
              <a:t>Sai Kumar Dandla </a:t>
            </a:r>
          </a:p>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AI Researcher/Data scientist – Amazon RBS Flex, Amazon India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1B03540-F66B-4A64-9495-DCB56D088741}"/>
              </a:ext>
            </a:extLst>
          </p:cNvPr>
          <p:cNvSpPr txBox="1">
            <a:spLocks/>
          </p:cNvSpPr>
          <p:nvPr/>
        </p:nvSpPr>
        <p:spPr bwMode="auto">
          <a:xfrm>
            <a:off x="203200" y="269874"/>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sz="4400" b="0" i="0" u="none" strike="noStrike" kern="1200" cap="none" spc="0" normalizeH="0" baseline="0" noProof="0" dirty="0">
                <a:ln>
                  <a:noFill/>
                </a:ln>
                <a:solidFill>
                  <a:schemeClr val="accent6">
                    <a:lumMod val="75000"/>
                  </a:schemeClr>
                </a:solidFill>
                <a:effectLst/>
                <a:uLnTx/>
                <a:uFillTx/>
                <a:latin typeface="Times New Roman" panose="02020603050405020304" pitchFamily="18" charset="0"/>
                <a:cs typeface="Times New Roman" panose="02020603050405020304" pitchFamily="18" charset="0"/>
              </a:rPr>
              <a:t>DEFINITION: BOOSTING</a:t>
            </a:r>
          </a:p>
        </p:txBody>
      </p:sp>
      <p:sp>
        <p:nvSpPr>
          <p:cNvPr id="7" name="Content Placeholder 2">
            <a:extLst>
              <a:ext uri="{FF2B5EF4-FFF2-40B4-BE49-F238E27FC236}">
                <a16:creationId xmlns:a16="http://schemas.microsoft.com/office/drawing/2014/main" id="{8C89C86C-68B7-4ECE-8B97-FFEBA344708F}"/>
              </a:ext>
            </a:extLst>
          </p:cNvPr>
          <p:cNvSpPr txBox="1">
            <a:spLocks/>
          </p:cNvSpPr>
          <p:nvPr/>
        </p:nvSpPr>
        <p:spPr bwMode="auto">
          <a:xfrm>
            <a:off x="203200" y="1447808"/>
            <a:ext cx="13030200" cy="548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10000"/>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The term ‘Boosting’ refers to a family of algorithms which converts weak learner to strong learners.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Let’s understand this definition in detail by solving a problem of spam email identification: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How would you classify an email as SPAM or not? Like everyone else, our initial approach would be to identify ‘spam’ and ‘not spam’ emails using following criteria. If:</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Email has only one image file (promotional image), It’s a SPAM</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Email has only link(s), It’s a SPAM</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Email body consist of sentence like “You won a prize money of $ </a:t>
            </a:r>
            <a:r>
              <a:rPr kumimoji="0" lang="en-US" sz="2400" b="0" i="0" u="none" strike="noStrike" kern="1200" cap="none" spc="0" normalizeH="0" baseline="0" noProof="0" dirty="0" err="1">
                <a:ln>
                  <a:noFill/>
                </a:ln>
                <a:solidFill>
                  <a:sysClr val="windowText" lastClr="000000"/>
                </a:solidFill>
                <a:effectLst/>
                <a:uLnTx/>
                <a:uFillTx/>
                <a:latin typeface="Times New Roman" panose="02020603050405020304" pitchFamily="18" charset="0"/>
                <a:cs typeface="Times New Roman" panose="02020603050405020304" pitchFamily="18" charset="0"/>
              </a:rPr>
              <a:t>xxxxxx</a:t>
            </a: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It’s a SPAM</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Email from our official domain “</a:t>
            </a:r>
            <a:r>
              <a:rPr kumimoji="0" lang="en-US" sz="2400" b="0"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metu.edu.tr</a:t>
            </a: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 Not a SPAM</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Email from known source, Not a SPAM</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Above, we’ve defined multiple rules to classify an email into ‘spam’ or ‘not spam’. But, do you think these rules individually are strong enough to successfully classify an email? No.</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Individually, these rules are not powerful enough to classify an email into ‘spam’ or ‘not spam’. Therefore, these rules are called as </a:t>
            </a:r>
            <a:r>
              <a:rPr kumimoji="0" lang="en-US" sz="2800" b="1"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weak learner</a:t>
            </a:r>
            <a:r>
              <a:rPr kumimoji="0" 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9862E0C7-6014-4128-BFAB-08BA6C0857E0}"/>
              </a:ext>
            </a:extLst>
          </p:cNvPr>
          <p:cNvCxnSpPr/>
          <p:nvPr/>
        </p:nvCxnSpPr>
        <p:spPr>
          <a:xfrm>
            <a:off x="0" y="1295400"/>
            <a:ext cx="138176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F1946D68-2D57-4F99-9D50-8B2C5C56D7C6}"/>
              </a:ext>
            </a:extLst>
          </p:cNvPr>
          <p:cNvSpPr>
            <a:spLocks noGrp="1"/>
          </p:cNvSpPr>
          <p:nvPr>
            <p:ph type="sldNum" sz="quarter" idx="7"/>
          </p:nvPr>
        </p:nvSpPr>
        <p:spPr/>
        <p:txBody>
          <a:bodyPr/>
          <a:lstStyle/>
          <a:p>
            <a:fld id="{B6F15528-21DE-4FAA-801E-634DDDAF4B2B}" type="slidenum">
              <a:rPr lang="en-US" smtClean="0"/>
              <a:t>10</a:t>
            </a:fld>
            <a:endParaRPr lang="en-US"/>
          </a:p>
        </p:txBody>
      </p:sp>
    </p:spTree>
    <p:extLst>
      <p:ext uri="{BB962C8B-B14F-4D97-AF65-F5344CB8AC3E}">
        <p14:creationId xmlns:p14="http://schemas.microsoft.com/office/powerpoint/2010/main" val="4064491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anim calcmode="lin" valueType="num">
                                      <p:cBhvr additive="base">
                                        <p:cTn id="5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xEl>
                                              <p:pRg st="9" end="9"/>
                                            </p:txEl>
                                          </p:spTgt>
                                        </p:tgtEl>
                                        <p:attrNameLst>
                                          <p:attrName>style.visibility</p:attrName>
                                        </p:attrNameLst>
                                      </p:cBhvr>
                                      <p:to>
                                        <p:strVal val="visible"/>
                                      </p:to>
                                    </p:set>
                                    <p:anim calcmode="lin" valueType="num">
                                      <p:cBhvr additive="base">
                                        <p:cTn id="61"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F03F56-4FE9-40C2-AE9D-3E3E5D659E99}"/>
              </a:ext>
            </a:extLst>
          </p:cNvPr>
          <p:cNvSpPr txBox="1"/>
          <p:nvPr/>
        </p:nvSpPr>
        <p:spPr>
          <a:xfrm>
            <a:off x="355600" y="1295401"/>
            <a:ext cx="12217400" cy="3451201"/>
          </a:xfrm>
          <a:prstGeom prst="rect">
            <a:avLst/>
          </a:prstGeom>
          <a:noFill/>
        </p:spPr>
        <p:txBody>
          <a:bodyPr wrap="square">
            <a:spAutoFit/>
          </a:bodyPr>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To convert weak learner to strong learner, we’ll combine the prediction of each weak learner using methods like:</a:t>
            </a:r>
            <a:br>
              <a:rPr kumimoji="0" lang="en-US" altLang="en-US" sz="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br>
            <a:r>
              <a:rPr kumimoji="0" lang="en-US" altLang="en-US" sz="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Using average/ weighted average</a:t>
            </a:r>
            <a:br>
              <a:rPr kumimoji="0" lang="en-US" altLang="en-US" sz="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br>
            <a:r>
              <a:rPr kumimoji="0" lang="en-US" altLang="en-US" sz="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Considering prediction has higher vote</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For example:  Above, we have defined 5 weak learners. Out of these 5, 3 are voted as ‘SPAM’ and 2 are voted as ‘Not a SPAM’. In this case, by default, we’ll consider an email as SPAM because we have higher(3) vote for ‘SPAM’.</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endParaRPr kumimoji="0" lang="en-US" altLang="en-US" sz="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B67104B5-1F86-46AF-BA79-A7528287062B}"/>
              </a:ext>
            </a:extLst>
          </p:cNvPr>
          <p:cNvCxnSpPr/>
          <p:nvPr/>
        </p:nvCxnSpPr>
        <p:spPr>
          <a:xfrm>
            <a:off x="-101600" y="990600"/>
            <a:ext cx="138176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A8F3439B-043A-4DF5-B33D-DD7B4C0576B0}"/>
              </a:ext>
            </a:extLst>
          </p:cNvPr>
          <p:cNvSpPr>
            <a:spLocks noGrp="1"/>
          </p:cNvSpPr>
          <p:nvPr>
            <p:ph type="sldNum" sz="quarter" idx="7"/>
          </p:nvPr>
        </p:nvSpPr>
        <p:spPr/>
        <p:txBody>
          <a:bodyPr/>
          <a:lstStyle/>
          <a:p>
            <a:fld id="{B6F15528-21DE-4FAA-801E-634DDDAF4B2B}" type="slidenum">
              <a:rPr lang="en-US" smtClean="0"/>
              <a:t>11</a:t>
            </a:fld>
            <a:endParaRPr lang="en-US"/>
          </a:p>
        </p:txBody>
      </p:sp>
      <p:sp>
        <p:nvSpPr>
          <p:cNvPr id="9" name="Title 1">
            <a:extLst>
              <a:ext uri="{FF2B5EF4-FFF2-40B4-BE49-F238E27FC236}">
                <a16:creationId xmlns:a16="http://schemas.microsoft.com/office/drawing/2014/main" id="{1D2D137B-99CB-4CCF-92B3-DE8696456BCB}"/>
              </a:ext>
            </a:extLst>
          </p:cNvPr>
          <p:cNvSpPr txBox="1">
            <a:spLocks/>
          </p:cNvSpPr>
          <p:nvPr/>
        </p:nvSpPr>
        <p:spPr bwMode="auto">
          <a:xfrm>
            <a:off x="-70787" y="-30162"/>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sz="4400" b="0" i="0" u="none" strike="noStrike" kern="1200" cap="none" spc="0" normalizeH="0" baseline="0" noProof="0" dirty="0">
                <a:ln>
                  <a:noFill/>
                </a:ln>
                <a:solidFill>
                  <a:schemeClr val="accent6">
                    <a:lumMod val="75000"/>
                  </a:schemeClr>
                </a:solidFill>
                <a:effectLst/>
                <a:uLnTx/>
                <a:uFillTx/>
                <a:latin typeface="Times New Roman" panose="02020603050405020304" pitchFamily="18" charset="0"/>
                <a:cs typeface="Times New Roman" panose="02020603050405020304" pitchFamily="18" charset="0"/>
              </a:rPr>
              <a:t>DEFINITION: BOOSTING</a:t>
            </a:r>
          </a:p>
        </p:txBody>
      </p:sp>
    </p:spTree>
    <p:extLst>
      <p:ext uri="{BB962C8B-B14F-4D97-AF65-F5344CB8AC3E}">
        <p14:creationId xmlns:p14="http://schemas.microsoft.com/office/powerpoint/2010/main" val="1609875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B146AFC-7893-422F-B83F-BDD97DC04E4E}"/>
              </a:ext>
            </a:extLst>
          </p:cNvPr>
          <p:cNvSpPr txBox="1">
            <a:spLocks/>
          </p:cNvSpPr>
          <p:nvPr/>
        </p:nvSpPr>
        <p:spPr bwMode="auto">
          <a:xfrm>
            <a:off x="203200" y="-13252"/>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sz="4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How Boosting Algorithms works?</a:t>
            </a:r>
          </a:p>
        </p:txBody>
      </p:sp>
      <p:sp>
        <p:nvSpPr>
          <p:cNvPr id="5" name="Content Placeholder 2">
            <a:extLst>
              <a:ext uri="{FF2B5EF4-FFF2-40B4-BE49-F238E27FC236}">
                <a16:creationId xmlns:a16="http://schemas.microsoft.com/office/drawing/2014/main" id="{B417A111-9C6D-4AED-9192-731F77A4FD92}"/>
              </a:ext>
            </a:extLst>
          </p:cNvPr>
          <p:cNvSpPr txBox="1">
            <a:spLocks/>
          </p:cNvSpPr>
          <p:nvPr/>
        </p:nvSpPr>
        <p:spPr bwMode="auto">
          <a:xfrm>
            <a:off x="411956" y="1312311"/>
            <a:ext cx="12993687" cy="634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To find weak rule, we apply base learning algorithms with a different distribution. Each time base learning algorithm is applied, it generates a new weak prediction rule. This is an iterative process. After many iterations, the boosting algorithm combines these weak rules into a single strong prediction rule.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For choosing the right distribution, here are the following steps:</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2400" b="0" i="1" u="sng"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Step 1:</a:t>
            </a: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The base learner takes all the distributions and assign equal weight or attention to each observation.</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2400" b="0" i="1" u="sng"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Step 2:</a:t>
            </a: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If there is any prediction error caused by first base learning algorithm, then we pay higher attention to observations having prediction error. Then, we apply the next base learning algorithm.</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2400" b="0" i="1" u="sng"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Step 3:</a:t>
            </a: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Iterate Step 2 till the limit of base learning algorithm is reached or higher accuracy is achieved.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Finally, it combines the outputs from weak learner and creates a strong learner which eventually improves the prediction power of the model. Boosting pays higher focus on examples which are misclassiﬁed or have higher errors by preceding weak rules.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E2D297C4-7592-4DF5-A098-A468B70A25EC}"/>
              </a:ext>
            </a:extLst>
          </p:cNvPr>
          <p:cNvCxnSpPr/>
          <p:nvPr/>
        </p:nvCxnSpPr>
        <p:spPr>
          <a:xfrm>
            <a:off x="0" y="990600"/>
            <a:ext cx="138176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C093D7BD-2393-4128-855F-5C1D31644E40}"/>
              </a:ext>
            </a:extLst>
          </p:cNvPr>
          <p:cNvSpPr>
            <a:spLocks noGrp="1"/>
          </p:cNvSpPr>
          <p:nvPr>
            <p:ph type="sldNum" sz="quarter" idx="7"/>
          </p:nvPr>
        </p:nvSpPr>
        <p:spPr/>
        <p:txBody>
          <a:bodyPr/>
          <a:lstStyle/>
          <a:p>
            <a:fld id="{B6F15528-21DE-4FAA-801E-634DDDAF4B2B}" type="slidenum">
              <a:rPr lang="en-US" smtClean="0"/>
              <a:t>12</a:t>
            </a:fld>
            <a:endParaRPr lang="en-US"/>
          </a:p>
        </p:txBody>
      </p:sp>
    </p:spTree>
    <p:extLst>
      <p:ext uri="{BB962C8B-B14F-4D97-AF65-F5344CB8AC3E}">
        <p14:creationId xmlns:p14="http://schemas.microsoft.com/office/powerpoint/2010/main" val="331777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11914A-883A-47D4-888E-84686201BFD0}"/>
              </a:ext>
            </a:extLst>
          </p:cNvPr>
          <p:cNvSpPr txBox="1">
            <a:spLocks/>
          </p:cNvSpPr>
          <p:nvPr/>
        </p:nvSpPr>
        <p:spPr bwMode="auto">
          <a:xfrm>
            <a:off x="127000" y="285404"/>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sz="4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Types of Boosting Algorithms</a:t>
            </a:r>
          </a:p>
        </p:txBody>
      </p:sp>
      <p:sp>
        <p:nvSpPr>
          <p:cNvPr id="5" name="Content Placeholder 2">
            <a:extLst>
              <a:ext uri="{FF2B5EF4-FFF2-40B4-BE49-F238E27FC236}">
                <a16:creationId xmlns:a16="http://schemas.microsoft.com/office/drawing/2014/main" id="{34D9B278-D649-45C8-B70F-0E3D91829471}"/>
              </a:ext>
            </a:extLst>
          </p:cNvPr>
          <p:cNvSpPr txBox="1">
            <a:spLocks/>
          </p:cNvSpPr>
          <p:nvPr/>
        </p:nvSpPr>
        <p:spPr bwMode="auto">
          <a:xfrm>
            <a:off x="660400" y="1981200"/>
            <a:ext cx="12268200" cy="395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Underlying engine used for boosting algorithms can be anything.  It can be decision stamp, margin-maximizing classification algorithm etc. There are many boosting algorithms which use other types of engine such as:</a:t>
            </a:r>
          </a:p>
          <a:p>
            <a:pPr marL="685800" marR="0" lvl="1"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AdaBoost (</a:t>
            </a:r>
            <a:r>
              <a:rPr kumimoji="0" lang="en-US" altLang="en-US" sz="2800" b="1"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Ada</a:t>
            </a:r>
            <a:r>
              <a:rPr kumimoji="0" lang="en-US"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ptive </a:t>
            </a:r>
            <a:r>
              <a:rPr kumimoji="0" lang="en-US" altLang="en-US" sz="2800" b="1"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Boost</a:t>
            </a:r>
            <a:r>
              <a:rPr kumimoji="0" lang="en-US"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ing)</a:t>
            </a:r>
          </a:p>
          <a:p>
            <a:pPr marL="685800" marR="0" lvl="1"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Gradient Tree Boosting</a:t>
            </a:r>
          </a:p>
          <a:p>
            <a:pPr marL="685800" marR="0" lvl="1"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a:pPr>
            <a:r>
              <a:rPr kumimoji="0" lang="en-US" altLang="en-US" sz="2800" b="0" i="1" u="none" strike="noStrike" kern="1200" cap="none" spc="0" normalizeH="0" baseline="0" noProof="0" dirty="0" err="1">
                <a:ln>
                  <a:noFill/>
                </a:ln>
                <a:solidFill>
                  <a:sysClr val="windowText" lastClr="000000"/>
                </a:solidFill>
                <a:effectLst/>
                <a:uLnTx/>
                <a:uFillTx/>
                <a:latin typeface="Times New Roman" panose="02020603050405020304" pitchFamily="18" charset="0"/>
                <a:cs typeface="Times New Roman" panose="02020603050405020304" pitchFamily="18" charset="0"/>
              </a:rPr>
              <a:t>GentleBoost</a:t>
            </a:r>
            <a:endParaRPr kumimoji="0" lang="en-US" altLang="en-US" sz="2800" b="0" i="1"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685800" marR="0" lvl="1"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a:pPr>
            <a:r>
              <a:rPr kumimoji="0" lang="en-US" altLang="en-US" sz="2800" b="0" i="1" u="none" strike="noStrike" kern="1200" cap="none" spc="0" normalizeH="0" baseline="0" noProof="0" dirty="0" err="1">
                <a:ln>
                  <a:noFill/>
                </a:ln>
                <a:solidFill>
                  <a:sysClr val="windowText" lastClr="000000"/>
                </a:solidFill>
                <a:effectLst/>
                <a:uLnTx/>
                <a:uFillTx/>
                <a:latin typeface="Times New Roman" panose="02020603050405020304" pitchFamily="18" charset="0"/>
                <a:cs typeface="Times New Roman" panose="02020603050405020304" pitchFamily="18" charset="0"/>
              </a:rPr>
              <a:t>LPBoost</a:t>
            </a:r>
            <a:endParaRPr kumimoji="0" lang="en-US"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685800" marR="0" lvl="1"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a:pPr>
            <a:r>
              <a:rPr kumimoji="0" lang="en-US" altLang="en-US" sz="2800" b="0" i="1" u="none" strike="noStrike" kern="1200" cap="none" spc="0" normalizeH="0" baseline="0" noProof="0" dirty="0" err="1">
                <a:ln>
                  <a:noFill/>
                </a:ln>
                <a:solidFill>
                  <a:sysClr val="windowText" lastClr="000000"/>
                </a:solidFill>
                <a:effectLst/>
                <a:uLnTx/>
                <a:uFillTx/>
                <a:latin typeface="Times New Roman" panose="02020603050405020304" pitchFamily="18" charset="0"/>
                <a:cs typeface="Times New Roman" panose="02020603050405020304" pitchFamily="18" charset="0"/>
              </a:rPr>
              <a:t>BrownBoost</a:t>
            </a:r>
            <a:endParaRPr kumimoji="0" lang="en-US"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685800" marR="0" lvl="1"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XGBoost</a:t>
            </a:r>
          </a:p>
          <a:p>
            <a:pPr marL="685800" marR="0" lvl="1"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a:pPr>
            <a:r>
              <a:rPr kumimoji="0" lang="en-US" altLang="en-US" sz="2800" b="0" i="0" u="none" strike="noStrike" kern="1200" cap="none" spc="0" normalizeH="0" baseline="0" noProof="0" dirty="0" err="1">
                <a:ln>
                  <a:noFill/>
                </a:ln>
                <a:solidFill>
                  <a:sysClr val="windowText" lastClr="000000"/>
                </a:solidFill>
                <a:effectLst/>
                <a:uLnTx/>
                <a:uFillTx/>
                <a:latin typeface="Times New Roman" panose="02020603050405020304" pitchFamily="18" charset="0"/>
                <a:cs typeface="Times New Roman" panose="02020603050405020304" pitchFamily="18" charset="0"/>
              </a:rPr>
              <a:t>CatBoost</a:t>
            </a:r>
            <a:endParaRPr kumimoji="0" lang="en-US"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685800" marR="0" lvl="1"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a:pPr>
            <a:r>
              <a:rPr kumimoji="0" lang="en-US" altLang="en-US" sz="2800" b="0" i="0" u="none" strike="noStrike" kern="1200" cap="none" spc="0" normalizeH="0" baseline="0" noProof="0" dirty="0" err="1">
                <a:ln>
                  <a:noFill/>
                </a:ln>
                <a:solidFill>
                  <a:sysClr val="windowText" lastClr="000000"/>
                </a:solidFill>
                <a:effectLst/>
                <a:uLnTx/>
                <a:uFillTx/>
                <a:latin typeface="Times New Roman" panose="02020603050405020304" pitchFamily="18" charset="0"/>
                <a:cs typeface="Times New Roman" panose="02020603050405020304" pitchFamily="18" charset="0"/>
              </a:rPr>
              <a:t>Lightgbm</a:t>
            </a:r>
            <a:endParaRPr kumimoji="0" lang="en-US"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endParaRPr kumimoji="0" lang="en-US"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272738C9-89A2-4591-8D0A-FD3642C53396}"/>
              </a:ext>
            </a:extLst>
          </p:cNvPr>
          <p:cNvCxnSpPr/>
          <p:nvPr/>
        </p:nvCxnSpPr>
        <p:spPr>
          <a:xfrm>
            <a:off x="0" y="1447800"/>
            <a:ext cx="138176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37A04512-A9F1-4EB9-9781-CA6FE12224B7}"/>
              </a:ext>
            </a:extLst>
          </p:cNvPr>
          <p:cNvSpPr>
            <a:spLocks noGrp="1"/>
          </p:cNvSpPr>
          <p:nvPr>
            <p:ph type="sldNum" sz="quarter" idx="7"/>
          </p:nvPr>
        </p:nvSpPr>
        <p:spPr/>
        <p:txBody>
          <a:bodyPr/>
          <a:lstStyle/>
          <a:p>
            <a:fld id="{B6F15528-21DE-4FAA-801E-634DDDAF4B2B}" type="slidenum">
              <a:rPr lang="en-US" smtClean="0"/>
              <a:t>13</a:t>
            </a:fld>
            <a:endParaRPr lang="en-US"/>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FC44F0AB-13AD-4B2C-A382-3A8838A18E0C}"/>
                  </a:ext>
                </a:extLst>
              </p14:cNvPr>
              <p14:cNvContentPartPr/>
              <p14:nvPr/>
            </p14:nvContentPartPr>
            <p14:xfrm>
              <a:off x="0" y="2013840"/>
              <a:ext cx="8875800" cy="5091120"/>
            </p14:xfrm>
          </p:contentPart>
        </mc:Choice>
        <mc:Fallback xmlns="">
          <p:pic>
            <p:nvPicPr>
              <p:cNvPr id="2" name="Ink 1">
                <a:extLst>
                  <a:ext uri="{FF2B5EF4-FFF2-40B4-BE49-F238E27FC236}">
                    <a16:creationId xmlns:a16="http://schemas.microsoft.com/office/drawing/2014/main" id="{FC44F0AB-13AD-4B2C-A382-3A8838A18E0C}"/>
                  </a:ext>
                </a:extLst>
              </p:cNvPr>
              <p:cNvPicPr/>
              <p:nvPr/>
            </p:nvPicPr>
            <p:blipFill>
              <a:blip r:embed="rId3"/>
              <a:stretch>
                <a:fillRect/>
              </a:stretch>
            </p:blipFill>
            <p:spPr>
              <a:xfrm>
                <a:off x="-9360" y="2004480"/>
                <a:ext cx="8894520" cy="5109840"/>
              </a:xfrm>
              <a:prstGeom prst="rect">
                <a:avLst/>
              </a:prstGeom>
            </p:spPr>
          </p:pic>
        </mc:Fallback>
      </mc:AlternateContent>
    </p:spTree>
    <p:extLst>
      <p:ext uri="{BB962C8B-B14F-4D97-AF65-F5344CB8AC3E}">
        <p14:creationId xmlns:p14="http://schemas.microsoft.com/office/powerpoint/2010/main" val="276090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9E554A-297C-4AAD-8DA7-E41B902956D9}"/>
              </a:ext>
            </a:extLst>
          </p:cNvPr>
          <p:cNvSpPr txBox="1">
            <a:spLocks/>
          </p:cNvSpPr>
          <p:nvPr/>
        </p:nvSpPr>
        <p:spPr bwMode="auto">
          <a:xfrm>
            <a:off x="0" y="476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sz="4400" b="0" i="0" u="none" strike="noStrike" kern="1200" cap="none" spc="0" normalizeH="0" baseline="0" noProof="0" dirty="0">
                <a:ln>
                  <a:noFill/>
                </a:ln>
                <a:solidFill>
                  <a:schemeClr val="accent6">
                    <a:lumMod val="75000"/>
                  </a:schemeClr>
                </a:solidFill>
                <a:effectLst/>
                <a:uLnTx/>
                <a:uFillTx/>
                <a:latin typeface="Times New Roman" panose="02020603050405020304" pitchFamily="18" charset="0"/>
                <a:cs typeface="Times New Roman" panose="02020603050405020304" pitchFamily="18" charset="0"/>
              </a:rPr>
              <a:t>Gradient Boosting</a:t>
            </a:r>
          </a:p>
        </p:txBody>
      </p:sp>
      <p:sp>
        <p:nvSpPr>
          <p:cNvPr id="5" name="Content Placeholder 2">
            <a:extLst>
              <a:ext uri="{FF2B5EF4-FFF2-40B4-BE49-F238E27FC236}">
                <a16:creationId xmlns:a16="http://schemas.microsoft.com/office/drawing/2014/main" id="{BD3C390C-F695-4221-880B-511C25B2BE70}"/>
              </a:ext>
            </a:extLst>
          </p:cNvPr>
          <p:cNvSpPr txBox="1">
            <a:spLocks/>
          </p:cNvSpPr>
          <p:nvPr/>
        </p:nvSpPr>
        <p:spPr bwMode="auto">
          <a:xfrm>
            <a:off x="635000" y="1710531"/>
            <a:ext cx="12547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In gradient boosting, it trains many models sequentially. Each new model gradually minimizes the loss function (y = ax + b + e, e needs special attention as it is an error term) of the whole system using Gradient Descent method. The learning procedure consecutively fit new models to provide a more accurate estimate of the response variable.</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The principle idea behind this algorithm is to construct new base learners which can be maximally correlated with negative gradient of the loss function, associated with the whole ensemble. </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endParaRPr kumimoji="0" lang="en-US"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EA68365E-C8AF-488F-8517-27CD7C31B6AA}"/>
              </a:ext>
            </a:extLst>
          </p:cNvPr>
          <p:cNvCxnSpPr/>
          <p:nvPr/>
        </p:nvCxnSpPr>
        <p:spPr>
          <a:xfrm>
            <a:off x="0" y="1219200"/>
            <a:ext cx="138176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7123D363-2D32-49C4-BAEC-27BF94827189}"/>
              </a:ext>
            </a:extLst>
          </p:cNvPr>
          <p:cNvSpPr>
            <a:spLocks noGrp="1"/>
          </p:cNvSpPr>
          <p:nvPr>
            <p:ph type="sldNum" sz="quarter" idx="7"/>
          </p:nvPr>
        </p:nvSpPr>
        <p:spPr/>
        <p:txBody>
          <a:bodyPr/>
          <a:lstStyle/>
          <a:p>
            <a:fld id="{B6F15528-21DE-4FAA-801E-634DDDAF4B2B}" type="slidenum">
              <a:rPr lang="en-US" smtClean="0"/>
              <a:t>14</a:t>
            </a:fld>
            <a:endParaRPr lang="en-US"/>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7D4A834C-6D7A-466C-88CD-255FA642605B}"/>
                  </a:ext>
                </a:extLst>
              </p14:cNvPr>
              <p14:cNvContentPartPr/>
              <p14:nvPr/>
            </p14:nvContentPartPr>
            <p14:xfrm>
              <a:off x="1538280" y="2843640"/>
              <a:ext cx="9128880" cy="2297880"/>
            </p14:xfrm>
          </p:contentPart>
        </mc:Choice>
        <mc:Fallback xmlns="">
          <p:pic>
            <p:nvPicPr>
              <p:cNvPr id="2" name="Ink 1">
                <a:extLst>
                  <a:ext uri="{FF2B5EF4-FFF2-40B4-BE49-F238E27FC236}">
                    <a16:creationId xmlns:a16="http://schemas.microsoft.com/office/drawing/2014/main" id="{7D4A834C-6D7A-466C-88CD-255FA642605B}"/>
                  </a:ext>
                </a:extLst>
              </p:cNvPr>
              <p:cNvPicPr/>
              <p:nvPr/>
            </p:nvPicPr>
            <p:blipFill>
              <a:blip r:embed="rId3"/>
              <a:stretch>
                <a:fillRect/>
              </a:stretch>
            </p:blipFill>
            <p:spPr>
              <a:xfrm>
                <a:off x="1528920" y="2834280"/>
                <a:ext cx="9147600" cy="2316600"/>
              </a:xfrm>
              <a:prstGeom prst="rect">
                <a:avLst/>
              </a:prstGeom>
            </p:spPr>
          </p:pic>
        </mc:Fallback>
      </mc:AlternateContent>
    </p:spTree>
    <p:extLst>
      <p:ext uri="{BB962C8B-B14F-4D97-AF65-F5344CB8AC3E}">
        <p14:creationId xmlns:p14="http://schemas.microsoft.com/office/powerpoint/2010/main" val="489471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42D3F7A-3571-4745-BDE4-F79AA19BF482}"/>
              </a:ext>
            </a:extLst>
          </p:cNvPr>
          <p:cNvSpPr txBox="1">
            <a:spLocks/>
          </p:cNvSpPr>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sz="4400" b="1" i="0" u="none" strike="noStrike" kern="1200" cap="none" spc="0" normalizeH="0" baseline="0" noProof="0" dirty="0">
                <a:ln>
                  <a:noFill/>
                </a:ln>
                <a:solidFill>
                  <a:schemeClr val="accent6">
                    <a:lumMod val="75000"/>
                  </a:schemeClr>
                </a:solidFill>
                <a:effectLst/>
                <a:uLnTx/>
                <a:uFillTx/>
                <a:latin typeface="Times New Roman" panose="02020603050405020304" pitchFamily="18" charset="0"/>
                <a:cs typeface="Times New Roman" panose="02020603050405020304" pitchFamily="18" charset="0"/>
              </a:rPr>
              <a:t>Gradient Boosting</a:t>
            </a:r>
          </a:p>
        </p:txBody>
      </p:sp>
      <p:sp>
        <p:nvSpPr>
          <p:cNvPr id="5" name="Content Placeholder 2">
            <a:extLst>
              <a:ext uri="{FF2B5EF4-FFF2-40B4-BE49-F238E27FC236}">
                <a16:creationId xmlns:a16="http://schemas.microsoft.com/office/drawing/2014/main" id="{7EB5BF13-6BBF-4D68-92BF-D8F16F3A14CB}"/>
              </a:ext>
            </a:extLst>
          </p:cNvPr>
          <p:cNvSpPr txBox="1">
            <a:spLocks/>
          </p:cNvSpPr>
          <p:nvPr/>
        </p:nvSpPr>
        <p:spPr bwMode="auto">
          <a:xfrm>
            <a:off x="838200" y="1825625"/>
            <a:ext cx="10515600" cy="47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Type of Problem – You have a set of variables vectors x1 , x2 and x3. You need to predict y which is a continuous variable.</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r>
              <a:rPr kumimoji="0" lang="en-US" altLang="en-US" sz="2800" b="1"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Steps of Gradient Boost algorithm</a:t>
            </a:r>
          </a:p>
          <a:p>
            <a:pPr marL="457200" marR="0" lvl="1" indent="0" algn="l" defTabSz="914400" rtl="0" eaLnBrk="1" fontAlgn="base" latinLnBrk="0" hangingPunct="1">
              <a:lnSpc>
                <a:spcPct val="90000"/>
              </a:lnSpc>
              <a:spcBef>
                <a:spcPts val="500"/>
              </a:spcBef>
              <a:spcAft>
                <a:spcPct val="0"/>
              </a:spcAft>
              <a:buClrTx/>
              <a:buSzTx/>
              <a:buFont typeface="Arial" panose="020B0604020202020204" pitchFamily="34" charset="0"/>
              <a:buNone/>
              <a:tabLst/>
              <a:defRPr/>
            </a:pPr>
            <a:r>
              <a:rPr kumimoji="0" lang="en-US" altLang="en-US" sz="2400" b="0" i="1"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Step 1</a:t>
            </a:r>
            <a:r>
              <a:rPr kumimoji="0" lang="en-US" alt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 Assume mean is the prediction of all variables.</a:t>
            </a:r>
          </a:p>
          <a:p>
            <a:pPr marL="457200" marR="0" lvl="1" indent="0" algn="l" defTabSz="914400" rtl="0" eaLnBrk="1" fontAlgn="base" latinLnBrk="0" hangingPunct="1">
              <a:lnSpc>
                <a:spcPct val="90000"/>
              </a:lnSpc>
              <a:spcBef>
                <a:spcPts val="500"/>
              </a:spcBef>
              <a:spcAft>
                <a:spcPct val="0"/>
              </a:spcAft>
              <a:buClrTx/>
              <a:buSzTx/>
              <a:buFont typeface="Arial" panose="020B0604020202020204" pitchFamily="34" charset="0"/>
              <a:buNone/>
              <a:tabLst/>
              <a:defRPr/>
            </a:pPr>
            <a:r>
              <a:rPr kumimoji="0" lang="en-US" altLang="en-US" sz="2400" b="0" i="1"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Step 2</a:t>
            </a:r>
            <a:r>
              <a:rPr kumimoji="0" lang="en-US" alt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 Calculate errors of each observation from the mean (latest prediction).</a:t>
            </a:r>
          </a:p>
          <a:p>
            <a:pPr marL="457200" marR="0" lvl="1" indent="0" algn="l" defTabSz="914400" rtl="0" eaLnBrk="1" fontAlgn="base" latinLnBrk="0" hangingPunct="1">
              <a:lnSpc>
                <a:spcPct val="90000"/>
              </a:lnSpc>
              <a:spcBef>
                <a:spcPts val="500"/>
              </a:spcBef>
              <a:spcAft>
                <a:spcPct val="0"/>
              </a:spcAft>
              <a:buClrTx/>
              <a:buSzTx/>
              <a:buFont typeface="Arial" panose="020B0604020202020204" pitchFamily="34" charset="0"/>
              <a:buNone/>
              <a:tabLst/>
              <a:defRPr/>
            </a:pPr>
            <a:r>
              <a:rPr kumimoji="0" lang="en-US" altLang="en-US" sz="2400" b="0" i="1"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Step 3</a:t>
            </a:r>
            <a:r>
              <a:rPr kumimoji="0" lang="en-US" alt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 Find the variable that can split the errors perfectly and find the value for the split. This is assumed to be the latest prediction.</a:t>
            </a:r>
          </a:p>
          <a:p>
            <a:pPr marL="457200" marR="0" lvl="1" indent="0" algn="l" defTabSz="914400" rtl="0" eaLnBrk="1" fontAlgn="base" latinLnBrk="0" hangingPunct="1">
              <a:lnSpc>
                <a:spcPct val="90000"/>
              </a:lnSpc>
              <a:spcBef>
                <a:spcPts val="500"/>
              </a:spcBef>
              <a:spcAft>
                <a:spcPct val="0"/>
              </a:spcAft>
              <a:buClrTx/>
              <a:buSzTx/>
              <a:buFont typeface="Arial" panose="020B0604020202020204" pitchFamily="34" charset="0"/>
              <a:buNone/>
              <a:tabLst/>
              <a:defRPr/>
            </a:pPr>
            <a:r>
              <a:rPr kumimoji="0" lang="en-US" altLang="en-US" sz="2400" b="0" i="1"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Step 4</a:t>
            </a:r>
            <a:r>
              <a:rPr kumimoji="0" lang="en-US" alt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 Calculate errors of each observation from the mean of both the sides of split (latest prediction).</a:t>
            </a:r>
          </a:p>
          <a:p>
            <a:pPr marL="457200" marR="0" lvl="1" indent="0" algn="l" defTabSz="914400" rtl="0" eaLnBrk="1" fontAlgn="base" latinLnBrk="0" hangingPunct="1">
              <a:lnSpc>
                <a:spcPct val="90000"/>
              </a:lnSpc>
              <a:spcBef>
                <a:spcPts val="500"/>
              </a:spcBef>
              <a:spcAft>
                <a:spcPct val="0"/>
              </a:spcAft>
              <a:buClrTx/>
              <a:buSzTx/>
              <a:buFont typeface="Arial" panose="020B0604020202020204" pitchFamily="34" charset="0"/>
              <a:buNone/>
              <a:tabLst/>
              <a:defRPr/>
            </a:pPr>
            <a:r>
              <a:rPr kumimoji="0" lang="en-US" altLang="en-US" sz="2400" b="0" i="1"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Step 5</a:t>
            </a:r>
            <a:r>
              <a:rPr kumimoji="0" lang="en-US" alt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 Repeat the step 3 and 4 till the objective function maximizes/minimizes.</a:t>
            </a:r>
          </a:p>
          <a:p>
            <a:pPr marL="457200" marR="0" lvl="1" indent="0" algn="l" defTabSz="914400" rtl="0" eaLnBrk="1" fontAlgn="base" latinLnBrk="0" hangingPunct="1">
              <a:lnSpc>
                <a:spcPct val="90000"/>
              </a:lnSpc>
              <a:spcBef>
                <a:spcPts val="500"/>
              </a:spcBef>
              <a:spcAft>
                <a:spcPct val="0"/>
              </a:spcAft>
              <a:buClrTx/>
              <a:buSzTx/>
              <a:buFont typeface="Arial" panose="020B0604020202020204" pitchFamily="34" charset="0"/>
              <a:buNone/>
              <a:tabLst/>
              <a:defRPr/>
            </a:pPr>
            <a:r>
              <a:rPr kumimoji="0" lang="en-US" altLang="en-US" sz="2400" b="0" i="1"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Step 6</a:t>
            </a:r>
            <a:r>
              <a:rPr kumimoji="0" lang="en-US" alt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 Take a weighted mean of all the classifiers to come up with the final </a:t>
            </a:r>
            <a:r>
              <a:rPr kumimoji="0" lang="en-US" altLang="en-US" sz="2400" b="0" i="0" u="none" strike="noStrike" kern="1200" cap="none" spc="0" normalizeH="0" baseline="0" noProof="0" dirty="0" err="1">
                <a:ln>
                  <a:noFill/>
                </a:ln>
                <a:solidFill>
                  <a:sysClr val="windowText" lastClr="000000"/>
                </a:solidFill>
                <a:effectLst/>
                <a:uLnTx/>
                <a:uFillTx/>
                <a:latin typeface="Times New Roman" panose="02020603050405020304" pitchFamily="18" charset="0"/>
                <a:cs typeface="Times New Roman" panose="02020603050405020304" pitchFamily="18" charset="0"/>
              </a:rPr>
              <a:t>model.a</a:t>
            </a:r>
            <a:endParaRPr kumimoji="0" lang="en-US" alt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endParaRPr kumimoji="0" lang="en-US"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58D840EE-B785-40FF-A50A-12CD070AD8E2}"/>
              </a:ext>
            </a:extLst>
          </p:cNvPr>
          <p:cNvCxnSpPr/>
          <p:nvPr/>
        </p:nvCxnSpPr>
        <p:spPr>
          <a:xfrm>
            <a:off x="0" y="1524000"/>
            <a:ext cx="138176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997A6790-BEB1-43B2-99E3-9F1DD23E1C1B}"/>
              </a:ext>
            </a:extLst>
          </p:cNvPr>
          <p:cNvSpPr>
            <a:spLocks noGrp="1"/>
          </p:cNvSpPr>
          <p:nvPr>
            <p:ph type="sldNum" sz="quarter" idx="7"/>
          </p:nvPr>
        </p:nvSpPr>
        <p:spPr/>
        <p:txBody>
          <a:bodyPr/>
          <a:lstStyle/>
          <a:p>
            <a:fld id="{B6F15528-21DE-4FAA-801E-634DDDAF4B2B}" type="slidenum">
              <a:rPr lang="en-US" smtClean="0"/>
              <a:t>15</a:t>
            </a:fld>
            <a:endParaRPr lang="en-US"/>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E05AB89-A19C-4FAC-9A1F-EB786D18697A}"/>
                  </a:ext>
                </a:extLst>
              </p14:cNvPr>
              <p14:cNvContentPartPr/>
              <p14:nvPr/>
            </p14:nvContentPartPr>
            <p14:xfrm>
              <a:off x="1801440" y="2712240"/>
              <a:ext cx="6892200" cy="3876480"/>
            </p14:xfrm>
          </p:contentPart>
        </mc:Choice>
        <mc:Fallback xmlns="">
          <p:pic>
            <p:nvPicPr>
              <p:cNvPr id="2" name="Ink 1">
                <a:extLst>
                  <a:ext uri="{FF2B5EF4-FFF2-40B4-BE49-F238E27FC236}">
                    <a16:creationId xmlns:a16="http://schemas.microsoft.com/office/drawing/2014/main" id="{2E05AB89-A19C-4FAC-9A1F-EB786D18697A}"/>
                  </a:ext>
                </a:extLst>
              </p:cNvPr>
              <p:cNvPicPr/>
              <p:nvPr/>
            </p:nvPicPr>
            <p:blipFill>
              <a:blip r:embed="rId3"/>
              <a:stretch>
                <a:fillRect/>
              </a:stretch>
            </p:blipFill>
            <p:spPr>
              <a:xfrm>
                <a:off x="1792080" y="2702880"/>
                <a:ext cx="6910920" cy="3895200"/>
              </a:xfrm>
              <a:prstGeom prst="rect">
                <a:avLst/>
              </a:prstGeom>
            </p:spPr>
          </p:pic>
        </mc:Fallback>
      </mc:AlternateContent>
    </p:spTree>
    <p:extLst>
      <p:ext uri="{BB962C8B-B14F-4D97-AF65-F5344CB8AC3E}">
        <p14:creationId xmlns:p14="http://schemas.microsoft.com/office/powerpoint/2010/main" val="203380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66FF6C8-BE20-4829-8532-B9BAE2290485}"/>
              </a:ext>
            </a:extLst>
          </p:cNvPr>
          <p:cNvCxnSpPr>
            <a:cxnSpLocks/>
          </p:cNvCxnSpPr>
          <p:nvPr/>
        </p:nvCxnSpPr>
        <p:spPr>
          <a:xfrm>
            <a:off x="0" y="961224"/>
            <a:ext cx="13817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6FE4641-A655-4CC0-9919-6CCB74C86AA7}"/>
              </a:ext>
            </a:extLst>
          </p:cNvPr>
          <p:cNvCxnSpPr>
            <a:cxnSpLocks/>
          </p:cNvCxnSpPr>
          <p:nvPr/>
        </p:nvCxnSpPr>
        <p:spPr>
          <a:xfrm>
            <a:off x="0" y="7291787"/>
            <a:ext cx="138176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0188DBE-3B2A-4296-90B6-A242F72943A2}"/>
              </a:ext>
            </a:extLst>
          </p:cNvPr>
          <p:cNvSpPr txBox="1"/>
          <p:nvPr/>
        </p:nvSpPr>
        <p:spPr>
          <a:xfrm>
            <a:off x="75095" y="1047748"/>
            <a:ext cx="13667407" cy="134806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a:spAutoFit/>
          </a:bodyPr>
          <a:lstStyle/>
          <a:p>
            <a:pPr algn="just" defTabSz="518145"/>
            <a:r>
              <a:rPr lang="en-US" sz="2040" b="1" dirty="0">
                <a:solidFill>
                  <a:srgbClr val="404040"/>
                </a:solidFill>
                <a:latin typeface="Times New Roman" panose="02020603050405020304" pitchFamily="18" charset="0"/>
                <a:cs typeface="Times New Roman" panose="02020603050405020304" pitchFamily="18" charset="0"/>
              </a:rPr>
              <a:t>XGBoost</a:t>
            </a:r>
            <a:r>
              <a:rPr lang="en-US" sz="2040" dirty="0">
                <a:solidFill>
                  <a:srgbClr val="404040"/>
                </a:solidFill>
                <a:latin typeface="Times New Roman" panose="02020603050405020304" pitchFamily="18" charset="0"/>
                <a:cs typeface="Times New Roman" panose="02020603050405020304" pitchFamily="18" charset="0"/>
              </a:rPr>
              <a:t> is an optimized distributed gradient boosting library designed to be highly </a:t>
            </a:r>
            <a:r>
              <a:rPr lang="en-US" sz="2040" b="1" i="1" dirty="0">
                <a:solidFill>
                  <a:srgbClr val="404040"/>
                </a:solidFill>
                <a:latin typeface="Times New Roman" panose="02020603050405020304" pitchFamily="18" charset="0"/>
                <a:cs typeface="Times New Roman" panose="02020603050405020304" pitchFamily="18" charset="0"/>
              </a:rPr>
              <a:t>efficient</a:t>
            </a:r>
            <a:r>
              <a:rPr lang="en-US" sz="2040" dirty="0">
                <a:solidFill>
                  <a:srgbClr val="404040"/>
                </a:solidFill>
                <a:latin typeface="Times New Roman" panose="02020603050405020304" pitchFamily="18" charset="0"/>
                <a:cs typeface="Times New Roman" panose="02020603050405020304" pitchFamily="18" charset="0"/>
              </a:rPr>
              <a:t>, </a:t>
            </a:r>
            <a:r>
              <a:rPr lang="en-US" sz="2040" b="1" i="1" dirty="0">
                <a:solidFill>
                  <a:srgbClr val="404040"/>
                </a:solidFill>
                <a:latin typeface="Times New Roman" panose="02020603050405020304" pitchFamily="18" charset="0"/>
                <a:cs typeface="Times New Roman" panose="02020603050405020304" pitchFamily="18" charset="0"/>
              </a:rPr>
              <a:t>flexible</a:t>
            </a:r>
            <a:r>
              <a:rPr lang="en-US" sz="2040" dirty="0">
                <a:solidFill>
                  <a:srgbClr val="404040"/>
                </a:solidFill>
                <a:latin typeface="Times New Roman" panose="02020603050405020304" pitchFamily="18" charset="0"/>
                <a:cs typeface="Times New Roman" panose="02020603050405020304" pitchFamily="18" charset="0"/>
              </a:rPr>
              <a:t> and </a:t>
            </a:r>
            <a:r>
              <a:rPr lang="en-US" sz="2040" b="1" i="1" dirty="0">
                <a:solidFill>
                  <a:srgbClr val="404040"/>
                </a:solidFill>
                <a:latin typeface="Times New Roman" panose="02020603050405020304" pitchFamily="18" charset="0"/>
                <a:cs typeface="Times New Roman" panose="02020603050405020304" pitchFamily="18" charset="0"/>
              </a:rPr>
              <a:t>portable</a:t>
            </a:r>
            <a:r>
              <a:rPr lang="en-US" sz="2040" dirty="0">
                <a:solidFill>
                  <a:srgbClr val="404040"/>
                </a:solidFill>
                <a:latin typeface="Times New Roman" panose="02020603050405020304" pitchFamily="18" charset="0"/>
                <a:cs typeface="Times New Roman" panose="02020603050405020304" pitchFamily="18" charset="0"/>
              </a:rPr>
              <a:t>. It implements machine learning algorithms under the </a:t>
            </a:r>
            <a:r>
              <a:rPr lang="en-US" sz="2040" b="1" dirty="0">
                <a:solidFill>
                  <a:srgbClr val="202122"/>
                </a:solidFill>
                <a:latin typeface="Times New Roman" panose="02020603050405020304" pitchFamily="18" charset="0"/>
                <a:cs typeface="Times New Roman" panose="02020603050405020304" pitchFamily="18" charset="0"/>
              </a:rPr>
              <a:t>Gradient boosting </a:t>
            </a:r>
            <a:r>
              <a:rPr lang="en-US" sz="2040" b="1" dirty="0">
                <a:solidFill>
                  <a:srgbClr val="404040"/>
                </a:solidFill>
                <a:latin typeface="Times New Roman" panose="02020603050405020304" pitchFamily="18" charset="0"/>
                <a:cs typeface="Times New Roman" panose="02020603050405020304" pitchFamily="18" charset="0"/>
              </a:rPr>
              <a:t>framework</a:t>
            </a:r>
            <a:r>
              <a:rPr lang="en-US" sz="2040" dirty="0">
                <a:solidFill>
                  <a:srgbClr val="404040"/>
                </a:solidFill>
                <a:latin typeface="Times New Roman" panose="02020603050405020304" pitchFamily="18" charset="0"/>
                <a:cs typeface="Times New Roman" panose="02020603050405020304" pitchFamily="18" charset="0"/>
              </a:rPr>
              <a:t>. XGBoost provides a parallel tree boosting (also known as GBDT, GBM) that solve many data science problems in a fast and accurate way. The same code runs on major distributed environment (Hadoop, SGE, MPI) and can solve problems beyond billions of examples.</a:t>
            </a:r>
            <a:endParaRPr lang="en-US" sz="2040" dirty="0">
              <a:solidFill>
                <a:srgbClr val="B74919"/>
              </a:solidFill>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213CCABB-54EC-44F1-A990-706B22312F02}"/>
              </a:ext>
            </a:extLst>
          </p:cNvPr>
          <p:cNvPicPr>
            <a:picLocks noChangeAspect="1"/>
          </p:cNvPicPr>
          <p:nvPr/>
        </p:nvPicPr>
        <p:blipFill>
          <a:blip r:embed="rId2"/>
          <a:stretch>
            <a:fillRect/>
          </a:stretch>
        </p:blipFill>
        <p:spPr>
          <a:xfrm>
            <a:off x="1261664" y="2494644"/>
            <a:ext cx="11294273" cy="4797143"/>
          </a:xfrm>
          <a:prstGeom prst="rect">
            <a:avLst/>
          </a:prstGeom>
        </p:spPr>
      </p:pic>
      <p:sp>
        <p:nvSpPr>
          <p:cNvPr id="15" name="TextBox 14">
            <a:extLst>
              <a:ext uri="{FF2B5EF4-FFF2-40B4-BE49-F238E27FC236}">
                <a16:creationId xmlns:a16="http://schemas.microsoft.com/office/drawing/2014/main" id="{B7A92D45-D0B1-40D3-B174-BF8957548C3B}"/>
              </a:ext>
            </a:extLst>
          </p:cNvPr>
          <p:cNvSpPr txBox="1"/>
          <p:nvPr/>
        </p:nvSpPr>
        <p:spPr>
          <a:xfrm>
            <a:off x="3450643" y="166898"/>
            <a:ext cx="6916309" cy="650499"/>
          </a:xfrm>
          <a:prstGeom prst="rect">
            <a:avLst/>
          </a:prstGeom>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a:spAutoFit/>
          </a:bodyPr>
          <a:lstStyle/>
          <a:p>
            <a:pPr defTabSz="518145"/>
            <a:r>
              <a:rPr lang="en-US" sz="3627" b="1" dirty="0">
                <a:solidFill>
                  <a:srgbClr val="404040"/>
                </a:solidFill>
                <a:latin typeface="Times New Roman" panose="02020603050405020304" pitchFamily="18" charset="0"/>
                <a:cs typeface="Times New Roman" panose="02020603050405020304" pitchFamily="18" charset="0"/>
              </a:rPr>
              <a:t>			XGBoost Introduction</a:t>
            </a:r>
            <a:r>
              <a:rPr lang="en-US" sz="3627" dirty="0">
                <a:solidFill>
                  <a:srgbClr val="404040"/>
                </a:solidFill>
                <a:latin typeface="Times New Roman" panose="02020603050405020304" pitchFamily="18" charset="0"/>
                <a:cs typeface="Times New Roman" panose="02020603050405020304" pitchFamily="18" charset="0"/>
              </a:rPr>
              <a:t> </a:t>
            </a:r>
            <a:endParaRPr lang="en-US" sz="3627" dirty="0">
              <a:solidFill>
                <a:prstClr val="black"/>
              </a:solidFill>
              <a:latin typeface="Calibri" panose="020F0502020204030204"/>
            </a:endParaRPr>
          </a:p>
        </p:txBody>
      </p:sp>
      <p:sp>
        <p:nvSpPr>
          <p:cNvPr id="2" name="Slide Number Placeholder 1">
            <a:extLst>
              <a:ext uri="{FF2B5EF4-FFF2-40B4-BE49-F238E27FC236}">
                <a16:creationId xmlns:a16="http://schemas.microsoft.com/office/drawing/2014/main" id="{1627F4BF-9EEC-4272-89DC-B8E378AD0684}"/>
              </a:ext>
            </a:extLst>
          </p:cNvPr>
          <p:cNvSpPr>
            <a:spLocks noGrp="1"/>
          </p:cNvSpPr>
          <p:nvPr>
            <p:ph type="sldNum" sz="quarter" idx="12"/>
          </p:nvPr>
        </p:nvSpPr>
        <p:spPr/>
        <p:txBody>
          <a:bodyPr/>
          <a:lstStyle/>
          <a:p>
            <a:fld id="{48F63A3B-78C7-47BE-AE5E-E10140E04643}" type="slidenum">
              <a:rPr lang="en-US" smtClean="0"/>
              <a:t>16</a:t>
            </a:fld>
            <a:endParaRPr lang="en-US" dirty="0"/>
          </a:p>
        </p:txBody>
      </p:sp>
    </p:spTree>
    <p:extLst>
      <p:ext uri="{BB962C8B-B14F-4D97-AF65-F5344CB8AC3E}">
        <p14:creationId xmlns:p14="http://schemas.microsoft.com/office/powerpoint/2010/main" val="3885573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66FF6C8-BE20-4829-8532-B9BAE2290485}"/>
              </a:ext>
            </a:extLst>
          </p:cNvPr>
          <p:cNvCxnSpPr>
            <a:cxnSpLocks/>
          </p:cNvCxnSpPr>
          <p:nvPr/>
        </p:nvCxnSpPr>
        <p:spPr>
          <a:xfrm>
            <a:off x="0" y="961224"/>
            <a:ext cx="13817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6FE4641-A655-4CC0-9919-6CCB74C86AA7}"/>
              </a:ext>
            </a:extLst>
          </p:cNvPr>
          <p:cNvCxnSpPr>
            <a:cxnSpLocks/>
          </p:cNvCxnSpPr>
          <p:nvPr/>
        </p:nvCxnSpPr>
        <p:spPr>
          <a:xfrm>
            <a:off x="0" y="7291787"/>
            <a:ext cx="138176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23FB17C-9CB8-4F5A-B270-3C969A02E4CA}"/>
              </a:ext>
            </a:extLst>
          </p:cNvPr>
          <p:cNvSpPr txBox="1"/>
          <p:nvPr/>
        </p:nvSpPr>
        <p:spPr>
          <a:xfrm>
            <a:off x="3441258" y="202878"/>
            <a:ext cx="7205428" cy="615553"/>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defTabSz="518145"/>
            <a:r>
              <a:rPr lang="en-US" sz="3400" b="1" dirty="0">
                <a:solidFill>
                  <a:srgbClr val="292929"/>
                </a:solidFill>
                <a:latin typeface="Times New Roman" panose="02020603050405020304" pitchFamily="18" charset="0"/>
                <a:cs typeface="Times New Roman" panose="02020603050405020304" pitchFamily="18" charset="0"/>
              </a:rPr>
              <a:t>Key Features of XGBoost Algorithm</a:t>
            </a:r>
          </a:p>
        </p:txBody>
      </p:sp>
      <p:sp>
        <p:nvSpPr>
          <p:cNvPr id="8" name="TextBox 7">
            <a:extLst>
              <a:ext uri="{FF2B5EF4-FFF2-40B4-BE49-F238E27FC236}">
                <a16:creationId xmlns:a16="http://schemas.microsoft.com/office/drawing/2014/main" id="{E46406E2-F0FB-41F8-8580-35E35349814E}"/>
              </a:ext>
            </a:extLst>
          </p:cNvPr>
          <p:cNvSpPr txBox="1"/>
          <p:nvPr/>
        </p:nvSpPr>
        <p:spPr>
          <a:xfrm>
            <a:off x="465593" y="1198188"/>
            <a:ext cx="12931470" cy="720197"/>
          </a:xfrm>
          <a:prstGeom prst="rect">
            <a:avLst/>
          </a:prstGeom>
          <a:noFill/>
        </p:spPr>
        <p:txBody>
          <a:bodyPr wrap="square">
            <a:spAutoFit/>
          </a:bodyPr>
          <a:lstStyle/>
          <a:p>
            <a:pPr algn="just" defTabSz="518145"/>
            <a:r>
              <a:rPr lang="en-US" sz="2040" dirty="0">
                <a:solidFill>
                  <a:srgbClr val="292929"/>
                </a:solidFill>
                <a:latin typeface="Times New Roman" panose="02020603050405020304" pitchFamily="18" charset="0"/>
                <a:cs typeface="Times New Roman" panose="02020603050405020304" pitchFamily="18" charset="0"/>
              </a:rPr>
              <a:t>The XGBoost (Extreme Gradient Boosting) algorithm is an open-source distributed gradient boosting framework. The significant advantage of this algorithm is the </a:t>
            </a:r>
            <a:r>
              <a:rPr lang="en-US" sz="2040" b="1" dirty="0">
                <a:solidFill>
                  <a:srgbClr val="292929"/>
                </a:solidFill>
                <a:latin typeface="Times New Roman" panose="02020603050405020304" pitchFamily="18" charset="0"/>
                <a:cs typeface="Times New Roman" panose="02020603050405020304" pitchFamily="18" charset="0"/>
              </a:rPr>
              <a:t>speed and memory</a:t>
            </a:r>
            <a:r>
              <a:rPr lang="en-US" sz="2040" dirty="0">
                <a:solidFill>
                  <a:srgbClr val="292929"/>
                </a:solidFill>
                <a:latin typeface="Times New Roman" panose="02020603050405020304" pitchFamily="18" charset="0"/>
                <a:cs typeface="Times New Roman" panose="02020603050405020304" pitchFamily="18" charset="0"/>
              </a:rPr>
              <a:t> usage optimization</a:t>
            </a:r>
            <a:endParaRPr lang="en-US" sz="2040" dirty="0">
              <a:solidFill>
                <a:prstClr val="black"/>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DE1E992-6089-413B-B22C-28739BCC92F3}"/>
              </a:ext>
            </a:extLst>
          </p:cNvPr>
          <p:cNvSpPr txBox="1"/>
          <p:nvPr/>
        </p:nvSpPr>
        <p:spPr>
          <a:xfrm>
            <a:off x="1351723" y="2167658"/>
            <a:ext cx="5692249" cy="4744953"/>
          </a:xfrm>
          <a:prstGeom prst="rect">
            <a:avLst/>
          </a:prstGeom>
          <a:noFill/>
        </p:spPr>
        <p:txBody>
          <a:bodyPr wrap="square">
            <a:spAutoFit/>
          </a:bodyPr>
          <a:lstStyle/>
          <a:p>
            <a:pPr defTabSz="518145">
              <a:lnSpc>
                <a:spcPct val="150000"/>
              </a:lnSpc>
              <a:buFont typeface="Arial" panose="020B0604020202020204" pitchFamily="34" charset="0"/>
              <a:buChar char="•"/>
            </a:pPr>
            <a:r>
              <a:rPr lang="en-US" sz="2040" b="1" dirty="0">
                <a:solidFill>
                  <a:srgbClr val="292929"/>
                </a:solidFill>
                <a:latin typeface="Times New Roman" panose="02020603050405020304" pitchFamily="18" charset="0"/>
                <a:cs typeface="Times New Roman" panose="02020603050405020304" pitchFamily="18" charset="0"/>
              </a:rPr>
              <a:t>Speed and Performance</a:t>
            </a:r>
            <a:endParaRPr lang="en-US" sz="2040" dirty="0">
              <a:solidFill>
                <a:srgbClr val="292929"/>
              </a:solidFill>
              <a:latin typeface="Times New Roman" panose="02020603050405020304" pitchFamily="18" charset="0"/>
              <a:cs typeface="Times New Roman" panose="02020603050405020304" pitchFamily="18" charset="0"/>
            </a:endParaRPr>
          </a:p>
          <a:p>
            <a:pPr defTabSz="518145">
              <a:lnSpc>
                <a:spcPct val="150000"/>
              </a:lnSpc>
              <a:buFont typeface="Arial" panose="020B0604020202020204" pitchFamily="34" charset="0"/>
              <a:buChar char="•"/>
            </a:pPr>
            <a:r>
              <a:rPr lang="en-US" sz="2040" b="1" dirty="0">
                <a:solidFill>
                  <a:srgbClr val="292929"/>
                </a:solidFill>
                <a:latin typeface="Times New Roman" panose="02020603050405020304" pitchFamily="18" charset="0"/>
                <a:cs typeface="Times New Roman" panose="02020603050405020304" pitchFamily="18" charset="0"/>
              </a:rPr>
              <a:t>Portability</a:t>
            </a:r>
          </a:p>
          <a:p>
            <a:pPr defTabSz="518145">
              <a:lnSpc>
                <a:spcPct val="150000"/>
              </a:lnSpc>
              <a:buFont typeface="Arial" panose="020B0604020202020204" pitchFamily="34" charset="0"/>
              <a:buChar char="•"/>
            </a:pPr>
            <a:r>
              <a:rPr lang="en-US" sz="2040" b="1" dirty="0">
                <a:solidFill>
                  <a:srgbClr val="292929"/>
                </a:solidFill>
                <a:latin typeface="Times New Roman" panose="02020603050405020304" pitchFamily="18" charset="0"/>
                <a:cs typeface="Times New Roman" panose="02020603050405020304" pitchFamily="18" charset="0"/>
              </a:rPr>
              <a:t>Core Algorithm Parallelization</a:t>
            </a:r>
          </a:p>
          <a:p>
            <a:pPr defTabSz="518145">
              <a:lnSpc>
                <a:spcPct val="150000"/>
              </a:lnSpc>
              <a:buFont typeface="Arial" panose="020B0604020202020204" pitchFamily="34" charset="0"/>
              <a:buChar char="•"/>
            </a:pPr>
            <a:r>
              <a:rPr lang="en-US" sz="2040" b="1" dirty="0">
                <a:solidFill>
                  <a:srgbClr val="292929"/>
                </a:solidFill>
                <a:latin typeface="Times New Roman" panose="02020603050405020304" pitchFamily="18" charset="0"/>
                <a:cs typeface="Times New Roman" panose="02020603050405020304" pitchFamily="18" charset="0"/>
              </a:rPr>
              <a:t>Regularization</a:t>
            </a:r>
          </a:p>
          <a:p>
            <a:pPr defTabSz="518145">
              <a:lnSpc>
                <a:spcPct val="150000"/>
              </a:lnSpc>
              <a:buFont typeface="Arial" panose="020B0604020202020204" pitchFamily="34" charset="0"/>
              <a:buChar char="•"/>
            </a:pPr>
            <a:r>
              <a:rPr lang="en-US" sz="2040" b="1" dirty="0">
                <a:solidFill>
                  <a:srgbClr val="292929"/>
                </a:solidFill>
                <a:latin typeface="Times New Roman" panose="02020603050405020304" pitchFamily="18" charset="0"/>
                <a:cs typeface="Times New Roman" panose="02020603050405020304" pitchFamily="18" charset="0"/>
              </a:rPr>
              <a:t>Deficient data-friendly</a:t>
            </a:r>
          </a:p>
          <a:p>
            <a:pPr defTabSz="518145">
              <a:lnSpc>
                <a:spcPct val="150000"/>
              </a:lnSpc>
              <a:buFont typeface="Arial" panose="020B0604020202020204" pitchFamily="34" charset="0"/>
              <a:buChar char="•"/>
            </a:pPr>
            <a:r>
              <a:rPr lang="en-US" sz="2040" b="1" dirty="0">
                <a:solidFill>
                  <a:srgbClr val="292929"/>
                </a:solidFill>
                <a:latin typeface="Times New Roman" panose="02020603050405020304" pitchFamily="18" charset="0"/>
                <a:cs typeface="Times New Roman" panose="02020603050405020304" pitchFamily="18" charset="0"/>
              </a:rPr>
              <a:t>Weighted quantile sketch</a:t>
            </a:r>
            <a:endParaRPr lang="en-US" sz="2040" dirty="0">
              <a:solidFill>
                <a:srgbClr val="292929"/>
              </a:solidFill>
              <a:latin typeface="Times New Roman" panose="02020603050405020304" pitchFamily="18" charset="0"/>
              <a:cs typeface="Times New Roman" panose="02020603050405020304" pitchFamily="18" charset="0"/>
            </a:endParaRPr>
          </a:p>
          <a:p>
            <a:pPr defTabSz="518145">
              <a:lnSpc>
                <a:spcPct val="150000"/>
              </a:lnSpc>
              <a:buFont typeface="Arial" panose="020B0604020202020204" pitchFamily="34" charset="0"/>
              <a:buChar char="•"/>
            </a:pPr>
            <a:r>
              <a:rPr lang="en-US" sz="2040" b="1" dirty="0">
                <a:solidFill>
                  <a:srgbClr val="292929"/>
                </a:solidFill>
                <a:latin typeface="Times New Roman" panose="02020603050405020304" pitchFamily="18" charset="0"/>
                <a:cs typeface="Times New Roman" panose="02020603050405020304" pitchFamily="18" charset="0"/>
              </a:rPr>
              <a:t>Block structure for equal learning</a:t>
            </a:r>
          </a:p>
          <a:p>
            <a:pPr defTabSz="518145">
              <a:lnSpc>
                <a:spcPct val="150000"/>
              </a:lnSpc>
              <a:buFont typeface="Arial" panose="020B0604020202020204" pitchFamily="34" charset="0"/>
              <a:buChar char="•"/>
            </a:pPr>
            <a:r>
              <a:rPr lang="en-US" sz="2040" b="1" dirty="0">
                <a:solidFill>
                  <a:srgbClr val="292929"/>
                </a:solidFill>
                <a:latin typeface="Times New Roman" panose="02020603050405020304" pitchFamily="18" charset="0"/>
                <a:cs typeface="Times New Roman" panose="02020603050405020304" pitchFamily="18" charset="0"/>
              </a:rPr>
              <a:t>Cache awareness</a:t>
            </a:r>
          </a:p>
          <a:p>
            <a:pPr defTabSz="518145">
              <a:lnSpc>
                <a:spcPct val="150000"/>
              </a:lnSpc>
              <a:buFont typeface="Arial" panose="020B0604020202020204" pitchFamily="34" charset="0"/>
              <a:buChar char="•"/>
            </a:pPr>
            <a:r>
              <a:rPr lang="en-US" sz="2040" b="1" dirty="0">
                <a:solidFill>
                  <a:srgbClr val="292929"/>
                </a:solidFill>
                <a:latin typeface="Times New Roman" panose="02020603050405020304" pitchFamily="18" charset="0"/>
                <a:cs typeface="Times New Roman" panose="02020603050405020304" pitchFamily="18" charset="0"/>
              </a:rPr>
              <a:t>Out-of-Core Computing</a:t>
            </a:r>
          </a:p>
          <a:p>
            <a:pPr defTabSz="518145">
              <a:lnSpc>
                <a:spcPct val="150000"/>
              </a:lnSpc>
              <a:buFont typeface="Arial" panose="020B0604020202020204" pitchFamily="34" charset="0"/>
              <a:buChar char="•"/>
            </a:pPr>
            <a:r>
              <a:rPr lang="en-US" sz="2040" b="1" dirty="0">
                <a:solidFill>
                  <a:srgbClr val="292929"/>
                </a:solidFill>
                <a:latin typeface="Times New Roman" panose="02020603050405020304" pitchFamily="18" charset="0"/>
                <a:cs typeface="Times New Roman" panose="02020603050405020304" pitchFamily="18" charset="0"/>
              </a:rPr>
              <a:t>Hyperparameter Tuning</a:t>
            </a:r>
            <a:endParaRPr lang="en-US" sz="2040" dirty="0">
              <a:solidFill>
                <a:srgbClr val="292929"/>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2A8A90FB-FC53-45E1-B89C-9F27849B3EB1}"/>
              </a:ext>
            </a:extLst>
          </p:cNvPr>
          <p:cNvSpPr>
            <a:spLocks noGrp="1"/>
          </p:cNvSpPr>
          <p:nvPr>
            <p:ph type="sldNum" sz="quarter" idx="12"/>
          </p:nvPr>
        </p:nvSpPr>
        <p:spPr/>
        <p:txBody>
          <a:bodyPr/>
          <a:lstStyle/>
          <a:p>
            <a:fld id="{48F63A3B-78C7-47BE-AE5E-E10140E04643}" type="slidenum">
              <a:rPr lang="en-US" smtClean="0"/>
              <a:t>17</a:t>
            </a:fld>
            <a:endParaRPr lang="en-US" dirty="0"/>
          </a:p>
        </p:txBody>
      </p:sp>
    </p:spTree>
    <p:extLst>
      <p:ext uri="{BB962C8B-B14F-4D97-AF65-F5344CB8AC3E}">
        <p14:creationId xmlns:p14="http://schemas.microsoft.com/office/powerpoint/2010/main" val="2072806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fade">
                                      <p:cBhvr>
                                        <p:cTn id="21" dur="1000"/>
                                        <p:tgtEl>
                                          <p:spTgt spid="9">
                                            <p:txEl>
                                              <p:pRg st="2" end="2"/>
                                            </p:txEl>
                                          </p:spTgt>
                                        </p:tgtEl>
                                      </p:cBhvr>
                                    </p:animEffect>
                                    <p:anim calcmode="lin" valueType="num">
                                      <p:cBhvr>
                                        <p:cTn id="22"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Effect transition="in" filter="fade">
                                      <p:cBhvr>
                                        <p:cTn id="28" dur="1000"/>
                                        <p:tgtEl>
                                          <p:spTgt spid="9">
                                            <p:txEl>
                                              <p:pRg st="3" end="3"/>
                                            </p:txEl>
                                          </p:spTgt>
                                        </p:tgtEl>
                                      </p:cBhvr>
                                    </p:animEffect>
                                    <p:anim calcmode="lin" valueType="num">
                                      <p:cBhvr>
                                        <p:cTn id="29"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animEffect transition="in" filter="fade">
                                      <p:cBhvr>
                                        <p:cTn id="35" dur="1000"/>
                                        <p:tgtEl>
                                          <p:spTgt spid="9">
                                            <p:txEl>
                                              <p:pRg st="4" end="4"/>
                                            </p:txEl>
                                          </p:spTgt>
                                        </p:tgtEl>
                                      </p:cBhvr>
                                    </p:animEffect>
                                    <p:anim calcmode="lin" valueType="num">
                                      <p:cBhvr>
                                        <p:cTn id="36"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9">
                                            <p:txEl>
                                              <p:pRg st="5" end="5"/>
                                            </p:txEl>
                                          </p:spTgt>
                                        </p:tgtEl>
                                        <p:attrNameLst>
                                          <p:attrName>style.visibility</p:attrName>
                                        </p:attrNameLst>
                                      </p:cBhvr>
                                      <p:to>
                                        <p:strVal val="visible"/>
                                      </p:to>
                                    </p:set>
                                    <p:animEffect transition="in" filter="fade">
                                      <p:cBhvr>
                                        <p:cTn id="42" dur="1000"/>
                                        <p:tgtEl>
                                          <p:spTgt spid="9">
                                            <p:txEl>
                                              <p:pRg st="5" end="5"/>
                                            </p:txEl>
                                          </p:spTgt>
                                        </p:tgtEl>
                                      </p:cBhvr>
                                    </p:animEffect>
                                    <p:anim calcmode="lin" valueType="num">
                                      <p:cBhvr>
                                        <p:cTn id="43"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9">
                                            <p:txEl>
                                              <p:pRg st="6" end="6"/>
                                            </p:txEl>
                                          </p:spTgt>
                                        </p:tgtEl>
                                        <p:attrNameLst>
                                          <p:attrName>style.visibility</p:attrName>
                                        </p:attrNameLst>
                                      </p:cBhvr>
                                      <p:to>
                                        <p:strVal val="visible"/>
                                      </p:to>
                                    </p:set>
                                    <p:animEffect transition="in" filter="fade">
                                      <p:cBhvr>
                                        <p:cTn id="49" dur="1000"/>
                                        <p:tgtEl>
                                          <p:spTgt spid="9">
                                            <p:txEl>
                                              <p:pRg st="6" end="6"/>
                                            </p:txEl>
                                          </p:spTgt>
                                        </p:tgtEl>
                                      </p:cBhvr>
                                    </p:animEffect>
                                    <p:anim calcmode="lin" valueType="num">
                                      <p:cBhvr>
                                        <p:cTn id="50"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9">
                                            <p:txEl>
                                              <p:pRg st="7" end="7"/>
                                            </p:txEl>
                                          </p:spTgt>
                                        </p:tgtEl>
                                        <p:attrNameLst>
                                          <p:attrName>style.visibility</p:attrName>
                                        </p:attrNameLst>
                                      </p:cBhvr>
                                      <p:to>
                                        <p:strVal val="visible"/>
                                      </p:to>
                                    </p:set>
                                    <p:animEffect transition="in" filter="fade">
                                      <p:cBhvr>
                                        <p:cTn id="56" dur="1000"/>
                                        <p:tgtEl>
                                          <p:spTgt spid="9">
                                            <p:txEl>
                                              <p:pRg st="7" end="7"/>
                                            </p:txEl>
                                          </p:spTgt>
                                        </p:tgtEl>
                                      </p:cBhvr>
                                    </p:animEffect>
                                    <p:anim calcmode="lin" valueType="num">
                                      <p:cBhvr>
                                        <p:cTn id="57" dur="1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9">
                                            <p:txEl>
                                              <p:pRg st="8" end="8"/>
                                            </p:txEl>
                                          </p:spTgt>
                                        </p:tgtEl>
                                        <p:attrNameLst>
                                          <p:attrName>style.visibility</p:attrName>
                                        </p:attrNameLst>
                                      </p:cBhvr>
                                      <p:to>
                                        <p:strVal val="visible"/>
                                      </p:to>
                                    </p:set>
                                    <p:animEffect transition="in" filter="fade">
                                      <p:cBhvr>
                                        <p:cTn id="63" dur="1000"/>
                                        <p:tgtEl>
                                          <p:spTgt spid="9">
                                            <p:txEl>
                                              <p:pRg st="8" end="8"/>
                                            </p:txEl>
                                          </p:spTgt>
                                        </p:tgtEl>
                                      </p:cBhvr>
                                    </p:animEffect>
                                    <p:anim calcmode="lin" valueType="num">
                                      <p:cBhvr>
                                        <p:cTn id="64" dur="1000" fill="hold"/>
                                        <p:tgtEl>
                                          <p:spTgt spid="9">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9">
                                            <p:txEl>
                                              <p:pRg st="9" end="9"/>
                                            </p:txEl>
                                          </p:spTgt>
                                        </p:tgtEl>
                                        <p:attrNameLst>
                                          <p:attrName>style.visibility</p:attrName>
                                        </p:attrNameLst>
                                      </p:cBhvr>
                                      <p:to>
                                        <p:strVal val="visible"/>
                                      </p:to>
                                    </p:set>
                                    <p:animEffect transition="in" filter="fade">
                                      <p:cBhvr>
                                        <p:cTn id="70" dur="1000"/>
                                        <p:tgtEl>
                                          <p:spTgt spid="9">
                                            <p:txEl>
                                              <p:pRg st="9" end="9"/>
                                            </p:txEl>
                                          </p:spTgt>
                                        </p:tgtEl>
                                      </p:cBhvr>
                                    </p:animEffect>
                                    <p:anim calcmode="lin" valueType="num">
                                      <p:cBhvr>
                                        <p:cTn id="71" dur="1000" fill="hold"/>
                                        <p:tgtEl>
                                          <p:spTgt spid="9">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9">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66FF6C8-BE20-4829-8532-B9BAE2290485}"/>
              </a:ext>
            </a:extLst>
          </p:cNvPr>
          <p:cNvCxnSpPr>
            <a:cxnSpLocks/>
          </p:cNvCxnSpPr>
          <p:nvPr/>
        </p:nvCxnSpPr>
        <p:spPr>
          <a:xfrm>
            <a:off x="0" y="961224"/>
            <a:ext cx="13817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6FE4641-A655-4CC0-9919-6CCB74C86AA7}"/>
              </a:ext>
            </a:extLst>
          </p:cNvPr>
          <p:cNvCxnSpPr>
            <a:cxnSpLocks/>
          </p:cNvCxnSpPr>
          <p:nvPr/>
        </p:nvCxnSpPr>
        <p:spPr>
          <a:xfrm>
            <a:off x="0" y="7291787"/>
            <a:ext cx="138176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3B0A917-4EC3-44B8-8FDA-7C4B0E909A0C}"/>
              </a:ext>
            </a:extLst>
          </p:cNvPr>
          <p:cNvSpPr txBox="1"/>
          <p:nvPr/>
        </p:nvSpPr>
        <p:spPr>
          <a:xfrm>
            <a:off x="3741641" y="227380"/>
            <a:ext cx="6334319" cy="615553"/>
          </a:xfrm>
          <a:prstGeom prst="rect">
            <a:avLst/>
          </a:prstGeom>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pPr defTabSz="518145"/>
            <a:r>
              <a:rPr lang="en-US" sz="3400" b="1" dirty="0">
                <a:solidFill>
                  <a:prstClr val="black"/>
                </a:solidFill>
                <a:latin typeface="Times New Roman" panose="02020603050405020304" pitchFamily="18" charset="0"/>
                <a:cs typeface="Times New Roman" panose="02020603050405020304" pitchFamily="18" charset="0"/>
              </a:rPr>
              <a:t>		XGBoost Applications</a:t>
            </a:r>
          </a:p>
        </p:txBody>
      </p:sp>
      <p:sp>
        <p:nvSpPr>
          <p:cNvPr id="12" name="TextBox 11">
            <a:extLst>
              <a:ext uri="{FF2B5EF4-FFF2-40B4-BE49-F238E27FC236}">
                <a16:creationId xmlns:a16="http://schemas.microsoft.com/office/drawing/2014/main" id="{D5893E6E-DDD2-4E21-A75C-69B6989DB6ED}"/>
              </a:ext>
            </a:extLst>
          </p:cNvPr>
          <p:cNvSpPr txBox="1"/>
          <p:nvPr/>
        </p:nvSpPr>
        <p:spPr>
          <a:xfrm>
            <a:off x="869232" y="1067206"/>
            <a:ext cx="6916309" cy="5899115"/>
          </a:xfrm>
          <a:prstGeom prst="rect">
            <a:avLst/>
          </a:prstGeom>
          <a:noFill/>
        </p:spPr>
        <p:txBody>
          <a:bodyPr wrap="square">
            <a:spAutoFit/>
          </a:bodyPr>
          <a:lstStyle/>
          <a:p>
            <a:pPr marL="338233" indent="-323840" defTabSz="518145">
              <a:lnSpc>
                <a:spcPct val="150000"/>
              </a:lnSpc>
              <a:spcBef>
                <a:spcPts val="1009"/>
              </a:spcBef>
              <a:buFont typeface="Wingdings" panose="05000000000000000000" pitchFamily="2" charset="2"/>
              <a:buChar char="§"/>
            </a:pPr>
            <a:r>
              <a:rPr lang="en-US" sz="2040" b="1" spc="-96" dirty="0">
                <a:solidFill>
                  <a:prstClr val="black"/>
                </a:solidFill>
                <a:latin typeface="Times New Roman" panose="02020603050405020304" pitchFamily="18" charset="0"/>
                <a:cs typeface="Times New Roman" panose="02020603050405020304" pitchFamily="18" charset="0"/>
              </a:rPr>
              <a:t>Store </a:t>
            </a:r>
            <a:r>
              <a:rPr lang="en-US" sz="2040" b="1" spc="-74" dirty="0">
                <a:solidFill>
                  <a:prstClr val="black"/>
                </a:solidFill>
                <a:latin typeface="Times New Roman" panose="02020603050405020304" pitchFamily="18" charset="0"/>
                <a:cs typeface="Times New Roman" panose="02020603050405020304" pitchFamily="18" charset="0"/>
              </a:rPr>
              <a:t>sales</a:t>
            </a:r>
            <a:r>
              <a:rPr lang="en-US" sz="2040" b="1" spc="-119" dirty="0">
                <a:solidFill>
                  <a:prstClr val="black"/>
                </a:solidFill>
                <a:latin typeface="Times New Roman" panose="02020603050405020304" pitchFamily="18" charset="0"/>
                <a:cs typeface="Times New Roman" panose="02020603050405020304" pitchFamily="18" charset="0"/>
              </a:rPr>
              <a:t> </a:t>
            </a:r>
            <a:r>
              <a:rPr lang="en-US" sz="2040" b="1" spc="-11" dirty="0">
                <a:solidFill>
                  <a:prstClr val="black"/>
                </a:solidFill>
                <a:latin typeface="Times New Roman" panose="02020603050405020304" pitchFamily="18" charset="0"/>
                <a:cs typeface="Times New Roman" panose="02020603050405020304" pitchFamily="18" charset="0"/>
              </a:rPr>
              <a:t>prediction</a:t>
            </a:r>
          </a:p>
          <a:p>
            <a:pPr marL="338233" indent="-323840" defTabSz="518145">
              <a:lnSpc>
                <a:spcPct val="150000"/>
              </a:lnSpc>
              <a:spcBef>
                <a:spcPts val="1009"/>
              </a:spcBef>
              <a:buFont typeface="Wingdings" panose="05000000000000000000" pitchFamily="2" charset="2"/>
              <a:buChar char="§"/>
            </a:pPr>
            <a:r>
              <a:rPr lang="en-US" sz="2040" b="1" spc="-57" dirty="0">
                <a:solidFill>
                  <a:prstClr val="black"/>
                </a:solidFill>
                <a:latin typeface="Times New Roman" panose="02020603050405020304" pitchFamily="18" charset="0"/>
                <a:cs typeface="Times New Roman" panose="02020603050405020304" pitchFamily="18" charset="0"/>
              </a:rPr>
              <a:t>High </a:t>
            </a:r>
            <a:r>
              <a:rPr lang="en-US" sz="2040" b="1" spc="-17" dirty="0">
                <a:solidFill>
                  <a:prstClr val="black"/>
                </a:solidFill>
                <a:latin typeface="Times New Roman" panose="02020603050405020304" pitchFamily="18" charset="0"/>
                <a:cs typeface="Times New Roman" panose="02020603050405020304" pitchFamily="18" charset="0"/>
              </a:rPr>
              <a:t>energy </a:t>
            </a:r>
            <a:r>
              <a:rPr lang="en-US" sz="2040" b="1" spc="-62" dirty="0">
                <a:solidFill>
                  <a:prstClr val="black"/>
                </a:solidFill>
                <a:latin typeface="Times New Roman" panose="02020603050405020304" pitchFamily="18" charset="0"/>
                <a:cs typeface="Times New Roman" panose="02020603050405020304" pitchFamily="18" charset="0"/>
              </a:rPr>
              <a:t>physics </a:t>
            </a:r>
            <a:r>
              <a:rPr lang="en-US" sz="2040" b="1" spc="-6" dirty="0">
                <a:solidFill>
                  <a:prstClr val="black"/>
                </a:solidFill>
                <a:latin typeface="Times New Roman" panose="02020603050405020304" pitchFamily="18" charset="0"/>
                <a:cs typeface="Times New Roman" panose="02020603050405020304" pitchFamily="18" charset="0"/>
              </a:rPr>
              <a:t>event</a:t>
            </a:r>
            <a:r>
              <a:rPr lang="en-US" sz="2040" b="1" spc="-368" dirty="0">
                <a:solidFill>
                  <a:prstClr val="black"/>
                </a:solidFill>
                <a:latin typeface="Times New Roman" panose="02020603050405020304" pitchFamily="18" charset="0"/>
                <a:cs typeface="Times New Roman" panose="02020603050405020304" pitchFamily="18" charset="0"/>
              </a:rPr>
              <a:t> </a:t>
            </a:r>
            <a:r>
              <a:rPr lang="en-US" sz="2040" b="1" spc="-34" dirty="0">
                <a:solidFill>
                  <a:prstClr val="black"/>
                </a:solidFill>
                <a:latin typeface="Times New Roman" panose="02020603050405020304" pitchFamily="18" charset="0"/>
                <a:cs typeface="Times New Roman" panose="02020603050405020304" pitchFamily="18" charset="0"/>
              </a:rPr>
              <a:t>classification</a:t>
            </a:r>
            <a:endParaRPr lang="en-US" sz="2040" b="1" dirty="0">
              <a:solidFill>
                <a:prstClr val="black"/>
              </a:solidFill>
              <a:latin typeface="Times New Roman" panose="02020603050405020304" pitchFamily="18" charset="0"/>
              <a:cs typeface="Times New Roman" panose="02020603050405020304" pitchFamily="18" charset="0"/>
            </a:endParaRPr>
          </a:p>
          <a:p>
            <a:pPr marL="338233" indent="-323840" defTabSz="518145">
              <a:lnSpc>
                <a:spcPct val="150000"/>
              </a:lnSpc>
              <a:spcBef>
                <a:spcPts val="1009"/>
              </a:spcBef>
              <a:buFont typeface="Wingdings" panose="05000000000000000000" pitchFamily="2" charset="2"/>
              <a:buChar char="§"/>
            </a:pPr>
            <a:r>
              <a:rPr lang="en-US" sz="2040" b="1" spc="40" dirty="0">
                <a:solidFill>
                  <a:prstClr val="black"/>
                </a:solidFill>
                <a:latin typeface="Times New Roman" panose="02020603050405020304" pitchFamily="18" charset="0"/>
                <a:cs typeface="Times New Roman" panose="02020603050405020304" pitchFamily="18" charset="0"/>
              </a:rPr>
              <a:t>Web </a:t>
            </a:r>
            <a:r>
              <a:rPr lang="en-US" sz="2040" b="1" spc="-74" dirty="0">
                <a:solidFill>
                  <a:prstClr val="black"/>
                </a:solidFill>
                <a:latin typeface="Times New Roman" panose="02020603050405020304" pitchFamily="18" charset="0"/>
                <a:cs typeface="Times New Roman" panose="02020603050405020304" pitchFamily="18" charset="0"/>
              </a:rPr>
              <a:t>text</a:t>
            </a:r>
            <a:r>
              <a:rPr lang="en-US" sz="2040" b="1" spc="-266" dirty="0">
                <a:solidFill>
                  <a:prstClr val="black"/>
                </a:solidFill>
                <a:latin typeface="Times New Roman" panose="02020603050405020304" pitchFamily="18" charset="0"/>
                <a:cs typeface="Times New Roman" panose="02020603050405020304" pitchFamily="18" charset="0"/>
              </a:rPr>
              <a:t> </a:t>
            </a:r>
            <a:r>
              <a:rPr lang="en-US" sz="2040" b="1" spc="-34" dirty="0">
                <a:solidFill>
                  <a:prstClr val="black"/>
                </a:solidFill>
                <a:latin typeface="Times New Roman" panose="02020603050405020304" pitchFamily="18" charset="0"/>
                <a:cs typeface="Times New Roman" panose="02020603050405020304" pitchFamily="18" charset="0"/>
              </a:rPr>
              <a:t>classification</a:t>
            </a:r>
          </a:p>
          <a:p>
            <a:pPr marL="338233" indent="-323840" defTabSz="518145">
              <a:lnSpc>
                <a:spcPct val="150000"/>
              </a:lnSpc>
              <a:spcBef>
                <a:spcPts val="1009"/>
              </a:spcBef>
              <a:buFont typeface="Wingdings" panose="05000000000000000000" pitchFamily="2" charset="2"/>
              <a:buChar char="§"/>
            </a:pPr>
            <a:r>
              <a:rPr lang="en-US" sz="2040" b="1" spc="-40" dirty="0">
                <a:solidFill>
                  <a:prstClr val="black"/>
                </a:solidFill>
                <a:latin typeface="Times New Roman" panose="02020603050405020304" pitchFamily="18" charset="0"/>
                <a:cs typeface="Times New Roman" panose="02020603050405020304" pitchFamily="18" charset="0"/>
              </a:rPr>
              <a:t>Customer </a:t>
            </a:r>
            <a:r>
              <a:rPr lang="en-US" sz="2040" b="1" spc="-11" dirty="0">
                <a:solidFill>
                  <a:prstClr val="black"/>
                </a:solidFill>
                <a:latin typeface="Times New Roman" panose="02020603050405020304" pitchFamily="18" charset="0"/>
                <a:cs typeface="Times New Roman" panose="02020603050405020304" pitchFamily="18" charset="0"/>
              </a:rPr>
              <a:t>behavior</a:t>
            </a:r>
            <a:r>
              <a:rPr lang="en-US" sz="2040" b="1" spc="-176" dirty="0">
                <a:solidFill>
                  <a:prstClr val="black"/>
                </a:solidFill>
                <a:latin typeface="Times New Roman" panose="02020603050405020304" pitchFamily="18" charset="0"/>
                <a:cs typeface="Times New Roman" panose="02020603050405020304" pitchFamily="18" charset="0"/>
              </a:rPr>
              <a:t> </a:t>
            </a:r>
            <a:r>
              <a:rPr lang="en-US" sz="2040" b="1" spc="-11" dirty="0">
                <a:solidFill>
                  <a:prstClr val="black"/>
                </a:solidFill>
                <a:latin typeface="Times New Roman" panose="02020603050405020304" pitchFamily="18" charset="0"/>
                <a:cs typeface="Times New Roman" panose="02020603050405020304" pitchFamily="18" charset="0"/>
              </a:rPr>
              <a:t>prediction</a:t>
            </a:r>
            <a:endParaRPr lang="en-US" sz="2040" b="1" dirty="0">
              <a:solidFill>
                <a:prstClr val="black"/>
              </a:solidFill>
              <a:latin typeface="Times New Roman" panose="02020603050405020304" pitchFamily="18" charset="0"/>
              <a:cs typeface="Times New Roman" panose="02020603050405020304" pitchFamily="18" charset="0"/>
            </a:endParaRPr>
          </a:p>
          <a:p>
            <a:pPr marL="338233" indent="-323840" defTabSz="518145">
              <a:lnSpc>
                <a:spcPct val="150000"/>
              </a:lnSpc>
              <a:spcBef>
                <a:spcPts val="1009"/>
              </a:spcBef>
              <a:buFont typeface="Wingdings" panose="05000000000000000000" pitchFamily="2" charset="2"/>
              <a:buChar char="§"/>
            </a:pPr>
            <a:r>
              <a:rPr lang="en-US" sz="2040" b="1" spc="-6" dirty="0">
                <a:solidFill>
                  <a:prstClr val="black"/>
                </a:solidFill>
                <a:latin typeface="Times New Roman" panose="02020603050405020304" pitchFamily="18" charset="0"/>
                <a:cs typeface="Times New Roman" panose="02020603050405020304" pitchFamily="18" charset="0"/>
              </a:rPr>
              <a:t>Motion</a:t>
            </a:r>
            <a:r>
              <a:rPr lang="en-US" sz="2040" b="1" spc="-74" dirty="0">
                <a:solidFill>
                  <a:prstClr val="black"/>
                </a:solidFill>
                <a:latin typeface="Times New Roman" panose="02020603050405020304" pitchFamily="18" charset="0"/>
                <a:cs typeface="Times New Roman" panose="02020603050405020304" pitchFamily="18" charset="0"/>
              </a:rPr>
              <a:t> </a:t>
            </a:r>
            <a:r>
              <a:rPr lang="en-US" sz="2040" b="1" spc="17" dirty="0">
                <a:solidFill>
                  <a:prstClr val="black"/>
                </a:solidFill>
                <a:latin typeface="Times New Roman" panose="02020603050405020304" pitchFamily="18" charset="0"/>
                <a:cs typeface="Times New Roman" panose="02020603050405020304" pitchFamily="18" charset="0"/>
              </a:rPr>
              <a:t>detection</a:t>
            </a:r>
            <a:endParaRPr lang="en-US" sz="2040" b="1" dirty="0">
              <a:solidFill>
                <a:prstClr val="black"/>
              </a:solidFill>
              <a:latin typeface="Times New Roman" panose="02020603050405020304" pitchFamily="18" charset="0"/>
              <a:cs typeface="Times New Roman" panose="02020603050405020304" pitchFamily="18" charset="0"/>
            </a:endParaRPr>
          </a:p>
          <a:p>
            <a:pPr marL="338233" indent="-323840" defTabSz="518145">
              <a:lnSpc>
                <a:spcPct val="150000"/>
              </a:lnSpc>
              <a:spcBef>
                <a:spcPts val="1009"/>
              </a:spcBef>
              <a:buFont typeface="Wingdings" panose="05000000000000000000" pitchFamily="2" charset="2"/>
              <a:buChar char="§"/>
            </a:pPr>
            <a:r>
              <a:rPr lang="en-US" sz="2040" b="1" spc="102" dirty="0">
                <a:solidFill>
                  <a:prstClr val="black"/>
                </a:solidFill>
                <a:latin typeface="Times New Roman" panose="02020603050405020304" pitchFamily="18" charset="0"/>
                <a:cs typeface="Times New Roman" panose="02020603050405020304" pitchFamily="18" charset="0"/>
              </a:rPr>
              <a:t>Ad</a:t>
            </a:r>
            <a:r>
              <a:rPr lang="en-US" sz="2040" b="1" spc="-442" dirty="0">
                <a:solidFill>
                  <a:prstClr val="black"/>
                </a:solidFill>
                <a:latin typeface="Times New Roman" panose="02020603050405020304" pitchFamily="18" charset="0"/>
                <a:cs typeface="Times New Roman" panose="02020603050405020304" pitchFamily="18" charset="0"/>
              </a:rPr>
              <a:t> </a:t>
            </a:r>
            <a:r>
              <a:rPr lang="en-US" sz="2040" b="1" dirty="0">
                <a:solidFill>
                  <a:prstClr val="black"/>
                </a:solidFill>
                <a:latin typeface="Times New Roman" panose="02020603050405020304" pitchFamily="18" charset="0"/>
                <a:cs typeface="Times New Roman" panose="02020603050405020304" pitchFamily="18" charset="0"/>
              </a:rPr>
              <a:t>click </a:t>
            </a:r>
            <a:r>
              <a:rPr lang="en-US" sz="2040" b="1" spc="-45" dirty="0">
                <a:solidFill>
                  <a:prstClr val="black"/>
                </a:solidFill>
                <a:latin typeface="Times New Roman" panose="02020603050405020304" pitchFamily="18" charset="0"/>
                <a:cs typeface="Times New Roman" panose="02020603050405020304" pitchFamily="18" charset="0"/>
              </a:rPr>
              <a:t>through </a:t>
            </a:r>
            <a:r>
              <a:rPr lang="en-US" sz="2040" b="1" spc="-28" dirty="0">
                <a:solidFill>
                  <a:prstClr val="black"/>
                </a:solidFill>
                <a:latin typeface="Times New Roman" panose="02020603050405020304" pitchFamily="18" charset="0"/>
                <a:cs typeface="Times New Roman" panose="02020603050405020304" pitchFamily="18" charset="0"/>
              </a:rPr>
              <a:t>rate </a:t>
            </a:r>
            <a:r>
              <a:rPr lang="en-US" sz="2040" b="1" spc="-11" dirty="0">
                <a:solidFill>
                  <a:prstClr val="black"/>
                </a:solidFill>
                <a:latin typeface="Times New Roman" panose="02020603050405020304" pitchFamily="18" charset="0"/>
                <a:cs typeface="Times New Roman" panose="02020603050405020304" pitchFamily="18" charset="0"/>
              </a:rPr>
              <a:t>prediction</a:t>
            </a:r>
            <a:endParaRPr lang="en-US" sz="2040" b="1" dirty="0">
              <a:solidFill>
                <a:prstClr val="black"/>
              </a:solidFill>
              <a:latin typeface="Times New Roman" panose="02020603050405020304" pitchFamily="18" charset="0"/>
              <a:cs typeface="Times New Roman" panose="02020603050405020304" pitchFamily="18" charset="0"/>
            </a:endParaRPr>
          </a:p>
          <a:p>
            <a:pPr marL="338233" indent="-323840" defTabSz="518145">
              <a:lnSpc>
                <a:spcPct val="150000"/>
              </a:lnSpc>
              <a:spcBef>
                <a:spcPts val="1009"/>
              </a:spcBef>
              <a:buFont typeface="Wingdings" panose="05000000000000000000" pitchFamily="2" charset="2"/>
              <a:buChar char="§"/>
            </a:pPr>
            <a:r>
              <a:rPr lang="en-US" sz="2040" b="1" spc="17" dirty="0">
                <a:solidFill>
                  <a:prstClr val="black"/>
                </a:solidFill>
                <a:latin typeface="Times New Roman" panose="02020603050405020304" pitchFamily="18" charset="0"/>
                <a:cs typeface="Times New Roman" panose="02020603050405020304" pitchFamily="18" charset="0"/>
              </a:rPr>
              <a:t>Malware</a:t>
            </a:r>
            <a:r>
              <a:rPr lang="en-US" sz="2040" b="1" spc="-79" dirty="0">
                <a:solidFill>
                  <a:prstClr val="black"/>
                </a:solidFill>
                <a:latin typeface="Times New Roman" panose="02020603050405020304" pitchFamily="18" charset="0"/>
                <a:cs typeface="Times New Roman" panose="02020603050405020304" pitchFamily="18" charset="0"/>
              </a:rPr>
              <a:t> </a:t>
            </a:r>
            <a:r>
              <a:rPr lang="en-US" sz="2040" b="1" spc="-34" dirty="0">
                <a:solidFill>
                  <a:prstClr val="black"/>
                </a:solidFill>
                <a:latin typeface="Times New Roman" panose="02020603050405020304" pitchFamily="18" charset="0"/>
                <a:cs typeface="Times New Roman" panose="02020603050405020304" pitchFamily="18" charset="0"/>
              </a:rPr>
              <a:t>classification</a:t>
            </a:r>
            <a:endParaRPr lang="en-US" sz="2040" b="1" dirty="0">
              <a:solidFill>
                <a:prstClr val="black"/>
              </a:solidFill>
              <a:latin typeface="Times New Roman" panose="02020603050405020304" pitchFamily="18" charset="0"/>
              <a:cs typeface="Times New Roman" panose="02020603050405020304" pitchFamily="18" charset="0"/>
            </a:endParaRPr>
          </a:p>
          <a:p>
            <a:pPr marL="338233" indent="-323840" defTabSz="518145">
              <a:lnSpc>
                <a:spcPct val="150000"/>
              </a:lnSpc>
              <a:spcBef>
                <a:spcPts val="1009"/>
              </a:spcBef>
              <a:buFont typeface="Wingdings" panose="05000000000000000000" pitchFamily="2" charset="2"/>
              <a:buChar char="§"/>
            </a:pPr>
            <a:r>
              <a:rPr lang="en-US" sz="2040" b="1" spc="-6" dirty="0">
                <a:solidFill>
                  <a:prstClr val="black"/>
                </a:solidFill>
                <a:latin typeface="Times New Roman" panose="02020603050405020304" pitchFamily="18" charset="0"/>
                <a:cs typeface="Times New Roman" panose="02020603050405020304" pitchFamily="18" charset="0"/>
              </a:rPr>
              <a:t>Product</a:t>
            </a:r>
            <a:r>
              <a:rPr lang="en-US" sz="2040" b="1" spc="-74" dirty="0">
                <a:solidFill>
                  <a:prstClr val="black"/>
                </a:solidFill>
                <a:latin typeface="Times New Roman" panose="02020603050405020304" pitchFamily="18" charset="0"/>
                <a:cs typeface="Times New Roman" panose="02020603050405020304" pitchFamily="18" charset="0"/>
              </a:rPr>
              <a:t> </a:t>
            </a:r>
            <a:r>
              <a:rPr lang="en-US" sz="2040" b="1" spc="-11" dirty="0">
                <a:solidFill>
                  <a:prstClr val="black"/>
                </a:solidFill>
                <a:latin typeface="Times New Roman" panose="02020603050405020304" pitchFamily="18" charset="0"/>
                <a:cs typeface="Times New Roman" panose="02020603050405020304" pitchFamily="18" charset="0"/>
              </a:rPr>
              <a:t>categorization</a:t>
            </a:r>
            <a:endParaRPr lang="en-US" sz="2040" b="1" dirty="0">
              <a:solidFill>
                <a:prstClr val="black"/>
              </a:solidFill>
              <a:latin typeface="Times New Roman" panose="02020603050405020304" pitchFamily="18" charset="0"/>
              <a:cs typeface="Times New Roman" panose="02020603050405020304" pitchFamily="18" charset="0"/>
            </a:endParaRPr>
          </a:p>
          <a:p>
            <a:pPr marL="338233" indent="-323840" defTabSz="518145">
              <a:lnSpc>
                <a:spcPct val="150000"/>
              </a:lnSpc>
              <a:spcBef>
                <a:spcPts val="1009"/>
              </a:spcBef>
              <a:buFont typeface="Wingdings" panose="05000000000000000000" pitchFamily="2" charset="2"/>
              <a:buChar char="§"/>
            </a:pPr>
            <a:r>
              <a:rPr lang="en-US" sz="2040" b="1" spc="-28" dirty="0">
                <a:solidFill>
                  <a:prstClr val="black"/>
                </a:solidFill>
                <a:latin typeface="Times New Roman" panose="02020603050405020304" pitchFamily="18" charset="0"/>
                <a:cs typeface="Times New Roman" panose="02020603050405020304" pitchFamily="18" charset="0"/>
              </a:rPr>
              <a:t>Hazard </a:t>
            </a:r>
            <a:r>
              <a:rPr lang="en-US" sz="2040" b="1" spc="-176" dirty="0">
                <a:solidFill>
                  <a:prstClr val="black"/>
                </a:solidFill>
                <a:latin typeface="Times New Roman" panose="02020603050405020304" pitchFamily="18" charset="0"/>
                <a:cs typeface="Times New Roman" panose="02020603050405020304" pitchFamily="18" charset="0"/>
              </a:rPr>
              <a:t>risk</a:t>
            </a:r>
            <a:r>
              <a:rPr lang="en-US" sz="2040" b="1" spc="-198" dirty="0">
                <a:solidFill>
                  <a:prstClr val="black"/>
                </a:solidFill>
                <a:latin typeface="Times New Roman" panose="02020603050405020304" pitchFamily="18" charset="0"/>
                <a:cs typeface="Times New Roman" panose="02020603050405020304" pitchFamily="18" charset="0"/>
              </a:rPr>
              <a:t> </a:t>
            </a:r>
            <a:r>
              <a:rPr lang="en-US" sz="2040" b="1" spc="-11" dirty="0">
                <a:solidFill>
                  <a:prstClr val="black"/>
                </a:solidFill>
                <a:latin typeface="Times New Roman" panose="02020603050405020304" pitchFamily="18" charset="0"/>
                <a:cs typeface="Times New Roman" panose="02020603050405020304" pitchFamily="18" charset="0"/>
              </a:rPr>
              <a:t>prediction</a:t>
            </a:r>
            <a:endParaRPr lang="en-US" sz="2040" b="1" dirty="0">
              <a:solidFill>
                <a:prstClr val="black"/>
              </a:solidFill>
              <a:latin typeface="Times New Roman" panose="02020603050405020304" pitchFamily="18" charset="0"/>
              <a:cs typeface="Times New Roman" panose="02020603050405020304" pitchFamily="18" charset="0"/>
            </a:endParaRPr>
          </a:p>
          <a:p>
            <a:pPr marL="338233" indent="-323840" defTabSz="518145">
              <a:lnSpc>
                <a:spcPct val="150000"/>
              </a:lnSpc>
              <a:spcBef>
                <a:spcPts val="1009"/>
              </a:spcBef>
              <a:buFont typeface="Wingdings" panose="05000000000000000000" pitchFamily="2" charset="2"/>
              <a:buChar char="§"/>
            </a:pPr>
            <a:r>
              <a:rPr lang="en-US" sz="2040" b="1" spc="-45" dirty="0">
                <a:solidFill>
                  <a:prstClr val="black"/>
                </a:solidFill>
                <a:latin typeface="Times New Roman" panose="02020603050405020304" pitchFamily="18" charset="0"/>
                <a:cs typeface="Times New Roman" panose="02020603050405020304" pitchFamily="18" charset="0"/>
              </a:rPr>
              <a:t>Massive </a:t>
            </a:r>
            <a:r>
              <a:rPr lang="en-US" sz="2040" b="1" spc="-57" dirty="0">
                <a:solidFill>
                  <a:prstClr val="black"/>
                </a:solidFill>
                <a:latin typeface="Times New Roman" panose="02020603050405020304" pitchFamily="18" charset="0"/>
                <a:cs typeface="Times New Roman" panose="02020603050405020304" pitchFamily="18" charset="0"/>
              </a:rPr>
              <a:t>on-line </a:t>
            </a:r>
            <a:r>
              <a:rPr lang="en-US" sz="2040" b="1" spc="-23" dirty="0">
                <a:solidFill>
                  <a:prstClr val="black"/>
                </a:solidFill>
                <a:latin typeface="Times New Roman" panose="02020603050405020304" pitchFamily="18" charset="0"/>
                <a:cs typeface="Times New Roman" panose="02020603050405020304" pitchFamily="18" charset="0"/>
              </a:rPr>
              <a:t>course </a:t>
            </a:r>
            <a:r>
              <a:rPr lang="en-US" sz="2040" b="1" spc="-11" dirty="0">
                <a:solidFill>
                  <a:prstClr val="black"/>
                </a:solidFill>
                <a:latin typeface="Times New Roman" panose="02020603050405020304" pitchFamily="18" charset="0"/>
                <a:cs typeface="Times New Roman" panose="02020603050405020304" pitchFamily="18" charset="0"/>
              </a:rPr>
              <a:t>dropout </a:t>
            </a:r>
            <a:r>
              <a:rPr lang="en-US" sz="2040" b="1" spc="-28" dirty="0">
                <a:solidFill>
                  <a:prstClr val="black"/>
                </a:solidFill>
                <a:latin typeface="Times New Roman" panose="02020603050405020304" pitchFamily="18" charset="0"/>
                <a:cs typeface="Times New Roman" panose="02020603050405020304" pitchFamily="18" charset="0"/>
              </a:rPr>
              <a:t>rate </a:t>
            </a:r>
            <a:r>
              <a:rPr lang="en-US" sz="2040" b="1" spc="-11" dirty="0">
                <a:solidFill>
                  <a:prstClr val="black"/>
                </a:solidFill>
                <a:latin typeface="Times New Roman" panose="02020603050405020304" pitchFamily="18" charset="0"/>
                <a:cs typeface="Times New Roman" panose="02020603050405020304" pitchFamily="18" charset="0"/>
              </a:rPr>
              <a:t>prediction</a:t>
            </a:r>
            <a:endParaRPr lang="en-US" sz="2040" b="1" dirty="0">
              <a:solidFill>
                <a:prstClr val="black"/>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E55C3A8-89BC-4D3B-AB50-E78EFC5E3F97}"/>
              </a:ext>
            </a:extLst>
          </p:cNvPr>
          <p:cNvSpPr>
            <a:spLocks noGrp="1"/>
          </p:cNvSpPr>
          <p:nvPr>
            <p:ph type="sldNum" sz="quarter" idx="12"/>
          </p:nvPr>
        </p:nvSpPr>
        <p:spPr/>
        <p:txBody>
          <a:bodyPr/>
          <a:lstStyle/>
          <a:p>
            <a:fld id="{48F63A3B-78C7-47BE-AE5E-E10140E04643}" type="slidenum">
              <a:rPr lang="en-US" smtClean="0"/>
              <a:t>18</a:t>
            </a:fld>
            <a:endParaRPr lang="en-US" dirty="0"/>
          </a:p>
        </p:txBody>
      </p:sp>
    </p:spTree>
    <p:extLst>
      <p:ext uri="{BB962C8B-B14F-4D97-AF65-F5344CB8AC3E}">
        <p14:creationId xmlns:p14="http://schemas.microsoft.com/office/powerpoint/2010/main" val="4168201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1" end="1"/>
                                            </p:txEl>
                                          </p:spTgt>
                                        </p:tgtEl>
                                        <p:attrNameLst>
                                          <p:attrName>style.visibility</p:attrName>
                                        </p:attrNameLst>
                                      </p:cBhvr>
                                      <p:to>
                                        <p:strVal val="visible"/>
                                      </p:to>
                                    </p:set>
                                    <p:animEffect transition="in" filter="fade">
                                      <p:cBhvr>
                                        <p:cTn id="14" dur="1000"/>
                                        <p:tgtEl>
                                          <p:spTgt spid="12">
                                            <p:txEl>
                                              <p:pRg st="1" end="1"/>
                                            </p:txEl>
                                          </p:spTgt>
                                        </p:tgtEl>
                                      </p:cBhvr>
                                    </p:animEffect>
                                    <p:anim calcmode="lin" valueType="num">
                                      <p:cBhvr>
                                        <p:cTn id="15"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animEffect transition="in" filter="fade">
                                      <p:cBhvr>
                                        <p:cTn id="21" dur="1000"/>
                                        <p:tgtEl>
                                          <p:spTgt spid="12">
                                            <p:txEl>
                                              <p:pRg st="2" end="2"/>
                                            </p:txEl>
                                          </p:spTgt>
                                        </p:tgtEl>
                                      </p:cBhvr>
                                    </p:animEffect>
                                    <p:anim calcmode="lin" valueType="num">
                                      <p:cBhvr>
                                        <p:cTn id="22"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xEl>
                                              <p:pRg st="3" end="3"/>
                                            </p:txEl>
                                          </p:spTgt>
                                        </p:tgtEl>
                                        <p:attrNameLst>
                                          <p:attrName>style.visibility</p:attrName>
                                        </p:attrNameLst>
                                      </p:cBhvr>
                                      <p:to>
                                        <p:strVal val="visible"/>
                                      </p:to>
                                    </p:set>
                                    <p:animEffect transition="in" filter="fade">
                                      <p:cBhvr>
                                        <p:cTn id="28" dur="1000"/>
                                        <p:tgtEl>
                                          <p:spTgt spid="12">
                                            <p:txEl>
                                              <p:pRg st="3" end="3"/>
                                            </p:txEl>
                                          </p:spTgt>
                                        </p:tgtEl>
                                      </p:cBhvr>
                                    </p:animEffect>
                                    <p:anim calcmode="lin" valueType="num">
                                      <p:cBhvr>
                                        <p:cTn id="29"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xEl>
                                              <p:pRg st="4" end="4"/>
                                            </p:txEl>
                                          </p:spTgt>
                                        </p:tgtEl>
                                        <p:attrNameLst>
                                          <p:attrName>style.visibility</p:attrName>
                                        </p:attrNameLst>
                                      </p:cBhvr>
                                      <p:to>
                                        <p:strVal val="visible"/>
                                      </p:to>
                                    </p:set>
                                    <p:animEffect transition="in" filter="fade">
                                      <p:cBhvr>
                                        <p:cTn id="35" dur="1000"/>
                                        <p:tgtEl>
                                          <p:spTgt spid="12">
                                            <p:txEl>
                                              <p:pRg st="4" end="4"/>
                                            </p:txEl>
                                          </p:spTgt>
                                        </p:tgtEl>
                                      </p:cBhvr>
                                    </p:animEffect>
                                    <p:anim calcmode="lin" valueType="num">
                                      <p:cBhvr>
                                        <p:cTn id="36"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2">
                                            <p:txEl>
                                              <p:pRg st="5" end="5"/>
                                            </p:txEl>
                                          </p:spTgt>
                                        </p:tgtEl>
                                        <p:attrNameLst>
                                          <p:attrName>style.visibility</p:attrName>
                                        </p:attrNameLst>
                                      </p:cBhvr>
                                      <p:to>
                                        <p:strVal val="visible"/>
                                      </p:to>
                                    </p:set>
                                    <p:animEffect transition="in" filter="fade">
                                      <p:cBhvr>
                                        <p:cTn id="42" dur="1000"/>
                                        <p:tgtEl>
                                          <p:spTgt spid="12">
                                            <p:txEl>
                                              <p:pRg st="5" end="5"/>
                                            </p:txEl>
                                          </p:spTgt>
                                        </p:tgtEl>
                                      </p:cBhvr>
                                    </p:animEffect>
                                    <p:anim calcmode="lin" valueType="num">
                                      <p:cBhvr>
                                        <p:cTn id="43" dur="1000" fill="hold"/>
                                        <p:tgtEl>
                                          <p:spTgt spid="1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2">
                                            <p:txEl>
                                              <p:pRg st="6" end="6"/>
                                            </p:txEl>
                                          </p:spTgt>
                                        </p:tgtEl>
                                        <p:attrNameLst>
                                          <p:attrName>style.visibility</p:attrName>
                                        </p:attrNameLst>
                                      </p:cBhvr>
                                      <p:to>
                                        <p:strVal val="visible"/>
                                      </p:to>
                                    </p:set>
                                    <p:animEffect transition="in" filter="fade">
                                      <p:cBhvr>
                                        <p:cTn id="49" dur="1000"/>
                                        <p:tgtEl>
                                          <p:spTgt spid="12">
                                            <p:txEl>
                                              <p:pRg st="6" end="6"/>
                                            </p:txEl>
                                          </p:spTgt>
                                        </p:tgtEl>
                                      </p:cBhvr>
                                    </p:animEffect>
                                    <p:anim calcmode="lin" valueType="num">
                                      <p:cBhvr>
                                        <p:cTn id="50" dur="1000" fill="hold"/>
                                        <p:tgtEl>
                                          <p:spTgt spid="1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2">
                                            <p:txEl>
                                              <p:pRg st="7" end="7"/>
                                            </p:txEl>
                                          </p:spTgt>
                                        </p:tgtEl>
                                        <p:attrNameLst>
                                          <p:attrName>style.visibility</p:attrName>
                                        </p:attrNameLst>
                                      </p:cBhvr>
                                      <p:to>
                                        <p:strVal val="visible"/>
                                      </p:to>
                                    </p:set>
                                    <p:animEffect transition="in" filter="fade">
                                      <p:cBhvr>
                                        <p:cTn id="56" dur="1000"/>
                                        <p:tgtEl>
                                          <p:spTgt spid="12">
                                            <p:txEl>
                                              <p:pRg st="7" end="7"/>
                                            </p:txEl>
                                          </p:spTgt>
                                        </p:tgtEl>
                                      </p:cBhvr>
                                    </p:animEffect>
                                    <p:anim calcmode="lin" valueType="num">
                                      <p:cBhvr>
                                        <p:cTn id="57" dur="1000" fill="hold"/>
                                        <p:tgtEl>
                                          <p:spTgt spid="12">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2">
                                            <p:txEl>
                                              <p:pRg st="8" end="8"/>
                                            </p:txEl>
                                          </p:spTgt>
                                        </p:tgtEl>
                                        <p:attrNameLst>
                                          <p:attrName>style.visibility</p:attrName>
                                        </p:attrNameLst>
                                      </p:cBhvr>
                                      <p:to>
                                        <p:strVal val="visible"/>
                                      </p:to>
                                    </p:set>
                                    <p:animEffect transition="in" filter="fade">
                                      <p:cBhvr>
                                        <p:cTn id="63" dur="1000"/>
                                        <p:tgtEl>
                                          <p:spTgt spid="12">
                                            <p:txEl>
                                              <p:pRg st="8" end="8"/>
                                            </p:txEl>
                                          </p:spTgt>
                                        </p:tgtEl>
                                      </p:cBhvr>
                                    </p:animEffect>
                                    <p:anim calcmode="lin" valueType="num">
                                      <p:cBhvr>
                                        <p:cTn id="64" dur="1000" fill="hold"/>
                                        <p:tgtEl>
                                          <p:spTgt spid="12">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1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2">
                                            <p:txEl>
                                              <p:pRg st="9" end="9"/>
                                            </p:txEl>
                                          </p:spTgt>
                                        </p:tgtEl>
                                        <p:attrNameLst>
                                          <p:attrName>style.visibility</p:attrName>
                                        </p:attrNameLst>
                                      </p:cBhvr>
                                      <p:to>
                                        <p:strVal val="visible"/>
                                      </p:to>
                                    </p:set>
                                    <p:animEffect transition="in" filter="fade">
                                      <p:cBhvr>
                                        <p:cTn id="70" dur="1000"/>
                                        <p:tgtEl>
                                          <p:spTgt spid="12">
                                            <p:txEl>
                                              <p:pRg st="9" end="9"/>
                                            </p:txEl>
                                          </p:spTgt>
                                        </p:tgtEl>
                                      </p:cBhvr>
                                    </p:animEffect>
                                    <p:anim calcmode="lin" valueType="num">
                                      <p:cBhvr>
                                        <p:cTn id="71" dur="1000" fill="hold"/>
                                        <p:tgtEl>
                                          <p:spTgt spid="12">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1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66FF6C8-BE20-4829-8532-B9BAE2290485}"/>
              </a:ext>
            </a:extLst>
          </p:cNvPr>
          <p:cNvCxnSpPr>
            <a:cxnSpLocks/>
          </p:cNvCxnSpPr>
          <p:nvPr/>
        </p:nvCxnSpPr>
        <p:spPr>
          <a:xfrm>
            <a:off x="0" y="961224"/>
            <a:ext cx="13817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6FE4641-A655-4CC0-9919-6CCB74C86AA7}"/>
              </a:ext>
            </a:extLst>
          </p:cNvPr>
          <p:cNvCxnSpPr>
            <a:cxnSpLocks/>
          </p:cNvCxnSpPr>
          <p:nvPr/>
        </p:nvCxnSpPr>
        <p:spPr>
          <a:xfrm>
            <a:off x="0" y="7291787"/>
            <a:ext cx="138176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5D9BB42-3731-4569-9F67-19A8B16AC2BE}"/>
              </a:ext>
            </a:extLst>
          </p:cNvPr>
          <p:cNvSpPr txBox="1"/>
          <p:nvPr/>
        </p:nvSpPr>
        <p:spPr>
          <a:xfrm>
            <a:off x="1141454" y="1169210"/>
            <a:ext cx="12135457" cy="4487382"/>
          </a:xfrm>
          <a:prstGeom prst="rect">
            <a:avLst/>
          </a:prstGeom>
          <a:noFill/>
        </p:spPr>
        <p:txBody>
          <a:bodyPr wrap="square">
            <a:spAutoFit/>
          </a:bodyPr>
          <a:lstStyle/>
          <a:p>
            <a:pPr algn="just" defTabSz="518145"/>
            <a:r>
              <a:rPr lang="en-US" sz="2040" dirty="0">
                <a:solidFill>
                  <a:srgbClr val="282829"/>
                </a:solidFill>
                <a:latin typeface="-apple-system"/>
              </a:rPr>
              <a:t>The XGBoost library implements the gradient boosting decision tree algorithm.</a:t>
            </a:r>
          </a:p>
          <a:p>
            <a:pPr algn="just" defTabSz="518145"/>
            <a:endParaRPr lang="en-US" sz="2040" dirty="0">
              <a:solidFill>
                <a:srgbClr val="282829"/>
              </a:solidFill>
              <a:latin typeface="-apple-system"/>
            </a:endParaRPr>
          </a:p>
          <a:p>
            <a:pPr algn="just" defTabSz="518145"/>
            <a:r>
              <a:rPr lang="en-US" sz="2040" dirty="0">
                <a:solidFill>
                  <a:srgbClr val="282829"/>
                </a:solidFill>
                <a:latin typeface="-apple-system"/>
              </a:rPr>
              <a:t>This algorithm goes by lots of different names such as gradient boosting, multiple additive regression trees, stochastic gradient boosting or gradient boosting machines.</a:t>
            </a:r>
          </a:p>
          <a:p>
            <a:pPr algn="just" defTabSz="518145"/>
            <a:endParaRPr lang="en-US" sz="2040" dirty="0">
              <a:solidFill>
                <a:srgbClr val="282829"/>
              </a:solidFill>
              <a:latin typeface="-apple-system"/>
            </a:endParaRPr>
          </a:p>
          <a:p>
            <a:pPr algn="just" defTabSz="518145"/>
            <a:r>
              <a:rPr lang="en-US" sz="2040" dirty="0">
                <a:solidFill>
                  <a:srgbClr val="282829"/>
                </a:solidFill>
                <a:latin typeface="-apple-system"/>
              </a:rPr>
              <a:t>Boosting is an ensemble technique where new models are added to correct the errors made by existing models. Models are added sequentially until no further improvements can be made. A popular example is the AdaBoost algorithm that weights data points that are hard to predict.</a:t>
            </a:r>
          </a:p>
          <a:p>
            <a:pPr algn="just" defTabSz="518145"/>
            <a:endParaRPr lang="en-US" sz="2040" dirty="0">
              <a:solidFill>
                <a:srgbClr val="282829"/>
              </a:solidFill>
              <a:latin typeface="-apple-system"/>
            </a:endParaRPr>
          </a:p>
          <a:p>
            <a:pPr algn="just" defTabSz="518145"/>
            <a:r>
              <a:rPr lang="en-US" sz="2040" dirty="0">
                <a:solidFill>
                  <a:srgbClr val="282829"/>
                </a:solidFill>
                <a:latin typeface="-apple-system"/>
              </a:rPr>
              <a:t>Gradient boosting is an approach where new models are created that predict the residuals or errors of prior models and then added together to make the final prediction. It is called gradient boosting because it uses a gradient descent algorithm to minimize the loss when adding new models.</a:t>
            </a:r>
          </a:p>
          <a:p>
            <a:pPr algn="just" defTabSz="518145"/>
            <a:endParaRPr lang="en-US" sz="2040" dirty="0">
              <a:solidFill>
                <a:srgbClr val="282829"/>
              </a:solidFill>
              <a:latin typeface="-apple-system"/>
            </a:endParaRPr>
          </a:p>
          <a:p>
            <a:pPr algn="just" defTabSz="518145"/>
            <a:r>
              <a:rPr lang="en-US" sz="2040" dirty="0">
                <a:solidFill>
                  <a:srgbClr val="282829"/>
                </a:solidFill>
                <a:latin typeface="-apple-system"/>
              </a:rPr>
              <a:t>This approach supports both regression and classification predictive modeling problems.</a:t>
            </a:r>
          </a:p>
        </p:txBody>
      </p:sp>
      <p:sp>
        <p:nvSpPr>
          <p:cNvPr id="8" name="TextBox 7">
            <a:extLst>
              <a:ext uri="{FF2B5EF4-FFF2-40B4-BE49-F238E27FC236}">
                <a16:creationId xmlns:a16="http://schemas.microsoft.com/office/drawing/2014/main" id="{C32AC94D-CAB4-4AE9-91A5-12318B2D91D5}"/>
              </a:ext>
            </a:extLst>
          </p:cNvPr>
          <p:cNvSpPr txBox="1"/>
          <p:nvPr/>
        </p:nvSpPr>
        <p:spPr>
          <a:xfrm>
            <a:off x="3450646" y="166680"/>
            <a:ext cx="6916309" cy="615553"/>
          </a:xfrm>
          <a:prstGeom prst="rect">
            <a:avLst/>
          </a:prstGeom>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a:spAutoFit/>
          </a:bodyPr>
          <a:lstStyle/>
          <a:p>
            <a:pPr defTabSz="518145"/>
            <a:r>
              <a:rPr lang="en-US" sz="3400" b="1" dirty="0">
                <a:solidFill>
                  <a:srgbClr val="292929"/>
                </a:solidFill>
                <a:latin typeface="Times New Roman" panose="02020603050405020304" pitchFamily="18" charset="0"/>
                <a:cs typeface="Times New Roman" panose="02020603050405020304" pitchFamily="18" charset="0"/>
              </a:rPr>
              <a:t>How XGBoost Works</a:t>
            </a:r>
          </a:p>
        </p:txBody>
      </p:sp>
      <p:sp>
        <p:nvSpPr>
          <p:cNvPr id="2" name="Slide Number Placeholder 1">
            <a:extLst>
              <a:ext uri="{FF2B5EF4-FFF2-40B4-BE49-F238E27FC236}">
                <a16:creationId xmlns:a16="http://schemas.microsoft.com/office/drawing/2014/main" id="{930C4D25-E157-4AE2-BC62-1E250EB0CC52}"/>
              </a:ext>
            </a:extLst>
          </p:cNvPr>
          <p:cNvSpPr>
            <a:spLocks noGrp="1"/>
          </p:cNvSpPr>
          <p:nvPr>
            <p:ph type="sldNum" sz="quarter" idx="12"/>
          </p:nvPr>
        </p:nvSpPr>
        <p:spPr/>
        <p:txBody>
          <a:bodyPr/>
          <a:lstStyle/>
          <a:p>
            <a:fld id="{48F63A3B-78C7-47BE-AE5E-E10140E04643}" type="slidenum">
              <a:rPr lang="en-US" smtClean="0"/>
              <a:t>19</a:t>
            </a:fld>
            <a:endParaRPr lang="en-US" dirty="0"/>
          </a:p>
        </p:txBody>
      </p:sp>
    </p:spTree>
    <p:extLst>
      <p:ext uri="{BB962C8B-B14F-4D97-AF65-F5344CB8AC3E}">
        <p14:creationId xmlns:p14="http://schemas.microsoft.com/office/powerpoint/2010/main" val="96268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1000"/>
                                        <p:tgtEl>
                                          <p:spTgt spid="6">
                                            <p:txEl>
                                              <p:pRg st="4" end="4"/>
                                            </p:txEl>
                                          </p:spTgt>
                                        </p:tgtEl>
                                      </p:cBhvr>
                                    </p:animEffect>
                                    <p:anim calcmode="lin" valueType="num">
                                      <p:cBhvr>
                                        <p:cTn id="22"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6" end="6"/>
                                            </p:txEl>
                                          </p:spTgt>
                                        </p:tgtEl>
                                        <p:attrNameLst>
                                          <p:attrName>style.visibility</p:attrName>
                                        </p:attrNameLst>
                                      </p:cBhvr>
                                      <p:to>
                                        <p:strVal val="visible"/>
                                      </p:to>
                                    </p:set>
                                    <p:animEffect transition="in" filter="fade">
                                      <p:cBhvr>
                                        <p:cTn id="28" dur="1000"/>
                                        <p:tgtEl>
                                          <p:spTgt spid="6">
                                            <p:txEl>
                                              <p:pRg st="6" end="6"/>
                                            </p:txEl>
                                          </p:spTgt>
                                        </p:tgtEl>
                                      </p:cBhvr>
                                    </p:animEffect>
                                    <p:anim calcmode="lin" valueType="num">
                                      <p:cBhvr>
                                        <p:cTn id="29"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animEffect transition="in" filter="fade">
                                      <p:cBhvr>
                                        <p:cTn id="35" dur="1000"/>
                                        <p:tgtEl>
                                          <p:spTgt spid="6">
                                            <p:txEl>
                                              <p:pRg st="8" end="8"/>
                                            </p:txEl>
                                          </p:spTgt>
                                        </p:tgtEl>
                                      </p:cBhvr>
                                    </p:animEffect>
                                    <p:anim calcmode="lin" valueType="num">
                                      <p:cBhvr>
                                        <p:cTn id="36"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3251200" y="70160"/>
            <a:ext cx="8259075" cy="947785"/>
          </a:xfrm>
          <a:prstGeom prst="rect">
            <a:avLst/>
          </a:prstGeom>
        </p:spPr>
        <p:txBody>
          <a:bodyPr vert="horz" wrap="square" lIns="0" tIns="17447" rIns="0" bIns="0" rtlCol="0">
            <a:spAutoFit/>
          </a:bodyPr>
          <a:lstStyle/>
          <a:p>
            <a:pPr marL="25297">
              <a:spcBef>
                <a:spcPts val="137"/>
              </a:spcBef>
            </a:pPr>
            <a:r>
              <a:rPr spc="-7" dirty="0">
                <a:latin typeface="Times New Roman" panose="02020603050405020304" pitchFamily="18" charset="0"/>
                <a:cs typeface="Times New Roman" panose="02020603050405020304" pitchFamily="18" charset="0"/>
              </a:rPr>
              <a:t>Ensemble</a:t>
            </a:r>
            <a:r>
              <a:rPr spc="-89" dirty="0">
                <a:latin typeface="Times New Roman" panose="02020603050405020304" pitchFamily="18" charset="0"/>
                <a:cs typeface="Times New Roman" panose="02020603050405020304" pitchFamily="18" charset="0"/>
              </a:rPr>
              <a:t> </a:t>
            </a:r>
            <a:r>
              <a:rPr spc="-7" dirty="0">
                <a:latin typeface="Times New Roman" panose="02020603050405020304" pitchFamily="18" charset="0"/>
                <a:cs typeface="Times New Roman" panose="02020603050405020304" pitchFamily="18" charset="0"/>
              </a:rPr>
              <a:t>methods</a:t>
            </a:r>
          </a:p>
        </p:txBody>
      </p:sp>
      <p:grpSp>
        <p:nvGrpSpPr>
          <p:cNvPr id="3" name="object 3"/>
          <p:cNvGrpSpPr/>
          <p:nvPr/>
        </p:nvGrpSpPr>
        <p:grpSpPr>
          <a:xfrm>
            <a:off x="2463696" y="1752601"/>
            <a:ext cx="8447365" cy="5790367"/>
            <a:chOff x="847897" y="2163762"/>
            <a:chExt cx="8753475" cy="4980305"/>
          </a:xfrm>
        </p:grpSpPr>
        <p:sp>
          <p:nvSpPr>
            <p:cNvPr id="4" name="object 4"/>
            <p:cNvSpPr/>
            <p:nvPr/>
          </p:nvSpPr>
          <p:spPr>
            <a:xfrm>
              <a:off x="1085850" y="2163762"/>
              <a:ext cx="8286750" cy="4922837"/>
            </a:xfrm>
            <a:prstGeom prst="rect">
              <a:avLst/>
            </a:prstGeom>
            <a:blipFill>
              <a:blip r:embed="rId2" cstate="print"/>
              <a:stretch>
                <a:fillRect/>
              </a:stretch>
            </a:blipFill>
          </p:spPr>
          <p:txBody>
            <a:bodyPr wrap="square" lIns="0" tIns="0" rIns="0" bIns="0" rtlCol="0"/>
            <a:lstStyle/>
            <a:p>
              <a:endParaRPr sz="2473"/>
            </a:p>
          </p:txBody>
        </p:sp>
        <p:sp>
          <p:nvSpPr>
            <p:cNvPr id="5" name="object 5"/>
            <p:cNvSpPr/>
            <p:nvPr/>
          </p:nvSpPr>
          <p:spPr>
            <a:xfrm>
              <a:off x="6888162" y="5638800"/>
              <a:ext cx="2713037" cy="1504950"/>
            </a:xfrm>
            <a:prstGeom prst="rect">
              <a:avLst/>
            </a:prstGeom>
            <a:blipFill>
              <a:blip r:embed="rId3" cstate="print"/>
              <a:stretch>
                <a:fillRect/>
              </a:stretch>
            </a:blipFill>
          </p:spPr>
          <p:txBody>
            <a:bodyPr wrap="square" lIns="0" tIns="0" rIns="0" bIns="0" rtlCol="0"/>
            <a:lstStyle/>
            <a:p>
              <a:endParaRPr sz="2473"/>
            </a:p>
          </p:txBody>
        </p:sp>
        <p:sp>
          <p:nvSpPr>
            <p:cNvPr id="6" name="object 6"/>
            <p:cNvSpPr/>
            <p:nvPr/>
          </p:nvSpPr>
          <p:spPr>
            <a:xfrm>
              <a:off x="847897" y="2851269"/>
              <a:ext cx="2801391" cy="436417"/>
            </a:xfrm>
            <a:prstGeom prst="rect">
              <a:avLst/>
            </a:prstGeom>
            <a:blipFill>
              <a:blip r:embed="rId4" cstate="print"/>
              <a:stretch>
                <a:fillRect/>
              </a:stretch>
            </a:blipFill>
          </p:spPr>
          <p:txBody>
            <a:bodyPr wrap="square" lIns="0" tIns="0" rIns="0" bIns="0" rtlCol="0"/>
            <a:lstStyle/>
            <a:p>
              <a:endParaRPr sz="2473"/>
            </a:p>
          </p:txBody>
        </p:sp>
        <p:sp>
          <p:nvSpPr>
            <p:cNvPr id="7" name="object 7"/>
            <p:cNvSpPr/>
            <p:nvPr/>
          </p:nvSpPr>
          <p:spPr>
            <a:xfrm>
              <a:off x="914400" y="2895601"/>
              <a:ext cx="2667000" cy="304800"/>
            </a:xfrm>
            <a:custGeom>
              <a:avLst/>
              <a:gdLst/>
              <a:ahLst/>
              <a:cxnLst/>
              <a:rect l="l" t="t" r="r" b="b"/>
              <a:pathLst>
                <a:path w="2667000" h="304800">
                  <a:moveTo>
                    <a:pt x="0" y="50800"/>
                  </a:moveTo>
                  <a:lnTo>
                    <a:pt x="3992" y="31024"/>
                  </a:lnTo>
                  <a:lnTo>
                    <a:pt x="14879" y="14877"/>
                  </a:lnTo>
                  <a:lnTo>
                    <a:pt x="31026" y="3991"/>
                  </a:lnTo>
                  <a:lnTo>
                    <a:pt x="50801" y="0"/>
                  </a:lnTo>
                  <a:lnTo>
                    <a:pt x="2616201" y="0"/>
                  </a:lnTo>
                  <a:lnTo>
                    <a:pt x="2635976" y="3991"/>
                  </a:lnTo>
                  <a:lnTo>
                    <a:pt x="2652124" y="14877"/>
                  </a:lnTo>
                  <a:lnTo>
                    <a:pt x="2663009" y="31024"/>
                  </a:lnTo>
                  <a:lnTo>
                    <a:pt x="2667001" y="50800"/>
                  </a:lnTo>
                  <a:lnTo>
                    <a:pt x="2667001" y="254000"/>
                  </a:lnTo>
                  <a:lnTo>
                    <a:pt x="2663009" y="273775"/>
                  </a:lnTo>
                  <a:lnTo>
                    <a:pt x="2652124" y="289922"/>
                  </a:lnTo>
                  <a:lnTo>
                    <a:pt x="2635976" y="300808"/>
                  </a:lnTo>
                  <a:lnTo>
                    <a:pt x="2616201" y="304800"/>
                  </a:lnTo>
                  <a:lnTo>
                    <a:pt x="50801" y="304800"/>
                  </a:lnTo>
                  <a:lnTo>
                    <a:pt x="31026" y="300808"/>
                  </a:lnTo>
                  <a:lnTo>
                    <a:pt x="14879" y="289922"/>
                  </a:lnTo>
                  <a:lnTo>
                    <a:pt x="3992" y="273775"/>
                  </a:lnTo>
                  <a:lnTo>
                    <a:pt x="0" y="254000"/>
                  </a:lnTo>
                  <a:lnTo>
                    <a:pt x="0" y="50800"/>
                  </a:lnTo>
                  <a:close/>
                </a:path>
              </a:pathLst>
            </a:custGeom>
            <a:ln w="41275">
              <a:solidFill>
                <a:srgbClr val="FF2600"/>
              </a:solidFill>
            </a:ln>
          </p:spPr>
          <p:txBody>
            <a:bodyPr wrap="square" lIns="0" tIns="0" rIns="0" bIns="0" rtlCol="0"/>
            <a:lstStyle/>
            <a:p>
              <a:endParaRPr sz="2473"/>
            </a:p>
          </p:txBody>
        </p:sp>
      </p:grpSp>
      <p:sp>
        <p:nvSpPr>
          <p:cNvPr id="8" name="object 8"/>
          <p:cNvSpPr txBox="1"/>
          <p:nvPr/>
        </p:nvSpPr>
        <p:spPr>
          <a:xfrm>
            <a:off x="3082503" y="1017945"/>
            <a:ext cx="7209752" cy="398171"/>
          </a:xfrm>
          <a:prstGeom prst="rect">
            <a:avLst/>
          </a:prstGeom>
        </p:spPr>
        <p:txBody>
          <a:bodyPr vert="horz" wrap="square" lIns="0" tIns="17447" rIns="0" bIns="0" rtlCol="0">
            <a:spAutoFit/>
          </a:bodyPr>
          <a:lstStyle/>
          <a:p>
            <a:pPr marL="17446">
              <a:spcBef>
                <a:spcPts val="137"/>
              </a:spcBef>
            </a:pPr>
            <a:r>
              <a:rPr sz="2473" dirty="0">
                <a:latin typeface="Times New Roman" panose="02020603050405020304" pitchFamily="18" charset="0"/>
                <a:cs typeface="Times New Roman" panose="02020603050405020304" pitchFamily="18" charset="0"/>
              </a:rPr>
              <a:t>Machine learning </a:t>
            </a:r>
            <a:r>
              <a:rPr sz="2473" spc="-7" dirty="0">
                <a:latin typeface="Times New Roman" panose="02020603050405020304" pitchFamily="18" charset="0"/>
                <a:cs typeface="Times New Roman" panose="02020603050405020304" pitchFamily="18" charset="0"/>
              </a:rPr>
              <a:t>competition with </a:t>
            </a:r>
            <a:r>
              <a:rPr sz="2473" dirty="0">
                <a:latin typeface="Times New Roman" panose="02020603050405020304" pitchFamily="18" charset="0"/>
                <a:cs typeface="Times New Roman" panose="02020603050405020304" pitchFamily="18" charset="0"/>
              </a:rPr>
              <a:t>a $1 million</a:t>
            </a:r>
            <a:r>
              <a:rPr sz="2473" spc="-41" dirty="0">
                <a:latin typeface="Times New Roman" panose="02020603050405020304" pitchFamily="18" charset="0"/>
                <a:cs typeface="Times New Roman" panose="02020603050405020304" pitchFamily="18" charset="0"/>
              </a:rPr>
              <a:t> </a:t>
            </a:r>
            <a:r>
              <a:rPr sz="2473" dirty="0">
                <a:latin typeface="Times New Roman" panose="02020603050405020304" pitchFamily="18" charset="0"/>
                <a:cs typeface="Times New Roman" panose="02020603050405020304" pitchFamily="18" charset="0"/>
              </a:rPr>
              <a:t>prize</a:t>
            </a:r>
          </a:p>
        </p:txBody>
      </p:sp>
      <p:cxnSp>
        <p:nvCxnSpPr>
          <p:cNvPr id="9" name="Straight Connector 8">
            <a:extLst>
              <a:ext uri="{FF2B5EF4-FFF2-40B4-BE49-F238E27FC236}">
                <a16:creationId xmlns:a16="http://schemas.microsoft.com/office/drawing/2014/main" id="{A506C799-147B-495F-A5ED-548455F4E2E8}"/>
              </a:ext>
            </a:extLst>
          </p:cNvPr>
          <p:cNvCxnSpPr/>
          <p:nvPr/>
        </p:nvCxnSpPr>
        <p:spPr>
          <a:xfrm>
            <a:off x="0" y="1524000"/>
            <a:ext cx="138176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Slide Number Placeholder 9">
            <a:extLst>
              <a:ext uri="{FF2B5EF4-FFF2-40B4-BE49-F238E27FC236}">
                <a16:creationId xmlns:a16="http://schemas.microsoft.com/office/drawing/2014/main" id="{BDB37EE0-739F-4B1F-97A2-5AA534088034}"/>
              </a:ext>
            </a:extLst>
          </p:cNvPr>
          <p:cNvSpPr>
            <a:spLocks noGrp="1"/>
          </p:cNvSpPr>
          <p:nvPr>
            <p:ph type="sldNum" sz="quarter" idx="7"/>
          </p:nvPr>
        </p:nvSpPr>
        <p:spPr/>
        <p:txBody>
          <a:bodyPr/>
          <a:lstStyle/>
          <a:p>
            <a:fld id="{B6F15528-21DE-4FAA-801E-634DDDAF4B2B}"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66FF6C8-BE20-4829-8532-B9BAE2290485}"/>
              </a:ext>
            </a:extLst>
          </p:cNvPr>
          <p:cNvCxnSpPr>
            <a:cxnSpLocks/>
          </p:cNvCxnSpPr>
          <p:nvPr/>
        </p:nvCxnSpPr>
        <p:spPr>
          <a:xfrm>
            <a:off x="0" y="961224"/>
            <a:ext cx="13817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6FE4641-A655-4CC0-9919-6CCB74C86AA7}"/>
              </a:ext>
            </a:extLst>
          </p:cNvPr>
          <p:cNvCxnSpPr>
            <a:cxnSpLocks/>
          </p:cNvCxnSpPr>
          <p:nvPr/>
        </p:nvCxnSpPr>
        <p:spPr>
          <a:xfrm>
            <a:off x="0" y="7291787"/>
            <a:ext cx="138176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236973C-BBC8-415C-B14C-DAE00761FD23}"/>
              </a:ext>
            </a:extLst>
          </p:cNvPr>
          <p:cNvSpPr txBox="1"/>
          <p:nvPr/>
        </p:nvSpPr>
        <p:spPr>
          <a:xfrm>
            <a:off x="255325" y="1441838"/>
            <a:ext cx="13171777" cy="5429179"/>
          </a:xfrm>
          <a:prstGeom prst="rect">
            <a:avLst/>
          </a:prstGeom>
          <a:noFill/>
        </p:spPr>
        <p:txBody>
          <a:bodyPr wrap="square">
            <a:spAutoFit/>
          </a:bodyPr>
          <a:lstStyle/>
          <a:p>
            <a:pPr algn="just" defTabSz="518145"/>
            <a:r>
              <a:rPr lang="en-US" sz="2040" dirty="0">
                <a:solidFill>
                  <a:srgbClr val="292929"/>
                </a:solidFill>
                <a:latin typeface="Times New Roman" panose="02020603050405020304" pitchFamily="18" charset="0"/>
                <a:cs typeface="Times New Roman" panose="02020603050405020304" pitchFamily="18" charset="0"/>
              </a:rPr>
              <a:t>Hyper-parameter tuning is an essential feature in the XGBoost algorithm for improving the accuracy of the model. There are three different categories of parameters according to the XGBoost documentation.</a:t>
            </a:r>
          </a:p>
          <a:p>
            <a:pPr algn="just" defTabSz="518145"/>
            <a:endParaRPr lang="en-US" sz="2040" dirty="0">
              <a:solidFill>
                <a:srgbClr val="292929"/>
              </a:solidFill>
              <a:latin typeface="Times New Roman" panose="02020603050405020304" pitchFamily="18" charset="0"/>
              <a:cs typeface="Times New Roman" panose="02020603050405020304" pitchFamily="18" charset="0"/>
            </a:endParaRPr>
          </a:p>
          <a:p>
            <a:pPr defTabSz="518145">
              <a:buFont typeface="+mj-lt"/>
              <a:buAutoNum type="arabicPeriod"/>
            </a:pPr>
            <a:r>
              <a:rPr lang="en-US" sz="2040" dirty="0">
                <a:solidFill>
                  <a:srgbClr val="292929"/>
                </a:solidFill>
                <a:latin typeface="Times New Roman" panose="02020603050405020304" pitchFamily="18" charset="0"/>
                <a:cs typeface="Times New Roman" panose="02020603050405020304" pitchFamily="18" charset="0"/>
              </a:rPr>
              <a:t>General parameters </a:t>
            </a:r>
          </a:p>
          <a:p>
            <a:pPr defTabSz="518145">
              <a:buFont typeface="+mj-lt"/>
              <a:buAutoNum type="arabicPeriod"/>
            </a:pPr>
            <a:r>
              <a:rPr lang="en-US" sz="2040" dirty="0">
                <a:solidFill>
                  <a:srgbClr val="292929"/>
                </a:solidFill>
                <a:latin typeface="Times New Roman" panose="02020603050405020304" pitchFamily="18" charset="0"/>
                <a:cs typeface="Times New Roman" panose="02020603050405020304" pitchFamily="18" charset="0"/>
              </a:rPr>
              <a:t>Booster parameters</a:t>
            </a:r>
          </a:p>
          <a:p>
            <a:pPr defTabSz="518145">
              <a:buFont typeface="+mj-lt"/>
              <a:buAutoNum type="arabicPeriod"/>
            </a:pPr>
            <a:r>
              <a:rPr lang="en-US" sz="2040" dirty="0">
                <a:solidFill>
                  <a:srgbClr val="292929"/>
                </a:solidFill>
                <a:latin typeface="Times New Roman" panose="02020603050405020304" pitchFamily="18" charset="0"/>
                <a:cs typeface="Times New Roman" panose="02020603050405020304" pitchFamily="18" charset="0"/>
              </a:rPr>
              <a:t> Task parameters</a:t>
            </a:r>
          </a:p>
          <a:p>
            <a:pPr defTabSz="518145"/>
            <a:endParaRPr lang="en-US" sz="2040" dirty="0">
              <a:solidFill>
                <a:srgbClr val="292929"/>
              </a:solidFill>
              <a:latin typeface="Times New Roman" panose="02020603050405020304" pitchFamily="18" charset="0"/>
              <a:cs typeface="Times New Roman" panose="02020603050405020304" pitchFamily="18" charset="0"/>
            </a:endParaRPr>
          </a:p>
          <a:p>
            <a:pPr defTabSz="518145"/>
            <a:r>
              <a:rPr lang="en-US" sz="2040" b="1" dirty="0">
                <a:solidFill>
                  <a:srgbClr val="292929"/>
                </a:solidFill>
                <a:latin typeface="Times New Roman" panose="02020603050405020304" pitchFamily="18" charset="0"/>
                <a:cs typeface="Times New Roman" panose="02020603050405020304" pitchFamily="18" charset="0"/>
              </a:rPr>
              <a:t>General Parameters</a:t>
            </a:r>
          </a:p>
          <a:p>
            <a:pPr defTabSz="518145"/>
            <a:r>
              <a:rPr lang="en-US" sz="2040" dirty="0">
                <a:solidFill>
                  <a:srgbClr val="292929"/>
                </a:solidFill>
                <a:latin typeface="Times New Roman" panose="02020603050405020304" pitchFamily="18" charset="0"/>
                <a:cs typeface="Times New Roman" panose="02020603050405020304" pitchFamily="18" charset="0"/>
              </a:rPr>
              <a:t>These parameters guide the functionality of the model.</a:t>
            </a:r>
          </a:p>
          <a:p>
            <a:pPr defTabSz="518145"/>
            <a:r>
              <a:rPr lang="en-US" sz="2040" b="1" dirty="0">
                <a:solidFill>
                  <a:srgbClr val="292929"/>
                </a:solidFill>
                <a:latin typeface="Times New Roman" panose="02020603050405020304" pitchFamily="18" charset="0"/>
                <a:cs typeface="Times New Roman" panose="02020603050405020304" pitchFamily="18" charset="0"/>
              </a:rPr>
              <a:t>Booster Parameters</a:t>
            </a:r>
          </a:p>
          <a:p>
            <a:pPr algn="just" defTabSz="518145"/>
            <a:r>
              <a:rPr lang="en-US" sz="2040" dirty="0">
                <a:solidFill>
                  <a:srgbClr val="292929"/>
                </a:solidFill>
                <a:latin typeface="Times New Roman" panose="02020603050405020304" pitchFamily="18" charset="0"/>
                <a:cs typeface="Times New Roman" panose="02020603050405020304" pitchFamily="18" charset="0"/>
              </a:rPr>
              <a:t>There are two types of boosters.</a:t>
            </a:r>
          </a:p>
          <a:p>
            <a:pPr algn="just" defTabSz="518145">
              <a:buFont typeface="+mj-lt"/>
              <a:buAutoNum type="arabicPeriod"/>
            </a:pPr>
            <a:r>
              <a:rPr lang="en-US" sz="2040" dirty="0">
                <a:solidFill>
                  <a:srgbClr val="292929"/>
                </a:solidFill>
                <a:latin typeface="Times New Roman" panose="02020603050405020304" pitchFamily="18" charset="0"/>
                <a:cs typeface="Times New Roman" panose="02020603050405020304" pitchFamily="18" charset="0"/>
              </a:rPr>
              <a:t>Tree booster</a:t>
            </a:r>
          </a:p>
          <a:p>
            <a:pPr algn="just" defTabSz="518145">
              <a:buFont typeface="+mj-lt"/>
              <a:buAutoNum type="arabicPeriod"/>
            </a:pPr>
            <a:r>
              <a:rPr lang="en-US" sz="2040" dirty="0">
                <a:solidFill>
                  <a:srgbClr val="292929"/>
                </a:solidFill>
                <a:latin typeface="Times New Roman" panose="02020603050405020304" pitchFamily="18" charset="0"/>
                <a:cs typeface="Times New Roman" panose="02020603050405020304" pitchFamily="18" charset="0"/>
              </a:rPr>
              <a:t>Linear booster</a:t>
            </a:r>
          </a:p>
          <a:p>
            <a:pPr algn="just" defTabSz="518145"/>
            <a:endParaRPr lang="en-US" sz="2040" dirty="0">
              <a:solidFill>
                <a:srgbClr val="292929"/>
              </a:solidFill>
              <a:latin typeface="Times New Roman" panose="02020603050405020304" pitchFamily="18" charset="0"/>
              <a:cs typeface="Times New Roman" panose="02020603050405020304" pitchFamily="18" charset="0"/>
            </a:endParaRPr>
          </a:p>
          <a:p>
            <a:pPr algn="just" defTabSz="518145"/>
            <a:r>
              <a:rPr lang="en-US" sz="2040" dirty="0">
                <a:solidFill>
                  <a:srgbClr val="292929"/>
                </a:solidFill>
                <a:latin typeface="Times New Roman" panose="02020603050405020304" pitchFamily="18" charset="0"/>
                <a:cs typeface="Times New Roman" panose="02020603050405020304" pitchFamily="18" charset="0"/>
              </a:rPr>
              <a:t>The booster parameters used would depend on the kind of booster selected. Tree boosters are mostly used because it performs better than the liner booster.</a:t>
            </a:r>
          </a:p>
          <a:p>
            <a:pPr algn="just" defTabSz="518145">
              <a:buFont typeface="+mj-lt"/>
              <a:buAutoNum type="arabicPeriod"/>
            </a:pPr>
            <a:endParaRPr lang="en-US" sz="2040" dirty="0">
              <a:solidFill>
                <a:srgbClr val="292929"/>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DD9C7AB-FA73-46F8-BAA3-26FE88E6FA56}"/>
              </a:ext>
            </a:extLst>
          </p:cNvPr>
          <p:cNvSpPr txBox="1"/>
          <p:nvPr/>
        </p:nvSpPr>
        <p:spPr>
          <a:xfrm>
            <a:off x="3240378" y="129131"/>
            <a:ext cx="7336844" cy="615553"/>
          </a:xfrm>
          <a:prstGeom prst="rect">
            <a:avLst/>
          </a:prstGeom>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a:spAutoFit/>
          </a:bodyPr>
          <a:lstStyle/>
          <a:p>
            <a:pPr defTabSz="518145"/>
            <a:r>
              <a:rPr lang="en-US" sz="3400" b="1" dirty="0">
                <a:solidFill>
                  <a:srgbClr val="292929"/>
                </a:solidFill>
                <a:latin typeface="Times New Roman" panose="02020603050405020304" pitchFamily="18" charset="0"/>
                <a:cs typeface="Times New Roman" panose="02020603050405020304" pitchFamily="18" charset="0"/>
              </a:rPr>
              <a:t>Hyper-Parameter Tuning In XGBoost</a:t>
            </a:r>
          </a:p>
        </p:txBody>
      </p:sp>
      <p:sp>
        <p:nvSpPr>
          <p:cNvPr id="2" name="Slide Number Placeholder 1">
            <a:extLst>
              <a:ext uri="{FF2B5EF4-FFF2-40B4-BE49-F238E27FC236}">
                <a16:creationId xmlns:a16="http://schemas.microsoft.com/office/drawing/2014/main" id="{3A782C5F-5EDE-4616-ACFA-10A49E15DB90}"/>
              </a:ext>
            </a:extLst>
          </p:cNvPr>
          <p:cNvSpPr>
            <a:spLocks noGrp="1"/>
          </p:cNvSpPr>
          <p:nvPr>
            <p:ph type="sldNum" sz="quarter" idx="12"/>
          </p:nvPr>
        </p:nvSpPr>
        <p:spPr/>
        <p:txBody>
          <a:bodyPr/>
          <a:lstStyle/>
          <a:p>
            <a:fld id="{48F63A3B-78C7-47BE-AE5E-E10140E04643}" type="slidenum">
              <a:rPr lang="en-US" smtClean="0"/>
              <a:t>20</a:t>
            </a:fld>
            <a:endParaRPr lang="en-US" dirty="0"/>
          </a:p>
        </p:txBody>
      </p:sp>
    </p:spTree>
    <p:extLst>
      <p:ext uri="{BB962C8B-B14F-4D97-AF65-F5344CB8AC3E}">
        <p14:creationId xmlns:p14="http://schemas.microsoft.com/office/powerpoint/2010/main" val="348448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66FF6C8-BE20-4829-8532-B9BAE2290485}"/>
              </a:ext>
            </a:extLst>
          </p:cNvPr>
          <p:cNvCxnSpPr>
            <a:cxnSpLocks/>
          </p:cNvCxnSpPr>
          <p:nvPr/>
        </p:nvCxnSpPr>
        <p:spPr>
          <a:xfrm>
            <a:off x="0" y="961224"/>
            <a:ext cx="13817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6FE4641-A655-4CC0-9919-6CCB74C86AA7}"/>
              </a:ext>
            </a:extLst>
          </p:cNvPr>
          <p:cNvCxnSpPr>
            <a:cxnSpLocks/>
          </p:cNvCxnSpPr>
          <p:nvPr/>
        </p:nvCxnSpPr>
        <p:spPr>
          <a:xfrm>
            <a:off x="0" y="7291787"/>
            <a:ext cx="138176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01569D9-3926-4F34-ACCD-C948339D5F1E}"/>
              </a:ext>
            </a:extLst>
          </p:cNvPr>
          <p:cNvSpPr txBox="1"/>
          <p:nvPr/>
        </p:nvSpPr>
        <p:spPr>
          <a:xfrm>
            <a:off x="240308" y="1091830"/>
            <a:ext cx="12841355" cy="5464125"/>
          </a:xfrm>
          <a:prstGeom prst="rect">
            <a:avLst/>
          </a:prstGeom>
          <a:noFill/>
        </p:spPr>
        <p:txBody>
          <a:bodyPr wrap="square">
            <a:spAutoFit/>
          </a:bodyPr>
          <a:lstStyle/>
          <a:p>
            <a:pPr defTabSz="518145"/>
            <a:r>
              <a:rPr lang="en-US" sz="2267" b="1" dirty="0">
                <a:solidFill>
                  <a:srgbClr val="292929"/>
                </a:solidFill>
                <a:latin typeface="Times New Roman" panose="02020603050405020304" pitchFamily="18" charset="0"/>
                <a:cs typeface="Times New Roman" panose="02020603050405020304" pitchFamily="18" charset="0"/>
              </a:rPr>
              <a:t>Task Parameters</a:t>
            </a:r>
          </a:p>
          <a:p>
            <a:pPr algn="just" defTabSz="518145"/>
            <a:r>
              <a:rPr lang="en-US" sz="2040" dirty="0">
                <a:solidFill>
                  <a:srgbClr val="292929"/>
                </a:solidFill>
                <a:latin typeface="Times New Roman" panose="02020603050405020304" pitchFamily="18" charset="0"/>
                <a:cs typeface="Times New Roman" panose="02020603050405020304" pitchFamily="18" charset="0"/>
              </a:rPr>
              <a:t>These parameters are used based on the type of problem. Generally, the parameters are tuned to define the </a:t>
            </a:r>
            <a:r>
              <a:rPr lang="en-US" sz="2040" b="1" dirty="0">
                <a:solidFill>
                  <a:prstClr val="black"/>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optimization objective.</a:t>
            </a:r>
            <a:r>
              <a:rPr lang="en-US" sz="2040" dirty="0">
                <a:solidFill>
                  <a:prstClr val="black"/>
                </a:solidFill>
                <a:latin typeface="Times New Roman" panose="02020603050405020304" pitchFamily="18" charset="0"/>
                <a:cs typeface="Times New Roman" panose="02020603050405020304" pitchFamily="18" charset="0"/>
              </a:rPr>
              <a:t> </a:t>
            </a:r>
          </a:p>
          <a:p>
            <a:pPr algn="just" defTabSz="518145"/>
            <a:endParaRPr lang="en-US" sz="2040" dirty="0">
              <a:solidFill>
                <a:srgbClr val="292929"/>
              </a:solidFill>
              <a:latin typeface="Times New Roman" panose="02020603050405020304" pitchFamily="18" charset="0"/>
              <a:cs typeface="Times New Roman" panose="02020603050405020304" pitchFamily="18" charset="0"/>
            </a:endParaRPr>
          </a:p>
          <a:p>
            <a:pPr algn="just" defTabSz="518145"/>
            <a:r>
              <a:rPr lang="en-US" sz="2040" dirty="0">
                <a:solidFill>
                  <a:srgbClr val="292929"/>
                </a:solidFill>
                <a:latin typeface="Times New Roman" panose="02020603050405020304" pitchFamily="18" charset="0"/>
                <a:cs typeface="Times New Roman" panose="02020603050405020304" pitchFamily="18" charset="0"/>
              </a:rPr>
              <a:t>The booster and task parameters are set to default by XGBoost. There is a bunch of parameters under these three categories for specific and vital purposes. Some of the most commonly used parameter tunings are</a:t>
            </a:r>
          </a:p>
          <a:p>
            <a:pPr marL="518145" lvl="1" defTabSz="518145">
              <a:buFont typeface="Arial" panose="020B0604020202020204" pitchFamily="34" charset="0"/>
              <a:buChar char="•"/>
            </a:pPr>
            <a:r>
              <a:rPr lang="en-US" sz="2040" b="1" i="1" dirty="0">
                <a:solidFill>
                  <a:srgbClr val="292929"/>
                </a:solidFill>
                <a:latin typeface="Times New Roman" panose="02020603050405020304" pitchFamily="18" charset="0"/>
                <a:cs typeface="Times New Roman" panose="02020603050405020304" pitchFamily="18" charset="0"/>
              </a:rPr>
              <a:t>booster, </a:t>
            </a:r>
          </a:p>
          <a:p>
            <a:pPr marL="518145" lvl="1" defTabSz="518145">
              <a:buFont typeface="Arial" panose="020B0604020202020204" pitchFamily="34" charset="0"/>
              <a:buChar char="•"/>
            </a:pPr>
            <a:r>
              <a:rPr lang="en-US" sz="2040" b="1" i="1" dirty="0" err="1">
                <a:solidFill>
                  <a:srgbClr val="292929"/>
                </a:solidFill>
                <a:latin typeface="Times New Roman" panose="02020603050405020304" pitchFamily="18" charset="0"/>
                <a:cs typeface="Times New Roman" panose="02020603050405020304" pitchFamily="18" charset="0"/>
              </a:rPr>
              <a:t>learning_rate</a:t>
            </a:r>
            <a:r>
              <a:rPr lang="en-US" sz="2040" b="1" i="1" dirty="0">
                <a:solidFill>
                  <a:srgbClr val="292929"/>
                </a:solidFill>
                <a:latin typeface="Times New Roman" panose="02020603050405020304" pitchFamily="18" charset="0"/>
                <a:cs typeface="Times New Roman" panose="02020603050405020304" pitchFamily="18" charset="0"/>
              </a:rPr>
              <a:t>, </a:t>
            </a:r>
          </a:p>
          <a:p>
            <a:pPr marL="518145" lvl="1" defTabSz="518145">
              <a:buFont typeface="Arial" panose="020B0604020202020204" pitchFamily="34" charset="0"/>
              <a:buChar char="•"/>
            </a:pPr>
            <a:r>
              <a:rPr lang="en-US" sz="2040" b="1" i="1" dirty="0">
                <a:solidFill>
                  <a:srgbClr val="292929"/>
                </a:solidFill>
                <a:latin typeface="Times New Roman" panose="02020603050405020304" pitchFamily="18" charset="0"/>
                <a:cs typeface="Times New Roman" panose="02020603050405020304" pitchFamily="18" charset="0"/>
              </a:rPr>
              <a:t>gamma, </a:t>
            </a:r>
          </a:p>
          <a:p>
            <a:pPr marL="518145" lvl="1" defTabSz="518145">
              <a:buFont typeface="Arial" panose="020B0604020202020204" pitchFamily="34" charset="0"/>
              <a:buChar char="•"/>
            </a:pPr>
            <a:r>
              <a:rPr lang="en-US" sz="2040" b="1" i="1" dirty="0" err="1">
                <a:solidFill>
                  <a:srgbClr val="292929"/>
                </a:solidFill>
                <a:latin typeface="Times New Roman" panose="02020603050405020304" pitchFamily="18" charset="0"/>
                <a:cs typeface="Times New Roman" panose="02020603050405020304" pitchFamily="18" charset="0"/>
              </a:rPr>
              <a:t>max_depth</a:t>
            </a:r>
            <a:r>
              <a:rPr lang="en-US" sz="2040" b="1" i="1" dirty="0">
                <a:solidFill>
                  <a:srgbClr val="292929"/>
                </a:solidFill>
                <a:latin typeface="Times New Roman" panose="02020603050405020304" pitchFamily="18" charset="0"/>
                <a:cs typeface="Times New Roman" panose="02020603050405020304" pitchFamily="18" charset="0"/>
              </a:rPr>
              <a:t>, </a:t>
            </a:r>
          </a:p>
          <a:p>
            <a:pPr marL="518145" lvl="1" defTabSz="518145">
              <a:buFont typeface="Arial" panose="020B0604020202020204" pitchFamily="34" charset="0"/>
              <a:buChar char="•"/>
            </a:pPr>
            <a:r>
              <a:rPr lang="en-US" sz="2040" b="1" i="1" dirty="0">
                <a:solidFill>
                  <a:srgbClr val="292929"/>
                </a:solidFill>
                <a:latin typeface="Times New Roman" panose="02020603050405020304" pitchFamily="18" charset="0"/>
                <a:cs typeface="Times New Roman" panose="02020603050405020304" pitchFamily="18" charset="0"/>
              </a:rPr>
              <a:t>subsample, </a:t>
            </a:r>
          </a:p>
          <a:p>
            <a:pPr marL="518145" lvl="1" defTabSz="518145">
              <a:buFont typeface="Arial" panose="020B0604020202020204" pitchFamily="34" charset="0"/>
              <a:buChar char="•"/>
            </a:pPr>
            <a:r>
              <a:rPr lang="en-US" sz="2040" b="1" i="1" dirty="0" err="1">
                <a:solidFill>
                  <a:srgbClr val="292929"/>
                </a:solidFill>
                <a:latin typeface="Times New Roman" panose="02020603050405020304" pitchFamily="18" charset="0"/>
                <a:cs typeface="Times New Roman" panose="02020603050405020304" pitchFamily="18" charset="0"/>
              </a:rPr>
              <a:t>colsample_bytree</a:t>
            </a:r>
            <a:r>
              <a:rPr lang="en-US" sz="2040" b="1" i="1" dirty="0">
                <a:solidFill>
                  <a:srgbClr val="292929"/>
                </a:solidFill>
                <a:latin typeface="Times New Roman" panose="02020603050405020304" pitchFamily="18" charset="0"/>
                <a:cs typeface="Times New Roman" panose="02020603050405020304" pitchFamily="18" charset="0"/>
              </a:rPr>
              <a:t>, </a:t>
            </a:r>
          </a:p>
          <a:p>
            <a:pPr marL="518145" lvl="1" defTabSz="518145">
              <a:buFont typeface="Arial" panose="020B0604020202020204" pitchFamily="34" charset="0"/>
              <a:buChar char="•"/>
            </a:pPr>
            <a:r>
              <a:rPr lang="en-US" sz="2040" b="1" i="1" dirty="0" err="1">
                <a:solidFill>
                  <a:srgbClr val="292929"/>
                </a:solidFill>
                <a:latin typeface="Times New Roman" panose="02020603050405020304" pitchFamily="18" charset="0"/>
                <a:cs typeface="Times New Roman" panose="02020603050405020304" pitchFamily="18" charset="0"/>
              </a:rPr>
              <a:t>n_estimators</a:t>
            </a:r>
            <a:r>
              <a:rPr lang="en-US" sz="2040" b="1" i="1" dirty="0">
                <a:solidFill>
                  <a:srgbClr val="292929"/>
                </a:solidFill>
                <a:latin typeface="Times New Roman" panose="02020603050405020304" pitchFamily="18" charset="0"/>
                <a:cs typeface="Times New Roman" panose="02020603050405020304" pitchFamily="18" charset="0"/>
              </a:rPr>
              <a:t>, </a:t>
            </a:r>
          </a:p>
          <a:p>
            <a:pPr marL="518145" lvl="1" defTabSz="518145">
              <a:buFont typeface="Arial" panose="020B0604020202020204" pitchFamily="34" charset="0"/>
              <a:buChar char="•"/>
            </a:pPr>
            <a:r>
              <a:rPr lang="en-US" sz="2040" b="1" i="1" dirty="0" err="1">
                <a:solidFill>
                  <a:srgbClr val="292929"/>
                </a:solidFill>
                <a:latin typeface="Times New Roman" panose="02020603050405020304" pitchFamily="18" charset="0"/>
                <a:cs typeface="Times New Roman" panose="02020603050405020304" pitchFamily="18" charset="0"/>
              </a:rPr>
              <a:t>tree_method</a:t>
            </a:r>
            <a:r>
              <a:rPr lang="en-US" sz="2040" b="1" i="1" dirty="0">
                <a:solidFill>
                  <a:srgbClr val="292929"/>
                </a:solidFill>
                <a:latin typeface="Times New Roman" panose="02020603050405020304" pitchFamily="18" charset="0"/>
                <a:cs typeface="Times New Roman" panose="02020603050405020304" pitchFamily="18" charset="0"/>
              </a:rPr>
              <a:t>, </a:t>
            </a:r>
          </a:p>
          <a:p>
            <a:pPr marL="518145" lvl="1" defTabSz="518145">
              <a:buFont typeface="Arial" panose="020B0604020202020204" pitchFamily="34" charset="0"/>
              <a:buChar char="•"/>
            </a:pPr>
            <a:r>
              <a:rPr lang="en-US" sz="2040" b="1" i="1" dirty="0">
                <a:solidFill>
                  <a:srgbClr val="292929"/>
                </a:solidFill>
                <a:latin typeface="Times New Roman" panose="02020603050405020304" pitchFamily="18" charset="0"/>
                <a:cs typeface="Times New Roman" panose="02020603050405020304" pitchFamily="18" charset="0"/>
              </a:rPr>
              <a:t>lambda, </a:t>
            </a:r>
          </a:p>
          <a:p>
            <a:pPr marL="518145" lvl="1" defTabSz="518145">
              <a:buFont typeface="Arial" panose="020B0604020202020204" pitchFamily="34" charset="0"/>
              <a:buChar char="•"/>
            </a:pPr>
            <a:r>
              <a:rPr lang="en-US" sz="2040" b="1" i="1" dirty="0">
                <a:solidFill>
                  <a:srgbClr val="292929"/>
                </a:solidFill>
                <a:latin typeface="Times New Roman" panose="02020603050405020304" pitchFamily="18" charset="0"/>
                <a:cs typeface="Times New Roman" panose="02020603050405020304" pitchFamily="18" charset="0"/>
              </a:rPr>
              <a:t>alpha, </a:t>
            </a:r>
          </a:p>
          <a:p>
            <a:pPr marL="518145" lvl="1" defTabSz="518145">
              <a:buFont typeface="Arial" panose="020B0604020202020204" pitchFamily="34" charset="0"/>
              <a:buChar char="•"/>
            </a:pPr>
            <a:r>
              <a:rPr lang="en-US" sz="2040" b="1" i="1" dirty="0">
                <a:solidFill>
                  <a:srgbClr val="292929"/>
                </a:solidFill>
                <a:latin typeface="Times New Roman" panose="02020603050405020304" pitchFamily="18" charset="0"/>
                <a:cs typeface="Times New Roman" panose="02020603050405020304" pitchFamily="18" charset="0"/>
              </a:rPr>
              <a:t>objective.</a:t>
            </a:r>
          </a:p>
        </p:txBody>
      </p:sp>
      <p:sp>
        <p:nvSpPr>
          <p:cNvPr id="2" name="Slide Number Placeholder 1">
            <a:extLst>
              <a:ext uri="{FF2B5EF4-FFF2-40B4-BE49-F238E27FC236}">
                <a16:creationId xmlns:a16="http://schemas.microsoft.com/office/drawing/2014/main" id="{116D694C-1824-4F2C-AFF3-F60B5624BE67}"/>
              </a:ext>
            </a:extLst>
          </p:cNvPr>
          <p:cNvSpPr>
            <a:spLocks noGrp="1"/>
          </p:cNvSpPr>
          <p:nvPr>
            <p:ph type="sldNum" sz="quarter" idx="12"/>
          </p:nvPr>
        </p:nvSpPr>
        <p:spPr/>
        <p:txBody>
          <a:bodyPr/>
          <a:lstStyle/>
          <a:p>
            <a:fld id="{48F63A3B-78C7-47BE-AE5E-E10140E04643}" type="slidenum">
              <a:rPr lang="en-US" smtClean="0"/>
              <a:t>21</a:t>
            </a:fld>
            <a:endParaRPr lang="en-US" dirty="0"/>
          </a:p>
        </p:txBody>
      </p:sp>
    </p:spTree>
    <p:extLst>
      <p:ext uri="{BB962C8B-B14F-4D97-AF65-F5344CB8AC3E}">
        <p14:creationId xmlns:p14="http://schemas.microsoft.com/office/powerpoint/2010/main" val="3991877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66FF6C8-BE20-4829-8532-B9BAE2290485}"/>
              </a:ext>
            </a:extLst>
          </p:cNvPr>
          <p:cNvCxnSpPr>
            <a:cxnSpLocks/>
          </p:cNvCxnSpPr>
          <p:nvPr/>
        </p:nvCxnSpPr>
        <p:spPr>
          <a:xfrm>
            <a:off x="0" y="961224"/>
            <a:ext cx="13817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6FE4641-A655-4CC0-9919-6CCB74C86AA7}"/>
              </a:ext>
            </a:extLst>
          </p:cNvPr>
          <p:cNvCxnSpPr>
            <a:cxnSpLocks/>
          </p:cNvCxnSpPr>
          <p:nvPr/>
        </p:nvCxnSpPr>
        <p:spPr>
          <a:xfrm>
            <a:off x="0" y="7291787"/>
            <a:ext cx="138176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D20EBE0-BBE2-4B78-B9A4-86F9C7C2B8A1}"/>
              </a:ext>
            </a:extLst>
          </p:cNvPr>
          <p:cNvSpPr txBox="1"/>
          <p:nvPr/>
        </p:nvSpPr>
        <p:spPr>
          <a:xfrm>
            <a:off x="683371" y="1069531"/>
            <a:ext cx="12450859" cy="5724259"/>
          </a:xfrm>
          <a:prstGeom prst="rect">
            <a:avLst/>
          </a:prstGeom>
          <a:noFill/>
        </p:spPr>
        <p:txBody>
          <a:bodyPr wrap="square">
            <a:spAutoFit/>
          </a:bodyPr>
          <a:lstStyle/>
          <a:p>
            <a:pPr algn="just" defTabSz="518145"/>
            <a:r>
              <a:rPr lang="en-US" sz="2267" b="1" dirty="0">
                <a:solidFill>
                  <a:srgbClr val="292929"/>
                </a:solidFill>
                <a:latin typeface="Times New Roman" panose="02020603050405020304" pitchFamily="18" charset="0"/>
                <a:cs typeface="Times New Roman" panose="02020603050405020304" pitchFamily="18" charset="0"/>
              </a:rPr>
              <a:t>When To Use XGBoost</a:t>
            </a:r>
          </a:p>
          <a:p>
            <a:pPr marL="518145" lvl="1" algn="just" defTabSz="518145">
              <a:spcBef>
                <a:spcPts val="680"/>
              </a:spcBef>
              <a:spcAft>
                <a:spcPts val="680"/>
              </a:spcAft>
              <a:buFont typeface="Arial" panose="020B0604020202020204" pitchFamily="34" charset="0"/>
              <a:buChar char="•"/>
            </a:pPr>
            <a:r>
              <a:rPr lang="en-US" sz="2040" dirty="0">
                <a:solidFill>
                  <a:srgbClr val="292929"/>
                </a:solidFill>
                <a:latin typeface="Times New Roman" panose="02020603050405020304" pitchFamily="18" charset="0"/>
                <a:cs typeface="Times New Roman" panose="02020603050405020304" pitchFamily="18" charset="0"/>
              </a:rPr>
              <a:t>You have a large number of training samples. The definition of large in this criterion varies. Generally, a dataset greater than </a:t>
            </a:r>
            <a:r>
              <a:rPr lang="en-US" sz="2040" b="1" dirty="0">
                <a:solidFill>
                  <a:srgbClr val="292929"/>
                </a:solidFill>
                <a:latin typeface="Times New Roman" panose="02020603050405020304" pitchFamily="18" charset="0"/>
                <a:cs typeface="Times New Roman" panose="02020603050405020304" pitchFamily="18" charset="0"/>
              </a:rPr>
              <a:t>1000 training</a:t>
            </a:r>
            <a:r>
              <a:rPr lang="en-US" sz="2040" dirty="0">
                <a:solidFill>
                  <a:srgbClr val="292929"/>
                </a:solidFill>
                <a:latin typeface="Times New Roman" panose="02020603050405020304" pitchFamily="18" charset="0"/>
                <a:cs typeface="Times New Roman" panose="02020603050405020304" pitchFamily="18" charset="0"/>
              </a:rPr>
              <a:t> samples and a few features, maybe 100, is considered fair. </a:t>
            </a:r>
          </a:p>
          <a:p>
            <a:pPr marL="518145" lvl="1" algn="just" defTabSz="518145">
              <a:spcBef>
                <a:spcPts val="680"/>
              </a:spcBef>
              <a:spcAft>
                <a:spcPts val="680"/>
              </a:spcAft>
              <a:buFont typeface="Arial" panose="020B0604020202020204" pitchFamily="34" charset="0"/>
              <a:buChar char="•"/>
            </a:pPr>
            <a:r>
              <a:rPr lang="en-US" sz="2040" dirty="0">
                <a:solidFill>
                  <a:srgbClr val="292929"/>
                </a:solidFill>
                <a:latin typeface="Times New Roman" panose="02020603050405020304" pitchFamily="18" charset="0"/>
                <a:cs typeface="Times New Roman" panose="02020603050405020304" pitchFamily="18" charset="0"/>
              </a:rPr>
              <a:t>In practice, if the number of features in the training set is </a:t>
            </a:r>
            <a:r>
              <a:rPr lang="en-US" sz="2040" b="1" dirty="0">
                <a:solidFill>
                  <a:srgbClr val="292929"/>
                </a:solidFill>
                <a:latin typeface="Times New Roman" panose="02020603050405020304" pitchFamily="18" charset="0"/>
                <a:cs typeface="Times New Roman" panose="02020603050405020304" pitchFamily="18" charset="0"/>
              </a:rPr>
              <a:t>smaller than</a:t>
            </a:r>
            <a:r>
              <a:rPr lang="en-US" sz="2040" dirty="0">
                <a:solidFill>
                  <a:srgbClr val="292929"/>
                </a:solidFill>
                <a:latin typeface="Times New Roman" panose="02020603050405020304" pitchFamily="18" charset="0"/>
                <a:cs typeface="Times New Roman" panose="02020603050405020304" pitchFamily="18" charset="0"/>
              </a:rPr>
              <a:t> the number of training samples, XGBoost would work fine. </a:t>
            </a:r>
          </a:p>
          <a:p>
            <a:pPr marL="518145" lvl="1" algn="just" defTabSz="518145">
              <a:spcBef>
                <a:spcPts val="680"/>
              </a:spcBef>
              <a:spcAft>
                <a:spcPts val="680"/>
              </a:spcAft>
              <a:buFont typeface="Arial" panose="020B0604020202020204" pitchFamily="34" charset="0"/>
              <a:buChar char="•"/>
            </a:pPr>
            <a:r>
              <a:rPr lang="en-US" sz="2040" dirty="0">
                <a:solidFill>
                  <a:srgbClr val="292929"/>
                </a:solidFill>
                <a:latin typeface="Times New Roman" panose="02020603050405020304" pitchFamily="18" charset="0"/>
                <a:cs typeface="Times New Roman" panose="02020603050405020304" pitchFamily="18" charset="0"/>
              </a:rPr>
              <a:t>XGBoost works when you have a mixture of categorical and numeric features - Or just numeric features in the dataset. ‘</a:t>
            </a:r>
          </a:p>
          <a:p>
            <a:pPr algn="just" defTabSz="518145"/>
            <a:r>
              <a:rPr lang="en-US" sz="2267" b="1" dirty="0">
                <a:solidFill>
                  <a:srgbClr val="292929"/>
                </a:solidFill>
                <a:latin typeface="Times New Roman" panose="02020603050405020304" pitchFamily="18" charset="0"/>
                <a:cs typeface="Times New Roman" panose="02020603050405020304" pitchFamily="18" charset="0"/>
              </a:rPr>
              <a:t>When To Not Use XGBoost</a:t>
            </a:r>
          </a:p>
          <a:p>
            <a:pPr marL="518145" lvl="1" algn="just" defTabSz="518145">
              <a:spcBef>
                <a:spcPts val="680"/>
              </a:spcBef>
              <a:spcAft>
                <a:spcPts val="680"/>
              </a:spcAft>
              <a:buFont typeface="Arial" panose="020B0604020202020204" pitchFamily="34" charset="0"/>
              <a:buChar char="•"/>
            </a:pPr>
            <a:r>
              <a:rPr lang="en-US" sz="2040" dirty="0">
                <a:solidFill>
                  <a:srgbClr val="292929"/>
                </a:solidFill>
                <a:latin typeface="Times New Roman" panose="02020603050405020304" pitchFamily="18" charset="0"/>
                <a:cs typeface="Times New Roman" panose="02020603050405020304" pitchFamily="18" charset="0"/>
              </a:rPr>
              <a:t>The XGBoost algorithm would not perform well when the dataset's problem is not suited for its features. </a:t>
            </a:r>
          </a:p>
          <a:p>
            <a:pPr marL="518145" lvl="1" algn="just" defTabSz="518145">
              <a:spcBef>
                <a:spcPts val="680"/>
              </a:spcBef>
              <a:spcAft>
                <a:spcPts val="680"/>
              </a:spcAft>
              <a:buFont typeface="Arial" panose="020B0604020202020204" pitchFamily="34" charset="0"/>
              <a:buChar char="•"/>
            </a:pPr>
            <a:r>
              <a:rPr lang="en-US" sz="2040" dirty="0">
                <a:solidFill>
                  <a:srgbClr val="292929"/>
                </a:solidFill>
                <a:latin typeface="Times New Roman" panose="02020603050405020304" pitchFamily="18" charset="0"/>
                <a:cs typeface="Times New Roman" panose="02020603050405020304" pitchFamily="18" charset="0"/>
              </a:rPr>
              <a:t>More precisely, XGBoost would not work with a dataset with issues such as Natural Language Processing (NLP), </a:t>
            </a:r>
            <a:r>
              <a:rPr lang="en-US" sz="2040" u="sng" dirty="0">
                <a:solidFill>
                  <a:prstClr val="black"/>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computer vision</a:t>
            </a:r>
            <a:r>
              <a:rPr lang="en-US" sz="2040" u="sng" dirty="0">
                <a:solidFill>
                  <a:prstClr val="black"/>
                </a:solidFill>
                <a:latin typeface="Times New Roman" panose="02020603050405020304" pitchFamily="18" charset="0"/>
                <a:cs typeface="Times New Roman" panose="02020603050405020304" pitchFamily="18" charset="0"/>
              </a:rPr>
              <a:t>, </a:t>
            </a:r>
            <a:r>
              <a:rPr lang="en-US" sz="2040" dirty="0">
                <a:solidFill>
                  <a:srgbClr val="292929"/>
                </a:solidFill>
                <a:latin typeface="Times New Roman" panose="02020603050405020304" pitchFamily="18" charset="0"/>
                <a:cs typeface="Times New Roman" panose="02020603050405020304" pitchFamily="18" charset="0"/>
              </a:rPr>
              <a:t>image recognition, and understanding problems. </a:t>
            </a:r>
          </a:p>
          <a:p>
            <a:pPr marL="518145" lvl="1" algn="just" defTabSz="518145">
              <a:spcBef>
                <a:spcPts val="680"/>
              </a:spcBef>
              <a:spcAft>
                <a:spcPts val="680"/>
              </a:spcAft>
              <a:buFont typeface="Arial" panose="020B0604020202020204" pitchFamily="34" charset="0"/>
              <a:buChar char="•"/>
            </a:pPr>
            <a:r>
              <a:rPr lang="en-US" sz="2040" dirty="0">
                <a:solidFill>
                  <a:srgbClr val="292929"/>
                </a:solidFill>
                <a:latin typeface="Times New Roman" panose="02020603050405020304" pitchFamily="18" charset="0"/>
                <a:cs typeface="Times New Roman" panose="02020603050405020304" pitchFamily="18" charset="0"/>
              </a:rPr>
              <a:t>These datasets are best solved with deep learning techniques.</a:t>
            </a:r>
          </a:p>
          <a:p>
            <a:pPr marL="518145" lvl="1" algn="just" defTabSz="518145">
              <a:spcBef>
                <a:spcPts val="680"/>
              </a:spcBef>
              <a:spcAft>
                <a:spcPts val="680"/>
              </a:spcAft>
              <a:buFont typeface="Arial" panose="020B0604020202020204" pitchFamily="34" charset="0"/>
              <a:buChar char="•"/>
            </a:pPr>
            <a:r>
              <a:rPr lang="en-US" sz="2040" dirty="0">
                <a:solidFill>
                  <a:srgbClr val="292929"/>
                </a:solidFill>
                <a:latin typeface="Times New Roman" panose="02020603050405020304" pitchFamily="18" charset="0"/>
                <a:cs typeface="Times New Roman" panose="02020603050405020304" pitchFamily="18" charset="0"/>
              </a:rPr>
              <a:t>XGBoost should not be used when the size of the </a:t>
            </a:r>
            <a:r>
              <a:rPr lang="en-US" sz="2040" b="1" dirty="0">
                <a:solidFill>
                  <a:srgbClr val="292929"/>
                </a:solidFill>
                <a:latin typeface="Times New Roman" panose="02020603050405020304" pitchFamily="18" charset="0"/>
                <a:cs typeface="Times New Roman" panose="02020603050405020304" pitchFamily="18" charset="0"/>
              </a:rPr>
              <a:t>training dataset is small</a:t>
            </a:r>
            <a:r>
              <a:rPr lang="en-US" sz="2040" dirty="0">
                <a:solidFill>
                  <a:srgbClr val="292929"/>
                </a:solidFill>
                <a:latin typeface="Times New Roman" panose="02020603050405020304" pitchFamily="18" charset="0"/>
                <a:cs typeface="Times New Roman" panose="02020603050405020304" pitchFamily="18" charset="0"/>
              </a:rPr>
              <a:t>. If the training set is less than the number of features, XGBoost would not be efficient. </a:t>
            </a:r>
          </a:p>
        </p:txBody>
      </p:sp>
      <p:sp>
        <p:nvSpPr>
          <p:cNvPr id="8" name="TextBox 7">
            <a:extLst>
              <a:ext uri="{FF2B5EF4-FFF2-40B4-BE49-F238E27FC236}">
                <a16:creationId xmlns:a16="http://schemas.microsoft.com/office/drawing/2014/main" id="{C5AA45CF-CDBC-40F4-A90C-1F3B56527D52}"/>
              </a:ext>
            </a:extLst>
          </p:cNvPr>
          <p:cNvSpPr txBox="1"/>
          <p:nvPr/>
        </p:nvSpPr>
        <p:spPr>
          <a:xfrm>
            <a:off x="3831756" y="188893"/>
            <a:ext cx="6154088" cy="615553"/>
          </a:xfrm>
          <a:prstGeom prst="rect">
            <a:avLst/>
          </a:prstGeom>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a:spAutoFit/>
          </a:bodyPr>
          <a:lstStyle/>
          <a:p>
            <a:pPr algn="just" defTabSz="518145"/>
            <a:r>
              <a:rPr lang="en-US" sz="3400" b="1" dirty="0">
                <a:solidFill>
                  <a:srgbClr val="292929"/>
                </a:solidFill>
                <a:latin typeface="Times New Roman" panose="02020603050405020304" pitchFamily="18" charset="0"/>
                <a:cs typeface="Times New Roman" panose="02020603050405020304" pitchFamily="18" charset="0"/>
              </a:rPr>
              <a:t>When (NOT) To Use XGBoost</a:t>
            </a:r>
          </a:p>
        </p:txBody>
      </p:sp>
      <p:sp>
        <p:nvSpPr>
          <p:cNvPr id="2" name="Slide Number Placeholder 1">
            <a:extLst>
              <a:ext uri="{FF2B5EF4-FFF2-40B4-BE49-F238E27FC236}">
                <a16:creationId xmlns:a16="http://schemas.microsoft.com/office/drawing/2014/main" id="{B1F2875F-E6C7-48A5-A55A-D27F049AE274}"/>
              </a:ext>
            </a:extLst>
          </p:cNvPr>
          <p:cNvSpPr>
            <a:spLocks noGrp="1"/>
          </p:cNvSpPr>
          <p:nvPr>
            <p:ph type="sldNum" sz="quarter" idx="12"/>
          </p:nvPr>
        </p:nvSpPr>
        <p:spPr/>
        <p:txBody>
          <a:bodyPr/>
          <a:lstStyle/>
          <a:p>
            <a:fld id="{48F63A3B-78C7-47BE-AE5E-E10140E04643}" type="slidenum">
              <a:rPr lang="en-US" smtClean="0"/>
              <a:t>22</a:t>
            </a:fld>
            <a:endParaRPr lang="en-US" dirty="0"/>
          </a:p>
        </p:txBody>
      </p:sp>
    </p:spTree>
    <p:extLst>
      <p:ext uri="{BB962C8B-B14F-4D97-AF65-F5344CB8AC3E}">
        <p14:creationId xmlns:p14="http://schemas.microsoft.com/office/powerpoint/2010/main" val="2529895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fade">
                                      <p:cBhvr>
                                        <p:cTn id="49" dur="1000"/>
                                        <p:tgtEl>
                                          <p:spTgt spid="6">
                                            <p:txEl>
                                              <p:pRg st="6" end="6"/>
                                            </p:txEl>
                                          </p:spTgt>
                                        </p:tgtEl>
                                      </p:cBhvr>
                                    </p:animEffect>
                                    <p:anim calcmode="lin" valueType="num">
                                      <p:cBhvr>
                                        <p:cTn id="5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6">
                                            <p:txEl>
                                              <p:pRg st="7" end="7"/>
                                            </p:txEl>
                                          </p:spTgt>
                                        </p:tgtEl>
                                        <p:attrNameLst>
                                          <p:attrName>style.visibility</p:attrName>
                                        </p:attrNameLst>
                                      </p:cBhvr>
                                      <p:to>
                                        <p:strVal val="visible"/>
                                      </p:to>
                                    </p:set>
                                    <p:animEffect transition="in" filter="fade">
                                      <p:cBhvr>
                                        <p:cTn id="56" dur="1000"/>
                                        <p:tgtEl>
                                          <p:spTgt spid="6">
                                            <p:txEl>
                                              <p:pRg st="7" end="7"/>
                                            </p:txEl>
                                          </p:spTgt>
                                        </p:tgtEl>
                                      </p:cBhvr>
                                    </p:animEffect>
                                    <p:anim calcmode="lin" valueType="num">
                                      <p:cBhvr>
                                        <p:cTn id="57"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6">
                                            <p:txEl>
                                              <p:pRg st="8" end="8"/>
                                            </p:txEl>
                                          </p:spTgt>
                                        </p:tgtEl>
                                        <p:attrNameLst>
                                          <p:attrName>style.visibility</p:attrName>
                                        </p:attrNameLst>
                                      </p:cBhvr>
                                      <p:to>
                                        <p:strVal val="visible"/>
                                      </p:to>
                                    </p:set>
                                    <p:animEffect transition="in" filter="fade">
                                      <p:cBhvr>
                                        <p:cTn id="63" dur="1000"/>
                                        <p:tgtEl>
                                          <p:spTgt spid="6">
                                            <p:txEl>
                                              <p:pRg st="8" end="8"/>
                                            </p:txEl>
                                          </p:spTgt>
                                        </p:tgtEl>
                                      </p:cBhvr>
                                    </p:animEffect>
                                    <p:anim calcmode="lin" valueType="num">
                                      <p:cBhvr>
                                        <p:cTn id="64"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66FF6C8-BE20-4829-8532-B9BAE2290485}"/>
              </a:ext>
            </a:extLst>
          </p:cNvPr>
          <p:cNvCxnSpPr>
            <a:cxnSpLocks/>
          </p:cNvCxnSpPr>
          <p:nvPr/>
        </p:nvCxnSpPr>
        <p:spPr>
          <a:xfrm>
            <a:off x="0" y="961224"/>
            <a:ext cx="13817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6FE4641-A655-4CC0-9919-6CCB74C86AA7}"/>
              </a:ext>
            </a:extLst>
          </p:cNvPr>
          <p:cNvCxnSpPr>
            <a:cxnSpLocks/>
          </p:cNvCxnSpPr>
          <p:nvPr/>
        </p:nvCxnSpPr>
        <p:spPr>
          <a:xfrm>
            <a:off x="0" y="7291787"/>
            <a:ext cx="138176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7FBE618-1D6E-4110-B0DB-5534B89B419D}"/>
              </a:ext>
            </a:extLst>
          </p:cNvPr>
          <p:cNvSpPr txBox="1"/>
          <p:nvPr/>
        </p:nvSpPr>
        <p:spPr>
          <a:xfrm>
            <a:off x="694634" y="1447799"/>
            <a:ext cx="11951473" cy="4627742"/>
          </a:xfrm>
          <a:prstGeom prst="rect">
            <a:avLst/>
          </a:prstGeom>
          <a:noFill/>
        </p:spPr>
        <p:txBody>
          <a:bodyPr wrap="square">
            <a:spAutoFit/>
          </a:bodyPr>
          <a:lstStyle/>
          <a:p>
            <a:pPr defTabSz="518145">
              <a:buFont typeface="+mj-lt"/>
              <a:buAutoNum type="arabicPeriod"/>
            </a:pPr>
            <a:r>
              <a:rPr lang="en-US" sz="2267" b="1" dirty="0">
                <a:solidFill>
                  <a:srgbClr val="292929"/>
                </a:solidFill>
                <a:latin typeface="Times New Roman" panose="02020603050405020304" pitchFamily="18" charset="0"/>
                <a:cs typeface="Times New Roman" panose="02020603050405020304" pitchFamily="18" charset="0"/>
              </a:rPr>
              <a:t>Import the libraries/modules needed</a:t>
            </a:r>
            <a:endParaRPr lang="en-US" sz="2267" dirty="0">
              <a:solidFill>
                <a:srgbClr val="292929"/>
              </a:solidFill>
              <a:latin typeface="Times New Roman" panose="02020603050405020304" pitchFamily="18" charset="0"/>
              <a:cs typeface="Times New Roman" panose="02020603050405020304" pitchFamily="18" charset="0"/>
            </a:endParaRPr>
          </a:p>
          <a:p>
            <a:pPr marL="841985" lvl="1" indent="-323840" defTabSz="518145">
              <a:buFont typeface="+mj-lt"/>
              <a:buAutoNum type="arabicPeriod"/>
            </a:pPr>
            <a:r>
              <a:rPr lang="en-US" sz="2267" dirty="0">
                <a:solidFill>
                  <a:srgbClr val="292929"/>
                </a:solidFill>
                <a:latin typeface="Times New Roman" panose="02020603050405020304" pitchFamily="18" charset="0"/>
                <a:cs typeface="Times New Roman" panose="02020603050405020304" pitchFamily="18" charset="0"/>
              </a:rPr>
              <a:t>We imported the required python packages along with the XGBoost library.</a:t>
            </a:r>
          </a:p>
          <a:p>
            <a:pPr defTabSz="518145">
              <a:buFont typeface="+mj-lt"/>
              <a:buAutoNum type="arabicPeriod"/>
            </a:pPr>
            <a:r>
              <a:rPr lang="en-US" sz="2267" b="1" dirty="0">
                <a:solidFill>
                  <a:srgbClr val="292929"/>
                </a:solidFill>
                <a:latin typeface="Times New Roman" panose="02020603050405020304" pitchFamily="18" charset="0"/>
                <a:cs typeface="Times New Roman" panose="02020603050405020304" pitchFamily="18" charset="0"/>
              </a:rPr>
              <a:t>Import data</a:t>
            </a:r>
            <a:endParaRPr lang="en-US" sz="2267" dirty="0">
              <a:solidFill>
                <a:srgbClr val="292929"/>
              </a:solidFill>
              <a:latin typeface="Times New Roman" panose="02020603050405020304" pitchFamily="18" charset="0"/>
              <a:cs typeface="Times New Roman" panose="02020603050405020304" pitchFamily="18" charset="0"/>
            </a:endParaRPr>
          </a:p>
          <a:p>
            <a:pPr marL="841985" lvl="1" indent="-323840" defTabSz="518145">
              <a:buFont typeface="+mj-lt"/>
              <a:buAutoNum type="arabicPeriod"/>
            </a:pPr>
            <a:r>
              <a:rPr lang="en-US" sz="2267" dirty="0">
                <a:solidFill>
                  <a:srgbClr val="292929"/>
                </a:solidFill>
                <a:latin typeface="Times New Roman" panose="02020603050405020304" pitchFamily="18" charset="0"/>
                <a:cs typeface="Times New Roman" panose="02020603050405020304" pitchFamily="18" charset="0"/>
              </a:rPr>
              <a:t>We loaded the iris dataset from the sklearn model datasets.</a:t>
            </a:r>
          </a:p>
          <a:p>
            <a:pPr defTabSz="518145">
              <a:buFont typeface="+mj-lt"/>
              <a:buAutoNum type="arabicPeriod"/>
            </a:pPr>
            <a:r>
              <a:rPr lang="en-US" sz="2267" b="1" dirty="0">
                <a:solidFill>
                  <a:srgbClr val="292929"/>
                </a:solidFill>
                <a:latin typeface="Times New Roman" panose="02020603050405020304" pitchFamily="18" charset="0"/>
                <a:cs typeface="Times New Roman" panose="02020603050405020304" pitchFamily="18" charset="0"/>
              </a:rPr>
              <a:t>Data cleaning and preprocessing</a:t>
            </a:r>
            <a:endParaRPr lang="en-US" sz="2267" dirty="0">
              <a:solidFill>
                <a:srgbClr val="292929"/>
              </a:solidFill>
              <a:latin typeface="Times New Roman" panose="02020603050405020304" pitchFamily="18" charset="0"/>
              <a:cs typeface="Times New Roman" panose="02020603050405020304" pitchFamily="18" charset="0"/>
            </a:endParaRPr>
          </a:p>
          <a:p>
            <a:pPr marL="841985" lvl="1" indent="-323840" defTabSz="518145">
              <a:buFont typeface="+mj-lt"/>
              <a:buAutoNum type="arabicPeriod"/>
            </a:pPr>
            <a:r>
              <a:rPr lang="en-US" sz="2267" dirty="0">
                <a:solidFill>
                  <a:srgbClr val="292929"/>
                </a:solidFill>
                <a:latin typeface="Times New Roman" panose="02020603050405020304" pitchFamily="18" charset="0"/>
                <a:cs typeface="Times New Roman" panose="02020603050405020304" pitchFamily="18" charset="0"/>
              </a:rPr>
              <a:t>We performed the basic data preprocessing on the loaded dataset.</a:t>
            </a:r>
          </a:p>
          <a:p>
            <a:pPr defTabSz="518145">
              <a:buFont typeface="+mj-lt"/>
              <a:buAutoNum type="arabicPeriod"/>
            </a:pPr>
            <a:r>
              <a:rPr lang="en-US" sz="2267" b="1" dirty="0">
                <a:solidFill>
                  <a:srgbClr val="292929"/>
                </a:solidFill>
                <a:latin typeface="Times New Roman" panose="02020603050405020304" pitchFamily="18" charset="0"/>
                <a:cs typeface="Times New Roman" panose="02020603050405020304" pitchFamily="18" charset="0"/>
              </a:rPr>
              <a:t>Train-test split</a:t>
            </a:r>
            <a:endParaRPr lang="en-US" sz="2267" dirty="0">
              <a:solidFill>
                <a:srgbClr val="292929"/>
              </a:solidFill>
              <a:latin typeface="Times New Roman" panose="02020603050405020304" pitchFamily="18" charset="0"/>
              <a:cs typeface="Times New Roman" panose="02020603050405020304" pitchFamily="18" charset="0"/>
            </a:endParaRPr>
          </a:p>
          <a:p>
            <a:pPr marL="841985" lvl="1" indent="-323840" defTabSz="518145">
              <a:buFont typeface="+mj-lt"/>
              <a:buAutoNum type="arabicPeriod"/>
            </a:pPr>
            <a:r>
              <a:rPr lang="en-US" sz="2267" dirty="0">
                <a:solidFill>
                  <a:srgbClr val="292929"/>
                </a:solidFill>
                <a:latin typeface="Times New Roman" panose="02020603050405020304" pitchFamily="18" charset="0"/>
                <a:cs typeface="Times New Roman" panose="02020603050405020304" pitchFamily="18" charset="0"/>
              </a:rPr>
              <a:t>We splitted the data into train and test datasets.</a:t>
            </a:r>
          </a:p>
          <a:p>
            <a:pPr marL="841985" lvl="1" indent="-323840" defTabSz="518145">
              <a:buFont typeface="+mj-lt"/>
              <a:buAutoNum type="arabicPeriod"/>
            </a:pPr>
            <a:r>
              <a:rPr lang="en-US" sz="2267" dirty="0">
                <a:solidFill>
                  <a:srgbClr val="292929"/>
                </a:solidFill>
                <a:latin typeface="Times New Roman" panose="02020603050405020304" pitchFamily="18" charset="0"/>
                <a:cs typeface="Times New Roman" panose="02020603050405020304" pitchFamily="18" charset="0"/>
              </a:rPr>
              <a:t>Then we used hyperparameter tuning to get the best parameters to build the model.</a:t>
            </a:r>
          </a:p>
          <a:p>
            <a:pPr defTabSz="518145">
              <a:buFont typeface="+mj-lt"/>
              <a:buAutoNum type="arabicPeriod"/>
            </a:pPr>
            <a:r>
              <a:rPr lang="en-US" sz="2267" b="1" dirty="0">
                <a:solidFill>
                  <a:srgbClr val="292929"/>
                </a:solidFill>
                <a:latin typeface="Times New Roman" panose="02020603050405020304" pitchFamily="18" charset="0"/>
                <a:cs typeface="Times New Roman" panose="02020603050405020304" pitchFamily="18" charset="0"/>
              </a:rPr>
              <a:t>XGBoost training and prediction</a:t>
            </a:r>
            <a:endParaRPr lang="en-US" sz="2267" dirty="0">
              <a:solidFill>
                <a:srgbClr val="292929"/>
              </a:solidFill>
              <a:latin typeface="Times New Roman" panose="02020603050405020304" pitchFamily="18" charset="0"/>
              <a:cs typeface="Times New Roman" panose="02020603050405020304" pitchFamily="18" charset="0"/>
            </a:endParaRPr>
          </a:p>
          <a:p>
            <a:pPr marL="841985" lvl="1" indent="-323840" defTabSz="518145">
              <a:buFont typeface="+mj-lt"/>
              <a:buAutoNum type="arabicPeriod"/>
            </a:pPr>
            <a:r>
              <a:rPr lang="en-US" sz="2267" dirty="0">
                <a:solidFill>
                  <a:srgbClr val="292929"/>
                </a:solidFill>
                <a:latin typeface="Times New Roman" panose="02020603050405020304" pitchFamily="18" charset="0"/>
                <a:cs typeface="Times New Roman" panose="02020603050405020304" pitchFamily="18" charset="0"/>
              </a:rPr>
              <a:t>Using the best parameters, we build the classification model using the XGBoost package.</a:t>
            </a:r>
          </a:p>
          <a:p>
            <a:pPr defTabSz="518145">
              <a:buFont typeface="+mj-lt"/>
              <a:buAutoNum type="arabicPeriod"/>
            </a:pPr>
            <a:r>
              <a:rPr lang="en-US" sz="2267" b="1" dirty="0">
                <a:solidFill>
                  <a:srgbClr val="292929"/>
                </a:solidFill>
                <a:latin typeface="Times New Roman" panose="02020603050405020304" pitchFamily="18" charset="0"/>
                <a:cs typeface="Times New Roman" panose="02020603050405020304" pitchFamily="18" charset="0"/>
              </a:rPr>
              <a:t>Model Evaluation</a:t>
            </a:r>
            <a:endParaRPr lang="en-US" sz="2267" dirty="0">
              <a:solidFill>
                <a:srgbClr val="292929"/>
              </a:solidFill>
              <a:latin typeface="Times New Roman" panose="02020603050405020304" pitchFamily="18" charset="0"/>
              <a:cs typeface="Times New Roman" panose="02020603050405020304" pitchFamily="18" charset="0"/>
            </a:endParaRPr>
          </a:p>
          <a:p>
            <a:pPr marL="841985" lvl="1" indent="-323840" defTabSz="518145">
              <a:buFont typeface="+mj-lt"/>
              <a:buAutoNum type="arabicPeriod"/>
            </a:pPr>
            <a:r>
              <a:rPr lang="en-US" sz="2267" dirty="0">
                <a:solidFill>
                  <a:srgbClr val="292929"/>
                </a:solidFill>
                <a:latin typeface="Times New Roman" panose="02020603050405020304" pitchFamily="18" charset="0"/>
                <a:cs typeface="Times New Roman" panose="02020603050405020304" pitchFamily="18" charset="0"/>
              </a:rPr>
              <a:t>We </a:t>
            </a:r>
            <a:r>
              <a:rPr lang="en-US" sz="2267" dirty="0">
                <a:solidFill>
                  <a:prstClr val="black"/>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evaluated the build classification</a:t>
            </a:r>
            <a:r>
              <a:rPr lang="en-US" sz="2267" dirty="0">
                <a:solidFill>
                  <a:prstClr val="black"/>
                </a:solidFill>
                <a:latin typeface="Times New Roman" panose="02020603050405020304" pitchFamily="18" charset="0"/>
                <a:cs typeface="Times New Roman" panose="02020603050405020304" pitchFamily="18" charset="0"/>
              </a:rPr>
              <a:t> </a:t>
            </a:r>
            <a:r>
              <a:rPr lang="en-US" sz="2267" dirty="0">
                <a:solidFill>
                  <a:srgbClr val="292929"/>
                </a:solidFill>
                <a:latin typeface="Times New Roman" panose="02020603050405020304" pitchFamily="18" charset="0"/>
                <a:cs typeface="Times New Roman" panose="02020603050405020304" pitchFamily="18" charset="0"/>
              </a:rPr>
              <a:t>model.</a:t>
            </a:r>
          </a:p>
        </p:txBody>
      </p:sp>
      <p:sp>
        <p:nvSpPr>
          <p:cNvPr id="8" name="TextBox 7">
            <a:extLst>
              <a:ext uri="{FF2B5EF4-FFF2-40B4-BE49-F238E27FC236}">
                <a16:creationId xmlns:a16="http://schemas.microsoft.com/office/drawing/2014/main" id="{7400345E-B931-451E-BAAD-E91476925514}"/>
              </a:ext>
            </a:extLst>
          </p:cNvPr>
          <p:cNvSpPr txBox="1"/>
          <p:nvPr/>
        </p:nvSpPr>
        <p:spPr>
          <a:xfrm>
            <a:off x="4238209" y="160720"/>
            <a:ext cx="5268901" cy="615553"/>
          </a:xfrm>
          <a:prstGeom prst="rect">
            <a:avLst/>
          </a:prstGeom>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a:spAutoFit/>
          </a:bodyPr>
          <a:lstStyle/>
          <a:p>
            <a:pPr defTabSz="518145"/>
            <a:r>
              <a:rPr lang="en-US" sz="3400" b="1" dirty="0">
                <a:solidFill>
                  <a:srgbClr val="292929"/>
                </a:solidFill>
                <a:latin typeface="Times New Roman" panose="02020603050405020304" pitchFamily="18" charset="0"/>
                <a:cs typeface="Times New Roman" panose="02020603050405020304" pitchFamily="18" charset="0"/>
              </a:rPr>
              <a:t>Build the XGBoost model </a:t>
            </a:r>
            <a:endParaRPr lang="en-US" sz="3400" b="1" dirty="0">
              <a:solidFill>
                <a:prstClr val="black"/>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9467937-B055-440C-A543-9CC761788C89}"/>
              </a:ext>
            </a:extLst>
          </p:cNvPr>
          <p:cNvSpPr>
            <a:spLocks noGrp="1"/>
          </p:cNvSpPr>
          <p:nvPr>
            <p:ph type="sldNum" sz="quarter" idx="12"/>
          </p:nvPr>
        </p:nvSpPr>
        <p:spPr/>
        <p:txBody>
          <a:bodyPr/>
          <a:lstStyle/>
          <a:p>
            <a:fld id="{48F63A3B-78C7-47BE-AE5E-E10140E04643}" type="slidenum">
              <a:rPr lang="en-US" smtClean="0"/>
              <a:t>23</a:t>
            </a:fld>
            <a:endParaRPr lang="en-US" dirty="0"/>
          </a:p>
        </p:txBody>
      </p:sp>
    </p:spTree>
    <p:extLst>
      <p:ext uri="{BB962C8B-B14F-4D97-AF65-F5344CB8AC3E}">
        <p14:creationId xmlns:p14="http://schemas.microsoft.com/office/powerpoint/2010/main" val="350529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fade">
                                      <p:cBhvr>
                                        <p:cTn id="49" dur="1000"/>
                                        <p:tgtEl>
                                          <p:spTgt spid="6">
                                            <p:txEl>
                                              <p:pRg st="6" end="6"/>
                                            </p:txEl>
                                          </p:spTgt>
                                        </p:tgtEl>
                                      </p:cBhvr>
                                    </p:animEffect>
                                    <p:anim calcmode="lin" valueType="num">
                                      <p:cBhvr>
                                        <p:cTn id="5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6">
                                            <p:txEl>
                                              <p:pRg st="7" end="7"/>
                                            </p:txEl>
                                          </p:spTgt>
                                        </p:tgtEl>
                                        <p:attrNameLst>
                                          <p:attrName>style.visibility</p:attrName>
                                        </p:attrNameLst>
                                      </p:cBhvr>
                                      <p:to>
                                        <p:strVal val="visible"/>
                                      </p:to>
                                    </p:set>
                                    <p:animEffect transition="in" filter="fade">
                                      <p:cBhvr>
                                        <p:cTn id="56" dur="1000"/>
                                        <p:tgtEl>
                                          <p:spTgt spid="6">
                                            <p:txEl>
                                              <p:pRg st="7" end="7"/>
                                            </p:txEl>
                                          </p:spTgt>
                                        </p:tgtEl>
                                      </p:cBhvr>
                                    </p:animEffect>
                                    <p:anim calcmode="lin" valueType="num">
                                      <p:cBhvr>
                                        <p:cTn id="57"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6">
                                            <p:txEl>
                                              <p:pRg st="8" end="8"/>
                                            </p:txEl>
                                          </p:spTgt>
                                        </p:tgtEl>
                                        <p:attrNameLst>
                                          <p:attrName>style.visibility</p:attrName>
                                        </p:attrNameLst>
                                      </p:cBhvr>
                                      <p:to>
                                        <p:strVal val="visible"/>
                                      </p:to>
                                    </p:set>
                                    <p:animEffect transition="in" filter="fade">
                                      <p:cBhvr>
                                        <p:cTn id="63" dur="1000"/>
                                        <p:tgtEl>
                                          <p:spTgt spid="6">
                                            <p:txEl>
                                              <p:pRg st="8" end="8"/>
                                            </p:txEl>
                                          </p:spTgt>
                                        </p:tgtEl>
                                      </p:cBhvr>
                                    </p:animEffect>
                                    <p:anim calcmode="lin" valueType="num">
                                      <p:cBhvr>
                                        <p:cTn id="64"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6">
                                            <p:txEl>
                                              <p:pRg st="9" end="9"/>
                                            </p:txEl>
                                          </p:spTgt>
                                        </p:tgtEl>
                                        <p:attrNameLst>
                                          <p:attrName>style.visibility</p:attrName>
                                        </p:attrNameLst>
                                      </p:cBhvr>
                                      <p:to>
                                        <p:strVal val="visible"/>
                                      </p:to>
                                    </p:set>
                                    <p:animEffect transition="in" filter="fade">
                                      <p:cBhvr>
                                        <p:cTn id="70" dur="1000"/>
                                        <p:tgtEl>
                                          <p:spTgt spid="6">
                                            <p:txEl>
                                              <p:pRg st="9" end="9"/>
                                            </p:txEl>
                                          </p:spTgt>
                                        </p:tgtEl>
                                      </p:cBhvr>
                                    </p:animEffect>
                                    <p:anim calcmode="lin" valueType="num">
                                      <p:cBhvr>
                                        <p:cTn id="71"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6">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6">
                                            <p:txEl>
                                              <p:pRg st="10" end="10"/>
                                            </p:txEl>
                                          </p:spTgt>
                                        </p:tgtEl>
                                        <p:attrNameLst>
                                          <p:attrName>style.visibility</p:attrName>
                                        </p:attrNameLst>
                                      </p:cBhvr>
                                      <p:to>
                                        <p:strVal val="visible"/>
                                      </p:to>
                                    </p:set>
                                    <p:animEffect transition="in" filter="fade">
                                      <p:cBhvr>
                                        <p:cTn id="77" dur="1000"/>
                                        <p:tgtEl>
                                          <p:spTgt spid="6">
                                            <p:txEl>
                                              <p:pRg st="10" end="10"/>
                                            </p:txEl>
                                          </p:spTgt>
                                        </p:tgtEl>
                                      </p:cBhvr>
                                    </p:animEffect>
                                    <p:anim calcmode="lin" valueType="num">
                                      <p:cBhvr>
                                        <p:cTn id="78"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6">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6">
                                            <p:txEl>
                                              <p:pRg st="11" end="11"/>
                                            </p:txEl>
                                          </p:spTgt>
                                        </p:tgtEl>
                                        <p:attrNameLst>
                                          <p:attrName>style.visibility</p:attrName>
                                        </p:attrNameLst>
                                      </p:cBhvr>
                                      <p:to>
                                        <p:strVal val="visible"/>
                                      </p:to>
                                    </p:set>
                                    <p:animEffect transition="in" filter="fade">
                                      <p:cBhvr>
                                        <p:cTn id="84" dur="1000"/>
                                        <p:tgtEl>
                                          <p:spTgt spid="6">
                                            <p:txEl>
                                              <p:pRg st="11" end="11"/>
                                            </p:txEl>
                                          </p:spTgt>
                                        </p:tgtEl>
                                      </p:cBhvr>
                                    </p:animEffect>
                                    <p:anim calcmode="lin" valueType="num">
                                      <p:cBhvr>
                                        <p:cTn id="85" dur="1000" fill="hold"/>
                                        <p:tgtEl>
                                          <p:spTgt spid="6">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6">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6">
                                            <p:txEl>
                                              <p:pRg st="12" end="12"/>
                                            </p:txEl>
                                          </p:spTgt>
                                        </p:tgtEl>
                                        <p:attrNameLst>
                                          <p:attrName>style.visibility</p:attrName>
                                        </p:attrNameLst>
                                      </p:cBhvr>
                                      <p:to>
                                        <p:strVal val="visible"/>
                                      </p:to>
                                    </p:set>
                                    <p:animEffect transition="in" filter="fade">
                                      <p:cBhvr>
                                        <p:cTn id="91" dur="1000"/>
                                        <p:tgtEl>
                                          <p:spTgt spid="6">
                                            <p:txEl>
                                              <p:pRg st="12" end="12"/>
                                            </p:txEl>
                                          </p:spTgt>
                                        </p:tgtEl>
                                      </p:cBhvr>
                                    </p:animEffect>
                                    <p:anim calcmode="lin" valueType="num">
                                      <p:cBhvr>
                                        <p:cTn id="92" dur="1000" fill="hold"/>
                                        <p:tgtEl>
                                          <p:spTgt spid="6">
                                            <p:txEl>
                                              <p:pRg st="12" end="12"/>
                                            </p:txEl>
                                          </p:spTgt>
                                        </p:tgtEl>
                                        <p:attrNameLst>
                                          <p:attrName>ppt_x</p:attrName>
                                        </p:attrNameLst>
                                      </p:cBhvr>
                                      <p:tavLst>
                                        <p:tav tm="0">
                                          <p:val>
                                            <p:strVal val="#ppt_x"/>
                                          </p:val>
                                        </p:tav>
                                        <p:tav tm="100000">
                                          <p:val>
                                            <p:strVal val="#ppt_x"/>
                                          </p:val>
                                        </p:tav>
                                      </p:tavLst>
                                    </p:anim>
                                    <p:anim calcmode="lin" valueType="num">
                                      <p:cBhvr>
                                        <p:cTn id="93" dur="1000" fill="hold"/>
                                        <p:tgtEl>
                                          <p:spTgt spid="6">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66FF6C8-BE20-4829-8532-B9BAE2290485}"/>
              </a:ext>
            </a:extLst>
          </p:cNvPr>
          <p:cNvCxnSpPr>
            <a:cxnSpLocks/>
          </p:cNvCxnSpPr>
          <p:nvPr/>
        </p:nvCxnSpPr>
        <p:spPr>
          <a:xfrm>
            <a:off x="0" y="961224"/>
            <a:ext cx="13817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6FE4641-A655-4CC0-9919-6CCB74C86AA7}"/>
              </a:ext>
            </a:extLst>
          </p:cNvPr>
          <p:cNvCxnSpPr>
            <a:cxnSpLocks/>
          </p:cNvCxnSpPr>
          <p:nvPr/>
        </p:nvCxnSpPr>
        <p:spPr>
          <a:xfrm>
            <a:off x="0" y="7291787"/>
            <a:ext cx="138176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FC2E182-F270-43AC-924F-7B0165E927AD}"/>
              </a:ext>
            </a:extLst>
          </p:cNvPr>
          <p:cNvSpPr txBox="1"/>
          <p:nvPr/>
        </p:nvSpPr>
        <p:spPr>
          <a:xfrm>
            <a:off x="735939" y="1479386"/>
            <a:ext cx="7329335" cy="3545586"/>
          </a:xfrm>
          <a:prstGeom prst="rect">
            <a:avLst/>
          </a:prstGeom>
          <a:noFill/>
        </p:spPr>
        <p:txBody>
          <a:bodyPr wrap="square">
            <a:spAutoFit/>
          </a:bodyPr>
          <a:lstStyle/>
          <a:p>
            <a:pPr algn="just" defTabSz="518145"/>
            <a:endParaRPr lang="en-US" sz="2040" dirty="0">
              <a:solidFill>
                <a:prstClr val="black"/>
              </a:solidFill>
              <a:latin typeface="Calibri" panose="020F0502020204030204"/>
            </a:endParaRPr>
          </a:p>
          <a:p>
            <a:pPr algn="just" defTabSz="518145"/>
            <a:r>
              <a:rPr lang="en-US" sz="2040" b="1" dirty="0">
                <a:solidFill>
                  <a:prstClr val="black"/>
                </a:solidFill>
                <a:latin typeface="Calibri" panose="020F0502020204030204"/>
              </a:rPr>
              <a:t>How to install XGBoost using Anaconda environment</a:t>
            </a:r>
          </a:p>
          <a:p>
            <a:pPr algn="just" defTabSz="518145"/>
            <a:endParaRPr lang="en-US" sz="2040" dirty="0">
              <a:solidFill>
                <a:prstClr val="black"/>
              </a:solidFill>
              <a:latin typeface="Calibri" panose="020F0502020204030204"/>
            </a:endParaRPr>
          </a:p>
          <a:p>
            <a:pPr marL="323840" indent="-323840" algn="just" defTabSz="518145">
              <a:buFont typeface="Arial" panose="020B0604020202020204" pitchFamily="34" charset="0"/>
              <a:buChar char="•"/>
            </a:pPr>
            <a:r>
              <a:rPr lang="en-US" sz="2040" dirty="0">
                <a:solidFill>
                  <a:prstClr val="black"/>
                </a:solidFill>
                <a:latin typeface="Calibri" panose="020F0502020204030204"/>
              </a:rPr>
              <a:t>Open the Anaconda prompt and type the below command.</a:t>
            </a:r>
          </a:p>
          <a:p>
            <a:pPr algn="just" defTabSz="518145"/>
            <a:endParaRPr lang="en-US" sz="2040" dirty="0">
              <a:solidFill>
                <a:prstClr val="black"/>
              </a:solidFill>
              <a:latin typeface="Calibri" panose="020F0502020204030204"/>
            </a:endParaRPr>
          </a:p>
          <a:p>
            <a:pPr algn="just" defTabSz="518145"/>
            <a:endParaRPr lang="en-US" sz="2040" dirty="0">
              <a:solidFill>
                <a:prstClr val="black"/>
              </a:solidFill>
              <a:latin typeface="Calibri" panose="020F0502020204030204"/>
            </a:endParaRPr>
          </a:p>
          <a:p>
            <a:pPr algn="just" defTabSz="518145"/>
            <a:endParaRPr lang="en-US" sz="2040" dirty="0">
              <a:solidFill>
                <a:prstClr val="black"/>
              </a:solidFill>
              <a:latin typeface="Calibri" panose="020F0502020204030204"/>
            </a:endParaRPr>
          </a:p>
          <a:p>
            <a:pPr algn="just" defTabSz="518145"/>
            <a:r>
              <a:rPr lang="en-US" sz="2040" b="1" dirty="0">
                <a:solidFill>
                  <a:prstClr val="black"/>
                </a:solidFill>
                <a:latin typeface="Calibri" panose="020F0502020204030204"/>
              </a:rPr>
              <a:t>How to install XGBoost using python virtualenv environment</a:t>
            </a:r>
          </a:p>
          <a:p>
            <a:pPr algn="just" defTabSz="518145"/>
            <a:endParaRPr lang="en-US" sz="2040" dirty="0">
              <a:solidFill>
                <a:prstClr val="black"/>
              </a:solidFill>
              <a:latin typeface="Calibri" panose="020F0502020204030204"/>
            </a:endParaRPr>
          </a:p>
          <a:p>
            <a:pPr marL="323840" indent="-323840" algn="just" defTabSz="518145">
              <a:buFont typeface="Arial" panose="020B0604020202020204" pitchFamily="34" charset="0"/>
              <a:buChar char="•"/>
            </a:pPr>
            <a:r>
              <a:rPr lang="en-US" sz="2040" dirty="0">
                <a:solidFill>
                  <a:prstClr val="black"/>
                </a:solidFill>
                <a:latin typeface="Calibri" panose="020F0502020204030204"/>
              </a:rPr>
              <a:t>Inside you virtualenv type the below command</a:t>
            </a:r>
          </a:p>
          <a:p>
            <a:pPr algn="just" defTabSz="518145"/>
            <a:endParaRPr lang="en-US" sz="2040" dirty="0">
              <a:solidFill>
                <a:prstClr val="black"/>
              </a:solidFill>
              <a:latin typeface="Calibri" panose="020F0502020204030204"/>
            </a:endParaRPr>
          </a:p>
        </p:txBody>
      </p:sp>
      <p:sp>
        <p:nvSpPr>
          <p:cNvPr id="8" name="TextBox 7">
            <a:extLst>
              <a:ext uri="{FF2B5EF4-FFF2-40B4-BE49-F238E27FC236}">
                <a16:creationId xmlns:a16="http://schemas.microsoft.com/office/drawing/2014/main" id="{05346CF0-C86D-4E94-9ACB-DBBC589B6978}"/>
              </a:ext>
            </a:extLst>
          </p:cNvPr>
          <p:cNvSpPr txBox="1"/>
          <p:nvPr/>
        </p:nvSpPr>
        <p:spPr>
          <a:xfrm>
            <a:off x="3450646" y="166680"/>
            <a:ext cx="6916309" cy="615553"/>
          </a:xfrm>
          <a:prstGeom prst="rect">
            <a:avLst/>
          </a:prstGeom>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a:spAutoFit/>
          </a:bodyPr>
          <a:lstStyle/>
          <a:p>
            <a:pPr algn="just" defTabSz="518145"/>
            <a:r>
              <a:rPr lang="en-US" sz="3400" dirty="0">
                <a:solidFill>
                  <a:prstClr val="black"/>
                </a:solidFill>
                <a:latin typeface="Times New Roman" panose="02020603050405020304" pitchFamily="18" charset="0"/>
                <a:cs typeface="Times New Roman" panose="02020603050405020304" pitchFamily="18" charset="0"/>
              </a:rPr>
              <a:t>Installing XGBoost Package</a:t>
            </a:r>
          </a:p>
        </p:txBody>
      </p:sp>
      <p:sp>
        <p:nvSpPr>
          <p:cNvPr id="9" name="TextBox 8">
            <a:extLst>
              <a:ext uri="{FF2B5EF4-FFF2-40B4-BE49-F238E27FC236}">
                <a16:creationId xmlns:a16="http://schemas.microsoft.com/office/drawing/2014/main" id="{6BC61877-7928-4775-BB9B-845AAFC72580}"/>
              </a:ext>
            </a:extLst>
          </p:cNvPr>
          <p:cNvSpPr txBox="1"/>
          <p:nvPr/>
        </p:nvSpPr>
        <p:spPr>
          <a:xfrm>
            <a:off x="1911185" y="2996726"/>
            <a:ext cx="2489421" cy="406265"/>
          </a:xfrm>
          <a:prstGeom prst="rect">
            <a:avLst/>
          </a:prstGeom>
          <a:solidFill>
            <a:schemeClr val="bg1">
              <a:lumMod val="85000"/>
            </a:schemeClr>
          </a:solidFill>
          <a:ln>
            <a:solidFill>
              <a:schemeClr val="bg1">
                <a:lumMod val="75000"/>
              </a:schemeClr>
            </a:solidFill>
          </a:ln>
          <a:effectLst>
            <a:outerShdw blurRad="50800" dist="38100" dir="5400000" algn="t" rotWithShape="0">
              <a:prstClr val="black">
                <a:alpha val="40000"/>
              </a:prstClr>
            </a:outerShdw>
          </a:effectLst>
        </p:spPr>
        <p:txBody>
          <a:bodyPr wrap="square">
            <a:spAutoFit/>
          </a:bodyPr>
          <a:lstStyle/>
          <a:p>
            <a:pPr algn="just" defTabSz="518145"/>
            <a:r>
              <a:rPr lang="en-US" sz="2040" dirty="0">
                <a:solidFill>
                  <a:prstClr val="black"/>
                </a:solidFill>
                <a:latin typeface="Calibri" panose="020F0502020204030204"/>
              </a:rPr>
              <a:t>conda install XGBoost</a:t>
            </a:r>
          </a:p>
        </p:txBody>
      </p:sp>
      <p:sp>
        <p:nvSpPr>
          <p:cNvPr id="11" name="TextBox 10">
            <a:extLst>
              <a:ext uri="{FF2B5EF4-FFF2-40B4-BE49-F238E27FC236}">
                <a16:creationId xmlns:a16="http://schemas.microsoft.com/office/drawing/2014/main" id="{0BC16675-7165-4FA9-BCAA-0C521FAAB227}"/>
              </a:ext>
            </a:extLst>
          </p:cNvPr>
          <p:cNvSpPr txBox="1"/>
          <p:nvPr/>
        </p:nvSpPr>
        <p:spPr>
          <a:xfrm>
            <a:off x="1911185" y="5037284"/>
            <a:ext cx="2489421" cy="406265"/>
          </a:xfrm>
          <a:prstGeom prst="rect">
            <a:avLst/>
          </a:prstGeom>
          <a:solidFill>
            <a:schemeClr val="bg1">
              <a:lumMod val="85000"/>
            </a:schemeClr>
          </a:solidFill>
          <a:ln>
            <a:solidFill>
              <a:schemeClr val="bg1">
                <a:lumMod val="75000"/>
              </a:schemeClr>
            </a:solidFill>
          </a:ln>
          <a:effectLst>
            <a:outerShdw blurRad="50800" dist="38100" dir="5400000" algn="t" rotWithShape="0">
              <a:prstClr val="black">
                <a:alpha val="40000"/>
              </a:prstClr>
            </a:outerShdw>
          </a:effectLst>
        </p:spPr>
        <p:txBody>
          <a:bodyPr wrap="square">
            <a:spAutoFit/>
          </a:bodyPr>
          <a:lstStyle/>
          <a:p>
            <a:pPr algn="just" defTabSz="518145"/>
            <a:r>
              <a:rPr lang="en-US" sz="2040" dirty="0">
                <a:solidFill>
                  <a:prstClr val="black"/>
                </a:solidFill>
                <a:latin typeface="Calibri" panose="020F0502020204030204"/>
              </a:rPr>
              <a:t>pip install XGBoost</a:t>
            </a:r>
          </a:p>
        </p:txBody>
      </p:sp>
      <p:sp>
        <p:nvSpPr>
          <p:cNvPr id="2" name="Slide Number Placeholder 1">
            <a:extLst>
              <a:ext uri="{FF2B5EF4-FFF2-40B4-BE49-F238E27FC236}">
                <a16:creationId xmlns:a16="http://schemas.microsoft.com/office/drawing/2014/main" id="{3F78C26C-EC25-4019-861B-EF3A2D8F9BE6}"/>
              </a:ext>
            </a:extLst>
          </p:cNvPr>
          <p:cNvSpPr>
            <a:spLocks noGrp="1"/>
          </p:cNvSpPr>
          <p:nvPr>
            <p:ph type="sldNum" sz="quarter" idx="12"/>
          </p:nvPr>
        </p:nvSpPr>
        <p:spPr/>
        <p:txBody>
          <a:bodyPr/>
          <a:lstStyle/>
          <a:p>
            <a:fld id="{48F63A3B-78C7-47BE-AE5E-E10140E04643}" type="slidenum">
              <a:rPr lang="en-US" smtClean="0"/>
              <a:t>24</a:t>
            </a:fld>
            <a:endParaRPr lang="en-US" dirty="0"/>
          </a:p>
        </p:txBody>
      </p:sp>
    </p:spTree>
    <p:extLst>
      <p:ext uri="{BB962C8B-B14F-4D97-AF65-F5344CB8AC3E}">
        <p14:creationId xmlns:p14="http://schemas.microsoft.com/office/powerpoint/2010/main" val="34295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3" end="3"/>
                                            </p:txEl>
                                          </p:spTgt>
                                        </p:tgtEl>
                                        <p:attrNameLst>
                                          <p:attrName>style.visibility</p:attrName>
                                        </p:attrNameLst>
                                      </p:cBhvr>
                                      <p:to>
                                        <p:strVal val="visible"/>
                                      </p:to>
                                    </p:set>
                                    <p:animEffect transition="in" filter="fade">
                                      <p:cBhvr>
                                        <p:cTn id="14" dur="1000"/>
                                        <p:tgtEl>
                                          <p:spTgt spid="6">
                                            <p:txEl>
                                              <p:pRg st="3" end="3"/>
                                            </p:txEl>
                                          </p:spTgt>
                                        </p:tgtEl>
                                      </p:cBhvr>
                                    </p:animEffect>
                                    <p:anim calcmode="lin" valueType="num">
                                      <p:cBhvr>
                                        <p:cTn id="15"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animEffect transition="in" filter="fade">
                                      <p:cBhvr>
                                        <p:cTn id="21" dur="1000"/>
                                        <p:tgtEl>
                                          <p:spTgt spid="6">
                                            <p:txEl>
                                              <p:pRg st="7" end="7"/>
                                            </p:txEl>
                                          </p:spTgt>
                                        </p:tgtEl>
                                      </p:cBhvr>
                                    </p:animEffect>
                                    <p:anim calcmode="lin" valueType="num">
                                      <p:cBhvr>
                                        <p:cTn id="22"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9" end="9"/>
                                            </p:txEl>
                                          </p:spTgt>
                                        </p:tgtEl>
                                        <p:attrNameLst>
                                          <p:attrName>style.visibility</p:attrName>
                                        </p:attrNameLst>
                                      </p:cBhvr>
                                      <p:to>
                                        <p:strVal val="visible"/>
                                      </p:to>
                                    </p:set>
                                    <p:animEffect transition="in" filter="fade">
                                      <p:cBhvr>
                                        <p:cTn id="28" dur="1000"/>
                                        <p:tgtEl>
                                          <p:spTgt spid="6">
                                            <p:txEl>
                                              <p:pRg st="9" end="9"/>
                                            </p:txEl>
                                          </p:spTgt>
                                        </p:tgtEl>
                                      </p:cBhvr>
                                    </p:animEffect>
                                    <p:anim calcmode="lin" valueType="num">
                                      <p:cBhvr>
                                        <p:cTn id="29"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5ADB17-2855-44F7-8EB3-934A2D2FC686}"/>
              </a:ext>
            </a:extLst>
          </p:cNvPr>
          <p:cNvSpPr/>
          <p:nvPr/>
        </p:nvSpPr>
        <p:spPr>
          <a:xfrm>
            <a:off x="5325386" y="3424535"/>
            <a:ext cx="3166829"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Thank you</a:t>
            </a:r>
          </a:p>
        </p:txBody>
      </p:sp>
      <p:sp>
        <p:nvSpPr>
          <p:cNvPr id="3" name="Slide Number Placeholder 2">
            <a:extLst>
              <a:ext uri="{FF2B5EF4-FFF2-40B4-BE49-F238E27FC236}">
                <a16:creationId xmlns:a16="http://schemas.microsoft.com/office/drawing/2014/main" id="{629BB52B-B61F-4D59-97E7-EDEC3FD279FF}"/>
              </a:ext>
            </a:extLst>
          </p:cNvPr>
          <p:cNvSpPr>
            <a:spLocks noGrp="1"/>
          </p:cNvSpPr>
          <p:nvPr>
            <p:ph type="sldNum" sz="quarter" idx="7"/>
          </p:nvPr>
        </p:nvSpPr>
        <p:spPr/>
        <p:txBody>
          <a:bodyPr/>
          <a:lstStyle/>
          <a:p>
            <a:fld id="{B6F15528-21DE-4FAA-801E-634DDDAF4B2B}" type="slidenum">
              <a:rPr lang="en-US" smtClean="0"/>
              <a:t>25</a:t>
            </a:fld>
            <a:endParaRPr lang="en-US"/>
          </a:p>
        </p:txBody>
      </p:sp>
    </p:spTree>
    <p:extLst>
      <p:ext uri="{BB962C8B-B14F-4D97-AF65-F5344CB8AC3E}">
        <p14:creationId xmlns:p14="http://schemas.microsoft.com/office/powerpoint/2010/main" val="394508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C79F4B-A2EC-4427-BEE2-D1B15694A59F}"/>
              </a:ext>
            </a:extLst>
          </p:cNvPr>
          <p:cNvSpPr>
            <a:spLocks noGrp="1"/>
          </p:cNvSpPr>
          <p:nvPr>
            <p:ph type="sldNum" sz="quarter" idx="7"/>
          </p:nvPr>
        </p:nvSpPr>
        <p:spPr/>
        <p:txBody>
          <a:bodyPr/>
          <a:lstStyle/>
          <a:p>
            <a:fld id="{B6F15528-21DE-4FAA-801E-634DDDAF4B2B}" type="slidenum">
              <a:rPr lang="en-US" smtClean="0"/>
              <a:t>3</a:t>
            </a:fld>
            <a:endParaRPr lang="en-US"/>
          </a:p>
        </p:txBody>
      </p:sp>
      <p:sp>
        <p:nvSpPr>
          <p:cNvPr id="8" name="TextBox 7">
            <a:extLst>
              <a:ext uri="{FF2B5EF4-FFF2-40B4-BE49-F238E27FC236}">
                <a16:creationId xmlns:a16="http://schemas.microsoft.com/office/drawing/2014/main" id="{F50B9340-8678-4D6A-BC48-104A486B0914}"/>
              </a:ext>
            </a:extLst>
          </p:cNvPr>
          <p:cNvSpPr txBox="1"/>
          <p:nvPr/>
        </p:nvSpPr>
        <p:spPr>
          <a:xfrm>
            <a:off x="812800" y="1447800"/>
            <a:ext cx="11683167" cy="1938992"/>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Ensemble methods are techniques that aim at improving the accuracy of results in models by combining multiple models instead of using a single model. </a:t>
            </a:r>
          </a:p>
          <a:p>
            <a:pPr marL="342900" indent="-342900"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combined models increase the accuracy of the results significantly.</a:t>
            </a:r>
          </a:p>
          <a:p>
            <a:pPr marL="342900" indent="-342900"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This has boosted the popularity of ensemble methods in </a:t>
            </a:r>
            <a:r>
              <a:rPr lang="en-US" sz="24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machine learning</a:t>
            </a:r>
            <a:r>
              <a:rPr lang="en-US" sz="2400" b="0" i="0" dirty="0">
                <a:effectLst/>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Type of Ensemble  methods are </a:t>
            </a:r>
            <a:r>
              <a:rPr lang="en-US" sz="2400" dirty="0">
                <a:solidFill>
                  <a:srgbClr val="FF0000"/>
                </a:solidFill>
                <a:latin typeface="Times New Roman" panose="02020603050405020304" pitchFamily="18" charset="0"/>
                <a:cs typeface="Times New Roman" panose="02020603050405020304" pitchFamily="18" charset="0"/>
              </a:rPr>
              <a:t>Bagging, Boosting, Stacking.</a:t>
            </a:r>
          </a:p>
        </p:txBody>
      </p:sp>
      <p:cxnSp>
        <p:nvCxnSpPr>
          <p:cNvPr id="9" name="Straight Connector 8">
            <a:extLst>
              <a:ext uri="{FF2B5EF4-FFF2-40B4-BE49-F238E27FC236}">
                <a16:creationId xmlns:a16="http://schemas.microsoft.com/office/drawing/2014/main" id="{E1445CAB-7341-4311-9EF0-D02C12375FA9}"/>
              </a:ext>
            </a:extLst>
          </p:cNvPr>
          <p:cNvCxnSpPr/>
          <p:nvPr/>
        </p:nvCxnSpPr>
        <p:spPr>
          <a:xfrm>
            <a:off x="0" y="1143000"/>
            <a:ext cx="13817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26A8A494-A221-4B35-A205-0E51E14E30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449" y="3455652"/>
            <a:ext cx="6004631" cy="4031681"/>
          </a:xfrm>
          <a:prstGeom prst="rect">
            <a:avLst/>
          </a:prstGeom>
          <a:noFill/>
        </p:spPr>
      </p:pic>
      <p:pic>
        <p:nvPicPr>
          <p:cNvPr id="2050" name="Picture 2" descr="Ensemble Learning: 5 Main Approaches - KDnuggets">
            <a:extLst>
              <a:ext uri="{FF2B5EF4-FFF2-40B4-BE49-F238E27FC236}">
                <a16:creationId xmlns:a16="http://schemas.microsoft.com/office/drawing/2014/main" id="{87D00026-E959-472E-9FF3-D538D08E94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5690" y="3630159"/>
            <a:ext cx="5941030" cy="3528972"/>
          </a:xfrm>
          <a:prstGeom prst="rect">
            <a:avLst/>
          </a:prstGeom>
          <a:noFill/>
        </p:spPr>
      </p:pic>
      <p:sp>
        <p:nvSpPr>
          <p:cNvPr id="7" name="Title 1">
            <a:extLst>
              <a:ext uri="{FF2B5EF4-FFF2-40B4-BE49-F238E27FC236}">
                <a16:creationId xmlns:a16="http://schemas.microsoft.com/office/drawing/2014/main" id="{5CB0256D-9432-49D8-AEEB-B997C1527C14}"/>
              </a:ext>
            </a:extLst>
          </p:cNvPr>
          <p:cNvSpPr txBox="1">
            <a:spLocks/>
          </p:cNvSpPr>
          <p:nvPr/>
        </p:nvSpPr>
        <p:spPr bwMode="auto">
          <a:xfrm>
            <a:off x="127000" y="-30163"/>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sz="4400" b="0" i="0" u="none" strike="noStrike" kern="1200" cap="none" spc="0" normalizeH="0" baseline="0" noProof="0" dirty="0">
                <a:ln>
                  <a:noFill/>
                </a:ln>
                <a:solidFill>
                  <a:schemeClr val="accent6">
                    <a:lumMod val="75000"/>
                  </a:schemeClr>
                </a:solidFill>
                <a:effectLst/>
                <a:uLnTx/>
                <a:uFillTx/>
                <a:latin typeface="Times New Roman" panose="02020603050405020304" pitchFamily="18" charset="0"/>
                <a:cs typeface="Times New Roman" panose="02020603050405020304" pitchFamily="18" charset="0"/>
              </a:rPr>
              <a:t>DEFINITION: </a:t>
            </a:r>
            <a:r>
              <a:rPr lang="en-US" altLang="en-US" dirty="0">
                <a:solidFill>
                  <a:schemeClr val="accent6">
                    <a:lumMod val="75000"/>
                  </a:schemeClr>
                </a:solidFill>
                <a:latin typeface="Times New Roman" panose="02020603050405020304" pitchFamily="18" charset="0"/>
                <a:cs typeface="Times New Roman" panose="02020603050405020304" pitchFamily="18" charset="0"/>
              </a:rPr>
              <a:t>ENSEMBLE METHODS</a:t>
            </a:r>
            <a:endParaRPr kumimoji="0" lang="en-US" altLang="en-US" sz="4400" b="0" i="0" u="none" strike="noStrike" kern="1200" cap="none" spc="0" normalizeH="0" baseline="0" noProof="0" dirty="0">
              <a:ln>
                <a:noFill/>
              </a:ln>
              <a:solidFill>
                <a:schemeClr val="accent6">
                  <a:lumMod val="75000"/>
                </a:schemeClr>
              </a:solidFill>
              <a:effectLst/>
              <a:uLnTx/>
              <a:uFillTx/>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C840CB91-B3BD-46C7-B8CA-A184AEFA7A01}"/>
                  </a:ext>
                </a:extLst>
              </p14:cNvPr>
              <p14:cNvContentPartPr/>
              <p14:nvPr/>
            </p14:nvContentPartPr>
            <p14:xfrm>
              <a:off x="354240" y="3218400"/>
              <a:ext cx="9462960" cy="3967560"/>
            </p14:xfrm>
          </p:contentPart>
        </mc:Choice>
        <mc:Fallback xmlns="">
          <p:pic>
            <p:nvPicPr>
              <p:cNvPr id="2" name="Ink 1">
                <a:extLst>
                  <a:ext uri="{FF2B5EF4-FFF2-40B4-BE49-F238E27FC236}">
                    <a16:creationId xmlns:a16="http://schemas.microsoft.com/office/drawing/2014/main" id="{C840CB91-B3BD-46C7-B8CA-A184AEFA7A01}"/>
                  </a:ext>
                </a:extLst>
              </p:cNvPr>
              <p:cNvPicPr/>
              <p:nvPr/>
            </p:nvPicPr>
            <p:blipFill>
              <a:blip r:embed="rId6"/>
              <a:stretch>
                <a:fillRect/>
              </a:stretch>
            </p:blipFill>
            <p:spPr>
              <a:xfrm>
                <a:off x="344880" y="3209040"/>
                <a:ext cx="9481680" cy="3986280"/>
              </a:xfrm>
              <a:prstGeom prst="rect">
                <a:avLst/>
              </a:prstGeom>
            </p:spPr>
          </p:pic>
        </mc:Fallback>
      </mc:AlternateContent>
    </p:spTree>
    <p:extLst>
      <p:ext uri="{BB962C8B-B14F-4D97-AF65-F5344CB8AC3E}">
        <p14:creationId xmlns:p14="http://schemas.microsoft.com/office/powerpoint/2010/main" val="204318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6"/>
                                        </p:tgtEl>
                                        <p:attrNameLst>
                                          <p:attrName>style.visibility</p:attrName>
                                        </p:attrNameLst>
                                      </p:cBhvr>
                                      <p:to>
                                        <p:strVal val="visible"/>
                                      </p:to>
                                    </p:set>
                                    <p:anim calcmode="lin" valueType="num">
                                      <p:cBhvr additive="base">
                                        <p:cTn id="31" dur="500" fill="hold"/>
                                        <p:tgtEl>
                                          <p:spTgt spid="1026"/>
                                        </p:tgtEl>
                                        <p:attrNameLst>
                                          <p:attrName>ppt_x</p:attrName>
                                        </p:attrNameLst>
                                      </p:cBhvr>
                                      <p:tavLst>
                                        <p:tav tm="0">
                                          <p:val>
                                            <p:strVal val="#ppt_x"/>
                                          </p:val>
                                        </p:tav>
                                        <p:tav tm="100000">
                                          <p:val>
                                            <p:strVal val="#ppt_x"/>
                                          </p:val>
                                        </p:tav>
                                      </p:tavLst>
                                    </p:anim>
                                    <p:anim calcmode="lin" valueType="num">
                                      <p:cBhvr additive="base">
                                        <p:cTn id="3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50"/>
                                        </p:tgtEl>
                                        <p:attrNameLst>
                                          <p:attrName>style.visibility</p:attrName>
                                        </p:attrNameLst>
                                      </p:cBhvr>
                                      <p:to>
                                        <p:strVal val="visible"/>
                                      </p:to>
                                    </p:set>
                                    <p:anim calcmode="lin" valueType="num">
                                      <p:cBhvr additive="base">
                                        <p:cTn id="37" dur="500" fill="hold"/>
                                        <p:tgtEl>
                                          <p:spTgt spid="2050"/>
                                        </p:tgtEl>
                                        <p:attrNameLst>
                                          <p:attrName>ppt_x</p:attrName>
                                        </p:attrNameLst>
                                      </p:cBhvr>
                                      <p:tavLst>
                                        <p:tav tm="0">
                                          <p:val>
                                            <p:strVal val="#ppt_x"/>
                                          </p:val>
                                        </p:tav>
                                        <p:tav tm="100000">
                                          <p:val>
                                            <p:strVal val="#ppt_x"/>
                                          </p:val>
                                        </p:tav>
                                      </p:tavLst>
                                    </p:anim>
                                    <p:anim calcmode="lin" valueType="num">
                                      <p:cBhvr additive="base">
                                        <p:cTn id="3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308935" y="8015341"/>
            <a:ext cx="151783" cy="271213"/>
          </a:xfrm>
          <a:prstGeom prst="rect">
            <a:avLst/>
          </a:prstGeom>
        </p:spPr>
        <p:txBody>
          <a:bodyPr vert="horz" wrap="square" lIns="0" tIns="17447" rIns="0" bIns="0" rtlCol="0">
            <a:spAutoFit/>
          </a:bodyPr>
          <a:lstStyle/>
          <a:p>
            <a:pPr marL="17446">
              <a:spcBef>
                <a:spcPts val="137"/>
              </a:spcBef>
            </a:pPr>
            <a:r>
              <a:rPr sz="1648" dirty="0">
                <a:solidFill>
                  <a:srgbClr val="898989"/>
                </a:solidFill>
                <a:latin typeface="Times New Roman" panose="02020603050405020304" pitchFamily="18" charset="0"/>
                <a:cs typeface="Times New Roman" panose="02020603050405020304" pitchFamily="18" charset="0"/>
              </a:rPr>
              <a:t>5</a:t>
            </a:r>
            <a:endParaRPr sz="1648">
              <a:latin typeface="Times New Roman" panose="02020603050405020304" pitchFamily="18" charset="0"/>
              <a:cs typeface="Times New Roman" panose="02020603050405020304" pitchFamily="18" charset="0"/>
            </a:endParaRPr>
          </a:p>
        </p:txBody>
      </p:sp>
      <p:sp>
        <p:nvSpPr>
          <p:cNvPr id="3" name="object 3"/>
          <p:cNvSpPr txBox="1">
            <a:spLocks noGrp="1"/>
          </p:cNvSpPr>
          <p:nvPr>
            <p:ph type="title"/>
          </p:nvPr>
        </p:nvSpPr>
        <p:spPr>
          <a:xfrm>
            <a:off x="0" y="170000"/>
            <a:ext cx="11438161" cy="947744"/>
          </a:xfrm>
          <a:prstGeom prst="rect">
            <a:avLst/>
          </a:prstGeom>
        </p:spPr>
        <p:txBody>
          <a:bodyPr vert="horz" wrap="square" lIns="0" tIns="17447" rIns="0" bIns="0" rtlCol="0">
            <a:spAutoFit/>
          </a:bodyPr>
          <a:lstStyle/>
          <a:p>
            <a:pPr marL="17446">
              <a:spcBef>
                <a:spcPts val="137"/>
              </a:spcBef>
            </a:pPr>
            <a:r>
              <a:rPr sz="6044" dirty="0">
                <a:solidFill>
                  <a:schemeClr val="accent6">
                    <a:lumMod val="75000"/>
                  </a:schemeClr>
                </a:solidFill>
                <a:latin typeface="Times New Roman" panose="02020603050405020304" pitchFamily="18" charset="0"/>
                <a:cs typeface="Times New Roman" panose="02020603050405020304" pitchFamily="18" charset="0"/>
              </a:rPr>
              <a:t>Bagging: </a:t>
            </a:r>
            <a:r>
              <a:rPr sz="6044" b="0" spc="-27" dirty="0">
                <a:solidFill>
                  <a:schemeClr val="accent3">
                    <a:lumMod val="50000"/>
                  </a:schemeClr>
                </a:solidFill>
                <a:latin typeface="Times New Roman" panose="02020603050405020304" pitchFamily="18" charset="0"/>
                <a:cs typeface="Times New Roman" panose="02020603050405020304" pitchFamily="18" charset="0"/>
              </a:rPr>
              <a:t>Bootstrap</a:t>
            </a:r>
            <a:r>
              <a:rPr sz="6044" b="0" spc="-41" dirty="0">
                <a:solidFill>
                  <a:schemeClr val="accent3">
                    <a:lumMod val="50000"/>
                  </a:schemeClr>
                </a:solidFill>
                <a:latin typeface="Times New Roman" panose="02020603050405020304" pitchFamily="18" charset="0"/>
                <a:cs typeface="Times New Roman" panose="02020603050405020304" pitchFamily="18" charset="0"/>
              </a:rPr>
              <a:t> </a:t>
            </a:r>
            <a:r>
              <a:rPr sz="6044" b="0" spc="-21" dirty="0">
                <a:solidFill>
                  <a:schemeClr val="accent3">
                    <a:lumMod val="50000"/>
                  </a:schemeClr>
                </a:solidFill>
                <a:latin typeface="Times New Roman" panose="02020603050405020304" pitchFamily="18" charset="0"/>
                <a:cs typeface="Times New Roman" panose="02020603050405020304" pitchFamily="18" charset="0"/>
              </a:rPr>
              <a:t>Aggregation</a:t>
            </a:r>
            <a:endParaRPr sz="6044"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546099" y="1676400"/>
            <a:ext cx="12725401" cy="5810292"/>
          </a:xfrm>
          <a:prstGeom prst="rect">
            <a:avLst/>
          </a:prstGeom>
        </p:spPr>
        <p:txBody>
          <a:bodyPr vert="horz" wrap="square" lIns="0" tIns="70659" rIns="0" bIns="0" rtlCol="0">
            <a:spAutoFit/>
          </a:bodyPr>
          <a:lstStyle/>
          <a:p>
            <a:pPr marL="540813" indent="-471031" algn="just">
              <a:spcBef>
                <a:spcPts val="556"/>
              </a:spcBef>
              <a:buFont typeface="Arial"/>
              <a:buChar char="•"/>
              <a:tabLst>
                <a:tab pos="540813" algn="l"/>
              </a:tabLst>
            </a:pPr>
            <a:r>
              <a:rPr sz="3709" dirty="0">
                <a:latin typeface="Times New Roman" panose="02020603050405020304" pitchFamily="18" charset="0"/>
                <a:cs typeface="Times New Roman" panose="02020603050405020304" pitchFamily="18" charset="0"/>
              </a:rPr>
              <a:t>Leo </a:t>
            </a:r>
            <a:r>
              <a:rPr sz="3709" spc="-15" dirty="0">
                <a:latin typeface="Times New Roman" panose="02020603050405020304" pitchFamily="18" charset="0"/>
                <a:cs typeface="Times New Roman" panose="02020603050405020304" pitchFamily="18" charset="0"/>
              </a:rPr>
              <a:t>Breiman</a:t>
            </a:r>
            <a:r>
              <a:rPr sz="3709" spc="-7" dirty="0">
                <a:latin typeface="Times New Roman" panose="02020603050405020304" pitchFamily="18" charset="0"/>
                <a:cs typeface="Times New Roman" panose="02020603050405020304" pitchFamily="18" charset="0"/>
              </a:rPr>
              <a:t> (1994)</a:t>
            </a:r>
            <a:endParaRPr sz="3709" dirty="0">
              <a:latin typeface="Times New Roman" panose="02020603050405020304" pitchFamily="18" charset="0"/>
              <a:cs typeface="Times New Roman" panose="02020603050405020304" pitchFamily="18" charset="0"/>
            </a:endParaRPr>
          </a:p>
          <a:p>
            <a:pPr marL="540813" indent="-471031" algn="just">
              <a:spcBef>
                <a:spcPts val="427"/>
              </a:spcBef>
              <a:buFont typeface="Arial"/>
              <a:buChar char="•"/>
              <a:tabLst>
                <a:tab pos="540813" algn="l"/>
              </a:tabLst>
            </a:pPr>
            <a:r>
              <a:rPr sz="3709" spc="-111" dirty="0">
                <a:latin typeface="Times New Roman" panose="02020603050405020304" pitchFamily="18" charset="0"/>
                <a:cs typeface="Times New Roman" panose="02020603050405020304" pitchFamily="18" charset="0"/>
              </a:rPr>
              <a:t>Take </a:t>
            </a:r>
            <a:r>
              <a:rPr sz="3709" spc="-21" dirty="0">
                <a:latin typeface="Times New Roman" panose="02020603050405020304" pitchFamily="18" charset="0"/>
                <a:cs typeface="Times New Roman" panose="02020603050405020304" pitchFamily="18" charset="0"/>
              </a:rPr>
              <a:t>repeated </a:t>
            </a:r>
            <a:r>
              <a:rPr sz="3709" spc="-21" dirty="0">
                <a:solidFill>
                  <a:srgbClr val="FF0000"/>
                </a:solidFill>
                <a:latin typeface="Times New Roman" panose="02020603050405020304" pitchFamily="18" charset="0"/>
                <a:cs typeface="Times New Roman" panose="02020603050405020304" pitchFamily="18" charset="0"/>
              </a:rPr>
              <a:t>bootstrap </a:t>
            </a:r>
            <a:r>
              <a:rPr sz="3709" spc="-7" dirty="0">
                <a:solidFill>
                  <a:srgbClr val="FF0000"/>
                </a:solidFill>
                <a:latin typeface="Times New Roman" panose="02020603050405020304" pitchFamily="18" charset="0"/>
                <a:cs typeface="Times New Roman" panose="02020603050405020304" pitchFamily="18" charset="0"/>
              </a:rPr>
              <a:t>samples </a:t>
            </a:r>
            <a:r>
              <a:rPr sz="3709" spc="-21" dirty="0">
                <a:latin typeface="Times New Roman" panose="02020603050405020304" pitchFamily="18" charset="0"/>
                <a:cs typeface="Times New Roman" panose="02020603050405020304" pitchFamily="18" charset="0"/>
              </a:rPr>
              <a:t>from </a:t>
            </a:r>
            <a:r>
              <a:rPr sz="3709" spc="-15" dirty="0">
                <a:latin typeface="Times New Roman" panose="02020603050405020304" pitchFamily="18" charset="0"/>
                <a:cs typeface="Times New Roman" panose="02020603050405020304" pitchFamily="18" charset="0"/>
              </a:rPr>
              <a:t>training </a:t>
            </a:r>
            <a:r>
              <a:rPr sz="3709" spc="-7" dirty="0">
                <a:latin typeface="Times New Roman" panose="02020603050405020304" pitchFamily="18" charset="0"/>
                <a:cs typeface="Times New Roman" panose="02020603050405020304" pitchFamily="18" charset="0"/>
              </a:rPr>
              <a:t>set</a:t>
            </a:r>
            <a:r>
              <a:rPr sz="3709" spc="207" dirty="0">
                <a:latin typeface="Times New Roman" panose="02020603050405020304" pitchFamily="18" charset="0"/>
                <a:cs typeface="Times New Roman" panose="02020603050405020304" pitchFamily="18" charset="0"/>
              </a:rPr>
              <a:t> </a:t>
            </a:r>
            <a:r>
              <a:rPr sz="3709" i="1" dirty="0">
                <a:latin typeface="Times New Roman" panose="02020603050405020304" pitchFamily="18" charset="0"/>
                <a:cs typeface="Times New Roman" panose="02020603050405020304" pitchFamily="18" charset="0"/>
              </a:rPr>
              <a:t>D</a:t>
            </a:r>
            <a:r>
              <a:rPr sz="3709" dirty="0">
                <a:latin typeface="Times New Roman" panose="02020603050405020304" pitchFamily="18" charset="0"/>
                <a:cs typeface="Times New Roman" panose="02020603050405020304" pitchFamily="18" charset="0"/>
              </a:rPr>
              <a:t>.</a:t>
            </a:r>
          </a:p>
          <a:p>
            <a:pPr marL="540813" marR="24423" indent="-471031" algn="just">
              <a:lnSpc>
                <a:spcPct val="90300"/>
              </a:lnSpc>
              <a:spcBef>
                <a:spcPts val="927"/>
              </a:spcBef>
              <a:buFont typeface="Arial"/>
              <a:buChar char="•"/>
              <a:tabLst>
                <a:tab pos="540813" algn="l"/>
              </a:tabLst>
            </a:pPr>
            <a:r>
              <a:rPr sz="3709" i="1" spc="-7" dirty="0">
                <a:latin typeface="Times New Roman" panose="02020603050405020304" pitchFamily="18" charset="0"/>
                <a:cs typeface="Times New Roman" panose="02020603050405020304" pitchFamily="18" charset="0"/>
              </a:rPr>
              <a:t>Bootstrap sampling</a:t>
            </a:r>
            <a:r>
              <a:rPr sz="3709" spc="-7" dirty="0">
                <a:latin typeface="Times New Roman" panose="02020603050405020304" pitchFamily="18" charset="0"/>
                <a:cs typeface="Times New Roman" panose="02020603050405020304" pitchFamily="18" charset="0"/>
              </a:rPr>
              <a:t>: </a:t>
            </a:r>
            <a:r>
              <a:rPr sz="3709" spc="-15" dirty="0">
                <a:latin typeface="Times New Roman" panose="02020603050405020304" pitchFamily="18" charset="0"/>
                <a:cs typeface="Times New Roman" panose="02020603050405020304" pitchFamily="18" charset="0"/>
              </a:rPr>
              <a:t>Given </a:t>
            </a:r>
            <a:r>
              <a:rPr sz="3709" spc="-7" dirty="0">
                <a:latin typeface="Times New Roman" panose="02020603050405020304" pitchFamily="18" charset="0"/>
                <a:cs typeface="Times New Roman" panose="02020603050405020304" pitchFamily="18" charset="0"/>
              </a:rPr>
              <a:t>set </a:t>
            </a:r>
            <a:r>
              <a:rPr sz="3709" i="1" dirty="0">
                <a:latin typeface="Times New Roman" panose="02020603050405020304" pitchFamily="18" charset="0"/>
                <a:cs typeface="Times New Roman" panose="02020603050405020304" pitchFamily="18" charset="0"/>
              </a:rPr>
              <a:t>D </a:t>
            </a:r>
            <a:r>
              <a:rPr sz="3709" spc="-15" dirty="0">
                <a:latin typeface="Times New Roman" panose="02020603050405020304" pitchFamily="18" charset="0"/>
                <a:cs typeface="Times New Roman" panose="02020603050405020304" pitchFamily="18" charset="0"/>
              </a:rPr>
              <a:t>containing </a:t>
            </a:r>
            <a:r>
              <a:rPr sz="3709" i="1" dirty="0">
                <a:latin typeface="Times New Roman" panose="02020603050405020304" pitchFamily="18" charset="0"/>
                <a:cs typeface="Times New Roman" panose="02020603050405020304" pitchFamily="18" charset="0"/>
              </a:rPr>
              <a:t>N </a:t>
            </a:r>
            <a:r>
              <a:rPr sz="3709" spc="-15" dirty="0">
                <a:latin typeface="Times New Roman" panose="02020603050405020304" pitchFamily="18" charset="0"/>
                <a:cs typeface="Times New Roman" panose="02020603050405020304" pitchFamily="18" charset="0"/>
              </a:rPr>
              <a:t>training  </a:t>
            </a:r>
            <a:r>
              <a:rPr sz="3709" spc="-21" dirty="0">
                <a:latin typeface="Times New Roman" panose="02020603050405020304" pitchFamily="18" charset="0"/>
                <a:cs typeface="Times New Roman" panose="02020603050405020304" pitchFamily="18" charset="0"/>
              </a:rPr>
              <a:t>examples, </a:t>
            </a:r>
            <a:r>
              <a:rPr sz="3709" spc="-27" dirty="0">
                <a:latin typeface="Times New Roman" panose="02020603050405020304" pitchFamily="18" charset="0"/>
                <a:cs typeface="Times New Roman" panose="02020603050405020304" pitchFamily="18" charset="0"/>
              </a:rPr>
              <a:t>create </a:t>
            </a:r>
            <a:r>
              <a:rPr sz="3709" i="1" dirty="0">
                <a:latin typeface="Times New Roman" panose="02020603050405020304" pitchFamily="18" charset="0"/>
                <a:cs typeface="Times New Roman" panose="02020603050405020304" pitchFamily="18" charset="0"/>
              </a:rPr>
              <a:t>D</a:t>
            </a:r>
            <a:r>
              <a:rPr sz="3709" dirty="0">
                <a:latin typeface="Times New Roman" panose="02020603050405020304" pitchFamily="18" charset="0"/>
                <a:cs typeface="Times New Roman" panose="02020603050405020304" pitchFamily="18" charset="0"/>
              </a:rPr>
              <a:t>’ </a:t>
            </a:r>
            <a:r>
              <a:rPr sz="3709" spc="-15" dirty="0">
                <a:latin typeface="Times New Roman" panose="02020603050405020304" pitchFamily="18" charset="0"/>
                <a:cs typeface="Times New Roman" panose="02020603050405020304" pitchFamily="18" charset="0"/>
              </a:rPr>
              <a:t>by </a:t>
            </a:r>
            <a:r>
              <a:rPr sz="3709" spc="-21" dirty="0">
                <a:latin typeface="Times New Roman" panose="02020603050405020304" pitchFamily="18" charset="0"/>
                <a:cs typeface="Times New Roman" panose="02020603050405020304" pitchFamily="18" charset="0"/>
              </a:rPr>
              <a:t>drawing </a:t>
            </a:r>
            <a:r>
              <a:rPr sz="3709" i="1" dirty="0">
                <a:latin typeface="Times New Roman" panose="02020603050405020304" pitchFamily="18" charset="0"/>
                <a:cs typeface="Times New Roman" panose="02020603050405020304" pitchFamily="18" charset="0"/>
              </a:rPr>
              <a:t>N </a:t>
            </a:r>
            <a:r>
              <a:rPr sz="3709" spc="-21" dirty="0">
                <a:latin typeface="Times New Roman" panose="02020603050405020304" pitchFamily="18" charset="0"/>
                <a:cs typeface="Times New Roman" panose="02020603050405020304" pitchFamily="18" charset="0"/>
              </a:rPr>
              <a:t>examples at random </a:t>
            </a:r>
            <a:r>
              <a:rPr sz="3709" spc="-21" dirty="0">
                <a:solidFill>
                  <a:srgbClr val="FF0000"/>
                </a:solidFill>
                <a:latin typeface="Times New Roman" panose="02020603050405020304" pitchFamily="18" charset="0"/>
                <a:cs typeface="Times New Roman" panose="02020603050405020304" pitchFamily="18" charset="0"/>
              </a:rPr>
              <a:t> </a:t>
            </a:r>
            <a:r>
              <a:rPr sz="3709" spc="-7" dirty="0">
                <a:solidFill>
                  <a:srgbClr val="FF0000"/>
                </a:solidFill>
                <a:latin typeface="Times New Roman" panose="02020603050405020304" pitchFamily="18" charset="0"/>
                <a:cs typeface="Times New Roman" panose="02020603050405020304" pitchFamily="18" charset="0"/>
              </a:rPr>
              <a:t>with </a:t>
            </a:r>
            <a:r>
              <a:rPr sz="3709" spc="-15" dirty="0">
                <a:solidFill>
                  <a:srgbClr val="FF0000"/>
                </a:solidFill>
                <a:latin typeface="Times New Roman" panose="02020603050405020304" pitchFamily="18" charset="0"/>
                <a:cs typeface="Times New Roman" panose="02020603050405020304" pitchFamily="18" charset="0"/>
              </a:rPr>
              <a:t>replacement </a:t>
            </a:r>
            <a:r>
              <a:rPr sz="3709" spc="-21" dirty="0">
                <a:latin typeface="Times New Roman" panose="02020603050405020304" pitchFamily="18" charset="0"/>
                <a:cs typeface="Times New Roman" panose="02020603050405020304" pitchFamily="18" charset="0"/>
              </a:rPr>
              <a:t>from</a:t>
            </a:r>
            <a:r>
              <a:rPr sz="3709" spc="7" dirty="0">
                <a:latin typeface="Times New Roman" panose="02020603050405020304" pitchFamily="18" charset="0"/>
                <a:cs typeface="Times New Roman" panose="02020603050405020304" pitchFamily="18" charset="0"/>
              </a:rPr>
              <a:t> </a:t>
            </a:r>
            <a:r>
              <a:rPr sz="3709" i="1" dirty="0">
                <a:latin typeface="Times New Roman" panose="02020603050405020304" pitchFamily="18" charset="0"/>
                <a:cs typeface="Times New Roman" panose="02020603050405020304" pitchFamily="18" charset="0"/>
              </a:rPr>
              <a:t>D</a:t>
            </a:r>
            <a:r>
              <a:rPr sz="3709" dirty="0">
                <a:latin typeface="Times New Roman" panose="02020603050405020304" pitchFamily="18" charset="0"/>
                <a:cs typeface="Times New Roman" panose="02020603050405020304" pitchFamily="18" charset="0"/>
              </a:rPr>
              <a:t>.</a:t>
            </a:r>
          </a:p>
          <a:p>
            <a:pPr>
              <a:spcBef>
                <a:spcPts val="27"/>
              </a:spcBef>
              <a:buFont typeface="Arial"/>
              <a:buChar char="•"/>
            </a:pPr>
            <a:endParaRPr sz="4259" dirty="0">
              <a:latin typeface="Times New Roman" panose="02020603050405020304" pitchFamily="18" charset="0"/>
              <a:cs typeface="Times New Roman" panose="02020603050405020304" pitchFamily="18" charset="0"/>
            </a:endParaRPr>
          </a:p>
          <a:p>
            <a:pPr marL="540813" indent="-471031">
              <a:spcBef>
                <a:spcPts val="7"/>
              </a:spcBef>
              <a:buFont typeface="Arial"/>
              <a:buChar char="•"/>
              <a:tabLst>
                <a:tab pos="539940" algn="l"/>
                <a:tab pos="540813" algn="l"/>
              </a:tabLst>
            </a:pPr>
            <a:r>
              <a:rPr sz="3709" dirty="0">
                <a:latin typeface="Times New Roman" panose="02020603050405020304" pitchFamily="18" charset="0"/>
                <a:cs typeface="Times New Roman" panose="02020603050405020304" pitchFamily="18" charset="0"/>
              </a:rPr>
              <a:t>Bagging:</a:t>
            </a:r>
          </a:p>
          <a:p>
            <a:pPr marL="1090347" lvl="1" indent="-392525">
              <a:spcBef>
                <a:spcPts val="433"/>
              </a:spcBef>
              <a:buFont typeface="Arial"/>
              <a:buChar char="–"/>
              <a:tabLst>
                <a:tab pos="1090347" algn="l"/>
              </a:tabLst>
            </a:pPr>
            <a:r>
              <a:rPr sz="3297" spc="-27" dirty="0">
                <a:latin typeface="Times New Roman" panose="02020603050405020304" pitchFamily="18" charset="0"/>
                <a:cs typeface="Times New Roman" panose="02020603050405020304" pitchFamily="18" charset="0"/>
              </a:rPr>
              <a:t>Create </a:t>
            </a:r>
            <a:r>
              <a:rPr sz="3297" i="1" dirty="0">
                <a:latin typeface="Times New Roman" panose="02020603050405020304" pitchFamily="18" charset="0"/>
                <a:cs typeface="Times New Roman" panose="02020603050405020304" pitchFamily="18" charset="0"/>
              </a:rPr>
              <a:t>k </a:t>
            </a:r>
            <a:r>
              <a:rPr sz="3297" spc="-21" dirty="0">
                <a:latin typeface="Times New Roman" panose="02020603050405020304" pitchFamily="18" charset="0"/>
                <a:cs typeface="Times New Roman" panose="02020603050405020304" pitchFamily="18" charset="0"/>
              </a:rPr>
              <a:t>bootstrap </a:t>
            </a:r>
            <a:r>
              <a:rPr sz="3297" spc="-7" dirty="0">
                <a:latin typeface="Times New Roman" panose="02020603050405020304" pitchFamily="18" charset="0"/>
                <a:cs typeface="Times New Roman" panose="02020603050405020304" pitchFamily="18" charset="0"/>
              </a:rPr>
              <a:t>samples </a:t>
            </a:r>
            <a:r>
              <a:rPr sz="3297" i="1" dirty="0">
                <a:latin typeface="Times New Roman" panose="02020603050405020304" pitchFamily="18" charset="0"/>
                <a:cs typeface="Times New Roman" panose="02020603050405020304" pitchFamily="18" charset="0"/>
              </a:rPr>
              <a:t>D</a:t>
            </a:r>
            <a:r>
              <a:rPr sz="3297" baseline="-20833" dirty="0">
                <a:latin typeface="Times New Roman" panose="02020603050405020304" pitchFamily="18" charset="0"/>
                <a:cs typeface="Times New Roman" panose="02020603050405020304" pitchFamily="18" charset="0"/>
              </a:rPr>
              <a:t>1 </a:t>
            </a:r>
            <a:r>
              <a:rPr sz="3297" dirty="0">
                <a:latin typeface="Times New Roman" panose="02020603050405020304" pitchFamily="18" charset="0"/>
                <a:cs typeface="Times New Roman" panose="02020603050405020304" pitchFamily="18" charset="0"/>
              </a:rPr>
              <a:t>…</a:t>
            </a:r>
            <a:r>
              <a:rPr sz="3297" spc="-213" dirty="0">
                <a:latin typeface="Times New Roman" panose="02020603050405020304" pitchFamily="18" charset="0"/>
                <a:cs typeface="Times New Roman" panose="02020603050405020304" pitchFamily="18" charset="0"/>
              </a:rPr>
              <a:t> </a:t>
            </a:r>
            <a:r>
              <a:rPr sz="3297" i="1" dirty="0">
                <a:latin typeface="Times New Roman" panose="02020603050405020304" pitchFamily="18" charset="0"/>
                <a:cs typeface="Times New Roman" panose="02020603050405020304" pitchFamily="18" charset="0"/>
              </a:rPr>
              <a:t>D</a:t>
            </a:r>
            <a:r>
              <a:rPr sz="3297" i="1" baseline="-20833" dirty="0">
                <a:latin typeface="Times New Roman" panose="02020603050405020304" pitchFamily="18" charset="0"/>
                <a:cs typeface="Times New Roman" panose="02020603050405020304" pitchFamily="18" charset="0"/>
              </a:rPr>
              <a:t>k</a:t>
            </a:r>
            <a:r>
              <a:rPr sz="3297" dirty="0">
                <a:latin typeface="Times New Roman" panose="02020603050405020304" pitchFamily="18" charset="0"/>
                <a:cs typeface="Times New Roman" panose="02020603050405020304" pitchFamily="18" charset="0"/>
              </a:rPr>
              <a:t>.</a:t>
            </a:r>
          </a:p>
          <a:p>
            <a:pPr marL="1090347" lvl="1" indent="-392525">
              <a:spcBef>
                <a:spcPts val="440"/>
              </a:spcBef>
              <a:buFont typeface="Arial"/>
              <a:buChar char="–"/>
              <a:tabLst>
                <a:tab pos="1090347" algn="l"/>
              </a:tabLst>
            </a:pPr>
            <a:r>
              <a:rPr sz="3297" spc="-55" dirty="0">
                <a:latin typeface="Times New Roman" panose="02020603050405020304" pitchFamily="18" charset="0"/>
                <a:cs typeface="Times New Roman" panose="02020603050405020304" pitchFamily="18" charset="0"/>
              </a:rPr>
              <a:t>Train </a:t>
            </a:r>
            <a:r>
              <a:rPr sz="3297" spc="-7" dirty="0">
                <a:latin typeface="Times New Roman" panose="02020603050405020304" pitchFamily="18" charset="0"/>
                <a:cs typeface="Times New Roman" panose="02020603050405020304" pitchFamily="18" charset="0"/>
              </a:rPr>
              <a:t>distinct </a:t>
            </a:r>
            <a:r>
              <a:rPr sz="3297" dirty="0">
                <a:latin typeface="Times New Roman" panose="02020603050405020304" pitchFamily="18" charset="0"/>
                <a:cs typeface="Times New Roman" panose="02020603050405020304" pitchFamily="18" charset="0"/>
              </a:rPr>
              <a:t>classiﬁer </a:t>
            </a:r>
            <a:r>
              <a:rPr sz="3297" spc="-7" dirty="0">
                <a:latin typeface="Times New Roman" panose="02020603050405020304" pitchFamily="18" charset="0"/>
                <a:cs typeface="Times New Roman" panose="02020603050405020304" pitchFamily="18" charset="0"/>
              </a:rPr>
              <a:t>on each</a:t>
            </a:r>
            <a:r>
              <a:rPr sz="3297" spc="48" dirty="0">
                <a:latin typeface="Times New Roman" panose="02020603050405020304" pitchFamily="18" charset="0"/>
                <a:cs typeface="Times New Roman" panose="02020603050405020304" pitchFamily="18" charset="0"/>
              </a:rPr>
              <a:t> </a:t>
            </a:r>
            <a:r>
              <a:rPr sz="3297" i="1" dirty="0">
                <a:latin typeface="Times New Roman" panose="02020603050405020304" pitchFamily="18" charset="0"/>
                <a:cs typeface="Times New Roman" panose="02020603050405020304" pitchFamily="18" charset="0"/>
              </a:rPr>
              <a:t>D</a:t>
            </a:r>
            <a:r>
              <a:rPr sz="3297" i="1" baseline="-20833" dirty="0">
                <a:latin typeface="Times New Roman" panose="02020603050405020304" pitchFamily="18" charset="0"/>
                <a:cs typeface="Times New Roman" panose="02020603050405020304" pitchFamily="18" charset="0"/>
              </a:rPr>
              <a:t>i</a:t>
            </a:r>
            <a:r>
              <a:rPr sz="3297" dirty="0">
                <a:latin typeface="Times New Roman" panose="02020603050405020304" pitchFamily="18" charset="0"/>
                <a:cs typeface="Times New Roman" panose="02020603050405020304" pitchFamily="18" charset="0"/>
              </a:rPr>
              <a:t>.</a:t>
            </a:r>
          </a:p>
          <a:p>
            <a:pPr marL="1090347" lvl="1" indent="-392525">
              <a:spcBef>
                <a:spcPts val="303"/>
              </a:spcBef>
              <a:buFont typeface="Arial"/>
              <a:buChar char="–"/>
              <a:tabLst>
                <a:tab pos="1090347" algn="l"/>
              </a:tabLst>
            </a:pPr>
            <a:r>
              <a:rPr sz="3297" dirty="0">
                <a:latin typeface="Times New Roman" panose="02020603050405020304" pitchFamily="18" charset="0"/>
                <a:cs typeface="Times New Roman" panose="02020603050405020304" pitchFamily="18" charset="0"/>
              </a:rPr>
              <a:t>Classify </a:t>
            </a:r>
            <a:r>
              <a:rPr sz="3297" spc="-7" dirty="0">
                <a:latin typeface="Times New Roman" panose="02020603050405020304" pitchFamily="18" charset="0"/>
                <a:cs typeface="Times New Roman" panose="02020603050405020304" pitchFamily="18" charset="0"/>
              </a:rPr>
              <a:t>new </a:t>
            </a:r>
            <a:r>
              <a:rPr sz="3297" spc="-15" dirty="0">
                <a:latin typeface="Times New Roman" panose="02020603050405020304" pitchFamily="18" charset="0"/>
                <a:cs typeface="Times New Roman" panose="02020603050405020304" pitchFamily="18" charset="0"/>
              </a:rPr>
              <a:t>instance by </a:t>
            </a:r>
            <a:r>
              <a:rPr sz="3297" spc="-7" dirty="0">
                <a:latin typeface="Times New Roman" panose="02020603050405020304" pitchFamily="18" charset="0"/>
                <a:cs typeface="Times New Roman" panose="02020603050405020304" pitchFamily="18" charset="0"/>
              </a:rPr>
              <a:t>majority </a:t>
            </a:r>
            <a:r>
              <a:rPr sz="3297" spc="-21" dirty="0">
                <a:latin typeface="Times New Roman" panose="02020603050405020304" pitchFamily="18" charset="0"/>
                <a:cs typeface="Times New Roman" panose="02020603050405020304" pitchFamily="18" charset="0"/>
              </a:rPr>
              <a:t>vote </a:t>
            </a:r>
            <a:r>
              <a:rPr sz="3297" dirty="0">
                <a:latin typeface="Times New Roman" panose="02020603050405020304" pitchFamily="18" charset="0"/>
                <a:cs typeface="Times New Roman" panose="02020603050405020304" pitchFamily="18" charset="0"/>
              </a:rPr>
              <a:t>/</a:t>
            </a:r>
            <a:r>
              <a:rPr sz="3297" spc="41" dirty="0">
                <a:latin typeface="Times New Roman" panose="02020603050405020304" pitchFamily="18" charset="0"/>
                <a:cs typeface="Times New Roman" panose="02020603050405020304" pitchFamily="18" charset="0"/>
              </a:rPr>
              <a:t> </a:t>
            </a:r>
            <a:r>
              <a:rPr sz="3297" spc="-27" dirty="0">
                <a:latin typeface="Times New Roman" panose="02020603050405020304" pitchFamily="18" charset="0"/>
                <a:cs typeface="Times New Roman" panose="02020603050405020304" pitchFamily="18" charset="0"/>
              </a:rPr>
              <a:t>average.</a:t>
            </a:r>
            <a:endParaRPr sz="3297"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63EC1D5D-E1DB-4392-980A-1FC3366CD2CA}"/>
              </a:ext>
            </a:extLst>
          </p:cNvPr>
          <p:cNvCxnSpPr/>
          <p:nvPr/>
        </p:nvCxnSpPr>
        <p:spPr>
          <a:xfrm>
            <a:off x="0" y="1219200"/>
            <a:ext cx="138176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42FC0D5C-6E55-43D6-B5E5-5E78EDD4AEB8}"/>
              </a:ext>
            </a:extLst>
          </p:cNvPr>
          <p:cNvSpPr>
            <a:spLocks noGrp="1"/>
          </p:cNvSpPr>
          <p:nvPr>
            <p:ph type="sldNum" sz="quarter" idx="7"/>
          </p:nvPr>
        </p:nvSpPr>
        <p:spPr/>
        <p:txBody>
          <a:bodyPr/>
          <a:lstStyle/>
          <a:p>
            <a:fld id="{B6F15528-21DE-4FAA-801E-634DDDAF4B2B}" type="slidenum">
              <a:rPr lang="en-US" smtClean="0"/>
              <a:t>4</a:t>
            </a:fld>
            <a:endParaRPr lang="en-US"/>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AC5103BE-0051-492A-BEBB-AD5B02CC6C71}"/>
                  </a:ext>
                </a:extLst>
              </p14:cNvPr>
              <p14:cNvContentPartPr/>
              <p14:nvPr/>
            </p14:nvContentPartPr>
            <p14:xfrm>
              <a:off x="1366200" y="951480"/>
              <a:ext cx="12448440" cy="6558120"/>
            </p14:xfrm>
          </p:contentPart>
        </mc:Choice>
        <mc:Fallback xmlns="">
          <p:pic>
            <p:nvPicPr>
              <p:cNvPr id="7" name="Ink 6">
                <a:extLst>
                  <a:ext uri="{FF2B5EF4-FFF2-40B4-BE49-F238E27FC236}">
                    <a16:creationId xmlns:a16="http://schemas.microsoft.com/office/drawing/2014/main" id="{AC5103BE-0051-492A-BEBB-AD5B02CC6C71}"/>
                  </a:ext>
                </a:extLst>
              </p:cNvPr>
              <p:cNvPicPr/>
              <p:nvPr/>
            </p:nvPicPr>
            <p:blipFill>
              <a:blip r:embed="rId3"/>
              <a:stretch>
                <a:fillRect/>
              </a:stretch>
            </p:blipFill>
            <p:spPr>
              <a:xfrm>
                <a:off x="1356840" y="942120"/>
                <a:ext cx="12467160" cy="657684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308935" y="8015341"/>
            <a:ext cx="151783" cy="271213"/>
          </a:xfrm>
          <a:prstGeom prst="rect">
            <a:avLst/>
          </a:prstGeom>
        </p:spPr>
        <p:txBody>
          <a:bodyPr vert="horz" wrap="square" lIns="0" tIns="17447" rIns="0" bIns="0" rtlCol="0">
            <a:spAutoFit/>
          </a:bodyPr>
          <a:lstStyle/>
          <a:p>
            <a:pPr marL="17446">
              <a:spcBef>
                <a:spcPts val="137"/>
              </a:spcBef>
            </a:pPr>
            <a:r>
              <a:rPr sz="1648" dirty="0">
                <a:solidFill>
                  <a:srgbClr val="898989"/>
                </a:solidFill>
                <a:latin typeface="Arial"/>
                <a:cs typeface="Arial"/>
              </a:rPr>
              <a:t>6</a:t>
            </a:r>
            <a:endParaRPr sz="1648">
              <a:latin typeface="Arial"/>
              <a:cs typeface="Arial"/>
            </a:endParaRPr>
          </a:p>
        </p:txBody>
      </p:sp>
      <p:sp>
        <p:nvSpPr>
          <p:cNvPr id="3" name="object 3"/>
          <p:cNvSpPr txBox="1">
            <a:spLocks noGrp="1"/>
          </p:cNvSpPr>
          <p:nvPr>
            <p:ph type="title"/>
          </p:nvPr>
        </p:nvSpPr>
        <p:spPr>
          <a:xfrm>
            <a:off x="308492" y="287738"/>
            <a:ext cx="4721656" cy="947744"/>
          </a:xfrm>
          <a:prstGeom prst="rect">
            <a:avLst/>
          </a:prstGeom>
        </p:spPr>
        <p:txBody>
          <a:bodyPr vert="horz" wrap="square" lIns="0" tIns="17447" rIns="0" bIns="0" rtlCol="0">
            <a:spAutoFit/>
          </a:bodyPr>
          <a:lstStyle/>
          <a:p>
            <a:pPr marL="17446">
              <a:spcBef>
                <a:spcPts val="137"/>
              </a:spcBef>
            </a:pPr>
            <a:r>
              <a:rPr sz="6044" b="0" dirty="0">
                <a:solidFill>
                  <a:schemeClr val="accent6">
                    <a:lumMod val="75000"/>
                  </a:schemeClr>
                </a:solidFill>
                <a:latin typeface="Times New Roman" panose="02020603050405020304" pitchFamily="18" charset="0"/>
                <a:cs typeface="Times New Roman" panose="02020603050405020304" pitchFamily="18" charset="0"/>
              </a:rPr>
              <a:t>Bagging</a:t>
            </a:r>
            <a:endParaRPr sz="6044"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1364974" y="1457739"/>
            <a:ext cx="2756755" cy="694085"/>
          </a:xfrm>
          <a:prstGeom prst="rect">
            <a:avLst/>
          </a:prstGeom>
        </p:spPr>
        <p:txBody>
          <a:bodyPr vert="horz" wrap="square" lIns="0" tIns="17447" rIns="0" bIns="0" rtlCol="0">
            <a:spAutoFit/>
          </a:bodyPr>
          <a:lstStyle/>
          <a:p>
            <a:pPr marL="488476" indent="-471031">
              <a:spcBef>
                <a:spcPts val="137"/>
              </a:spcBef>
              <a:buFont typeface="Arial"/>
              <a:buChar char="•"/>
              <a:tabLst>
                <a:tab pos="487602" algn="l"/>
                <a:tab pos="488476" algn="l"/>
              </a:tabLst>
            </a:pPr>
            <a:r>
              <a:rPr sz="4396" spc="-21" dirty="0">
                <a:latin typeface="Times New Roman" panose="02020603050405020304" pitchFamily="18" charset="0"/>
                <a:cs typeface="Times New Roman" panose="02020603050405020304" pitchFamily="18" charset="0"/>
              </a:rPr>
              <a:t>Best</a:t>
            </a:r>
            <a:r>
              <a:rPr sz="4396" spc="-83" dirty="0">
                <a:latin typeface="Times New Roman" panose="02020603050405020304" pitchFamily="18" charset="0"/>
                <a:cs typeface="Times New Roman" panose="02020603050405020304" pitchFamily="18" charset="0"/>
              </a:rPr>
              <a:t> </a:t>
            </a:r>
            <a:r>
              <a:rPr sz="4396" spc="-15" dirty="0">
                <a:latin typeface="Times New Roman" panose="02020603050405020304" pitchFamily="18" charset="0"/>
                <a:cs typeface="Times New Roman" panose="02020603050405020304" pitchFamily="18" charset="0"/>
              </a:rPr>
              <a:t>case:</a:t>
            </a:r>
            <a:endParaRPr sz="4396" dirty="0">
              <a:latin typeface="Times New Roman" panose="02020603050405020304" pitchFamily="18" charset="0"/>
              <a:cs typeface="Times New Roman" panose="02020603050405020304" pitchFamily="18" charset="0"/>
            </a:endParaRPr>
          </a:p>
        </p:txBody>
      </p:sp>
      <p:grpSp>
        <p:nvGrpSpPr>
          <p:cNvPr id="5" name="object 5"/>
          <p:cNvGrpSpPr/>
          <p:nvPr/>
        </p:nvGrpSpPr>
        <p:grpSpPr>
          <a:xfrm>
            <a:off x="2166557" y="2181663"/>
            <a:ext cx="2680649" cy="476288"/>
            <a:chOff x="1577124" y="2645397"/>
            <a:chExt cx="1951355" cy="346710"/>
          </a:xfrm>
        </p:grpSpPr>
        <p:sp>
          <p:nvSpPr>
            <p:cNvPr id="6" name="object 6"/>
            <p:cNvSpPr/>
            <p:nvPr/>
          </p:nvSpPr>
          <p:spPr>
            <a:xfrm>
              <a:off x="1577124" y="2645397"/>
              <a:ext cx="671195" cy="314960"/>
            </a:xfrm>
            <a:custGeom>
              <a:avLst/>
              <a:gdLst/>
              <a:ahLst/>
              <a:cxnLst/>
              <a:rect l="l" t="t" r="r" b="b"/>
              <a:pathLst>
                <a:path w="671194" h="314960">
                  <a:moveTo>
                    <a:pt x="238099" y="0"/>
                  </a:moveTo>
                  <a:lnTo>
                    <a:pt x="156438" y="0"/>
                  </a:lnTo>
                  <a:lnTo>
                    <a:pt x="156438" y="31470"/>
                  </a:lnTo>
                  <a:lnTo>
                    <a:pt x="164973" y="31800"/>
                  </a:lnTo>
                  <a:lnTo>
                    <a:pt x="171030" y="32118"/>
                  </a:lnTo>
                  <a:lnTo>
                    <a:pt x="178257" y="32778"/>
                  </a:lnTo>
                  <a:lnTo>
                    <a:pt x="180060" y="33439"/>
                  </a:lnTo>
                  <a:lnTo>
                    <a:pt x="180060" y="35725"/>
                  </a:lnTo>
                  <a:lnTo>
                    <a:pt x="177101" y="37693"/>
                  </a:lnTo>
                  <a:lnTo>
                    <a:pt x="171196" y="40322"/>
                  </a:lnTo>
                  <a:lnTo>
                    <a:pt x="166941" y="46875"/>
                  </a:lnTo>
                  <a:lnTo>
                    <a:pt x="162509" y="53263"/>
                  </a:lnTo>
                  <a:lnTo>
                    <a:pt x="157911" y="59499"/>
                  </a:lnTo>
                  <a:lnTo>
                    <a:pt x="84620" y="166674"/>
                  </a:lnTo>
                  <a:lnTo>
                    <a:pt x="73799" y="166674"/>
                  </a:lnTo>
                  <a:lnTo>
                    <a:pt x="57632" y="30226"/>
                  </a:lnTo>
                  <a:lnTo>
                    <a:pt x="60185" y="30480"/>
                  </a:lnTo>
                  <a:lnTo>
                    <a:pt x="66421" y="30480"/>
                  </a:lnTo>
                  <a:lnTo>
                    <a:pt x="70662" y="30810"/>
                  </a:lnTo>
                  <a:lnTo>
                    <a:pt x="77393" y="31140"/>
                  </a:lnTo>
                  <a:lnTo>
                    <a:pt x="86588" y="31470"/>
                  </a:lnTo>
                  <a:lnTo>
                    <a:pt x="86588" y="29502"/>
                  </a:lnTo>
                  <a:lnTo>
                    <a:pt x="86588" y="0"/>
                  </a:lnTo>
                  <a:lnTo>
                    <a:pt x="0" y="0"/>
                  </a:lnTo>
                  <a:lnTo>
                    <a:pt x="0" y="31470"/>
                  </a:lnTo>
                  <a:lnTo>
                    <a:pt x="10502" y="32118"/>
                  </a:lnTo>
                  <a:lnTo>
                    <a:pt x="17056" y="33515"/>
                  </a:lnTo>
                  <a:lnTo>
                    <a:pt x="22301" y="37782"/>
                  </a:lnTo>
                  <a:lnTo>
                    <a:pt x="25590" y="44081"/>
                  </a:lnTo>
                  <a:lnTo>
                    <a:pt x="29527" y="54571"/>
                  </a:lnTo>
                  <a:lnTo>
                    <a:pt x="41325" y="251739"/>
                  </a:lnTo>
                  <a:lnTo>
                    <a:pt x="72809" y="251739"/>
                  </a:lnTo>
                  <a:lnTo>
                    <a:pt x="125641" y="166674"/>
                  </a:lnTo>
                  <a:lnTo>
                    <a:pt x="216954" y="19672"/>
                  </a:lnTo>
                  <a:lnTo>
                    <a:pt x="220230" y="23926"/>
                  </a:lnTo>
                  <a:lnTo>
                    <a:pt x="223177" y="26631"/>
                  </a:lnTo>
                  <a:lnTo>
                    <a:pt x="228434" y="28930"/>
                  </a:lnTo>
                  <a:lnTo>
                    <a:pt x="232524" y="30162"/>
                  </a:lnTo>
                  <a:lnTo>
                    <a:pt x="238099" y="31470"/>
                  </a:lnTo>
                  <a:lnTo>
                    <a:pt x="238099" y="19672"/>
                  </a:lnTo>
                  <a:lnTo>
                    <a:pt x="238099" y="0"/>
                  </a:lnTo>
                  <a:close/>
                </a:path>
                <a:path w="671194" h="314960">
                  <a:moveTo>
                    <a:pt x="405358" y="220268"/>
                  </a:moveTo>
                  <a:lnTo>
                    <a:pt x="389128" y="204038"/>
                  </a:lnTo>
                  <a:lnTo>
                    <a:pt x="375843" y="211416"/>
                  </a:lnTo>
                  <a:lnTo>
                    <a:pt x="373875" y="212394"/>
                  </a:lnTo>
                  <a:lnTo>
                    <a:pt x="372160" y="213296"/>
                  </a:lnTo>
                  <a:lnTo>
                    <a:pt x="369201" y="214947"/>
                  </a:lnTo>
                  <a:lnTo>
                    <a:pt x="367817" y="215519"/>
                  </a:lnTo>
                  <a:lnTo>
                    <a:pt x="366496" y="215836"/>
                  </a:lnTo>
                  <a:lnTo>
                    <a:pt x="360756" y="218300"/>
                  </a:lnTo>
                  <a:lnTo>
                    <a:pt x="358876" y="219036"/>
                  </a:lnTo>
                  <a:lnTo>
                    <a:pt x="355917" y="220027"/>
                  </a:lnTo>
                  <a:lnTo>
                    <a:pt x="354698" y="220268"/>
                  </a:lnTo>
                  <a:lnTo>
                    <a:pt x="352399" y="220268"/>
                  </a:lnTo>
                  <a:lnTo>
                    <a:pt x="351256" y="219938"/>
                  </a:lnTo>
                  <a:lnTo>
                    <a:pt x="349288" y="218630"/>
                  </a:lnTo>
                  <a:lnTo>
                    <a:pt x="348792" y="217487"/>
                  </a:lnTo>
                  <a:lnTo>
                    <a:pt x="348907" y="214947"/>
                  </a:lnTo>
                  <a:lnTo>
                    <a:pt x="355676" y="186347"/>
                  </a:lnTo>
                  <a:lnTo>
                    <a:pt x="362407" y="157213"/>
                  </a:lnTo>
                  <a:lnTo>
                    <a:pt x="374599" y="105219"/>
                  </a:lnTo>
                  <a:lnTo>
                    <a:pt x="381685" y="74993"/>
                  </a:lnTo>
                  <a:lnTo>
                    <a:pt x="382079" y="72771"/>
                  </a:lnTo>
                  <a:lnTo>
                    <a:pt x="382435" y="71208"/>
                  </a:lnTo>
                  <a:lnTo>
                    <a:pt x="383057" y="69329"/>
                  </a:lnTo>
                  <a:lnTo>
                    <a:pt x="383387" y="67856"/>
                  </a:lnTo>
                  <a:lnTo>
                    <a:pt x="383717" y="65887"/>
                  </a:lnTo>
                  <a:lnTo>
                    <a:pt x="384009" y="64985"/>
                  </a:lnTo>
                  <a:lnTo>
                    <a:pt x="384022" y="63893"/>
                  </a:lnTo>
                  <a:lnTo>
                    <a:pt x="383794" y="63182"/>
                  </a:lnTo>
                  <a:lnTo>
                    <a:pt x="383057" y="62941"/>
                  </a:lnTo>
                  <a:lnTo>
                    <a:pt x="381749" y="62941"/>
                  </a:lnTo>
                  <a:lnTo>
                    <a:pt x="348792" y="105219"/>
                  </a:lnTo>
                  <a:lnTo>
                    <a:pt x="347802" y="99809"/>
                  </a:lnTo>
                  <a:lnTo>
                    <a:pt x="347002" y="94399"/>
                  </a:lnTo>
                  <a:lnTo>
                    <a:pt x="346494" y="90957"/>
                  </a:lnTo>
                  <a:lnTo>
                    <a:pt x="344360" y="83743"/>
                  </a:lnTo>
                  <a:lnTo>
                    <a:pt x="342392" y="80035"/>
                  </a:lnTo>
                  <a:lnTo>
                    <a:pt x="342392" y="109156"/>
                  </a:lnTo>
                  <a:lnTo>
                    <a:pt x="342379" y="117081"/>
                  </a:lnTo>
                  <a:lnTo>
                    <a:pt x="340296" y="131711"/>
                  </a:lnTo>
                  <a:lnTo>
                    <a:pt x="334022" y="147269"/>
                  </a:lnTo>
                  <a:lnTo>
                    <a:pt x="323570" y="163677"/>
                  </a:lnTo>
                  <a:lnTo>
                    <a:pt x="308940" y="180936"/>
                  </a:lnTo>
                  <a:lnTo>
                    <a:pt x="298488" y="198158"/>
                  </a:lnTo>
                  <a:lnTo>
                    <a:pt x="287782" y="210439"/>
                  </a:lnTo>
                  <a:lnTo>
                    <a:pt x="276834" y="217817"/>
                  </a:lnTo>
                  <a:lnTo>
                    <a:pt x="265658" y="220268"/>
                  </a:lnTo>
                  <a:lnTo>
                    <a:pt x="260731" y="220268"/>
                  </a:lnTo>
                  <a:lnTo>
                    <a:pt x="256552" y="218300"/>
                  </a:lnTo>
                  <a:lnTo>
                    <a:pt x="249656" y="210439"/>
                  </a:lnTo>
                  <a:lnTo>
                    <a:pt x="247942" y="204203"/>
                  </a:lnTo>
                  <a:lnTo>
                    <a:pt x="247942" y="195567"/>
                  </a:lnTo>
                  <a:lnTo>
                    <a:pt x="260108" y="151815"/>
                  </a:lnTo>
                  <a:lnTo>
                    <a:pt x="282130" y="117081"/>
                  </a:lnTo>
                  <a:lnTo>
                    <a:pt x="322719" y="94399"/>
                  </a:lnTo>
                  <a:lnTo>
                    <a:pt x="327964" y="94399"/>
                  </a:lnTo>
                  <a:lnTo>
                    <a:pt x="332562" y="96202"/>
                  </a:lnTo>
                  <a:lnTo>
                    <a:pt x="340423" y="103416"/>
                  </a:lnTo>
                  <a:lnTo>
                    <a:pt x="342392" y="109156"/>
                  </a:lnTo>
                  <a:lnTo>
                    <a:pt x="342392" y="80035"/>
                  </a:lnTo>
                  <a:lnTo>
                    <a:pt x="320255" y="62941"/>
                  </a:lnTo>
                  <a:lnTo>
                    <a:pt x="301980" y="65963"/>
                  </a:lnTo>
                  <a:lnTo>
                    <a:pt x="266560" y="90043"/>
                  </a:lnTo>
                  <a:lnTo>
                    <a:pt x="236474" y="134023"/>
                  </a:lnTo>
                  <a:lnTo>
                    <a:pt x="219989" y="178511"/>
                  </a:lnTo>
                  <a:lnTo>
                    <a:pt x="216458" y="200113"/>
                  </a:lnTo>
                  <a:lnTo>
                    <a:pt x="217170" y="211721"/>
                  </a:lnTo>
                  <a:lnTo>
                    <a:pt x="240245" y="248361"/>
                  </a:lnTo>
                  <a:lnTo>
                    <a:pt x="253847" y="251739"/>
                  </a:lnTo>
                  <a:lnTo>
                    <a:pt x="259422" y="251739"/>
                  </a:lnTo>
                  <a:lnTo>
                    <a:pt x="296151" y="228625"/>
                  </a:lnTo>
                  <a:lnTo>
                    <a:pt x="303555" y="220268"/>
                  </a:lnTo>
                  <a:lnTo>
                    <a:pt x="306171" y="217131"/>
                  </a:lnTo>
                  <a:lnTo>
                    <a:pt x="325183" y="186829"/>
                  </a:lnTo>
                  <a:lnTo>
                    <a:pt x="323862" y="193395"/>
                  </a:lnTo>
                  <a:lnTo>
                    <a:pt x="318693" y="220433"/>
                  </a:lnTo>
                  <a:lnTo>
                    <a:pt x="317919" y="226542"/>
                  </a:lnTo>
                  <a:lnTo>
                    <a:pt x="317830" y="238315"/>
                  </a:lnTo>
                  <a:lnTo>
                    <a:pt x="319112" y="242722"/>
                  </a:lnTo>
                  <a:lnTo>
                    <a:pt x="324358" y="249936"/>
                  </a:lnTo>
                  <a:lnTo>
                    <a:pt x="328625" y="251739"/>
                  </a:lnTo>
                  <a:lnTo>
                    <a:pt x="334518" y="251739"/>
                  </a:lnTo>
                  <a:lnTo>
                    <a:pt x="372668" y="241071"/>
                  </a:lnTo>
                  <a:lnTo>
                    <a:pt x="393230" y="228625"/>
                  </a:lnTo>
                  <a:lnTo>
                    <a:pt x="405358" y="220268"/>
                  </a:lnTo>
                  <a:close/>
                </a:path>
                <a:path w="671194" h="314960">
                  <a:moveTo>
                    <a:pt x="562787" y="74409"/>
                  </a:moveTo>
                  <a:lnTo>
                    <a:pt x="560895" y="70713"/>
                  </a:lnTo>
                  <a:lnTo>
                    <a:pt x="553351" y="64490"/>
                  </a:lnTo>
                  <a:lnTo>
                    <a:pt x="548030" y="62941"/>
                  </a:lnTo>
                  <a:lnTo>
                    <a:pt x="541134" y="62941"/>
                  </a:lnTo>
                  <a:lnTo>
                    <a:pt x="500062" y="90474"/>
                  </a:lnTo>
                  <a:lnTo>
                    <a:pt x="470865" y="135089"/>
                  </a:lnTo>
                  <a:lnTo>
                    <a:pt x="462432" y="151434"/>
                  </a:lnTo>
                  <a:lnTo>
                    <a:pt x="464883" y="137668"/>
                  </a:lnTo>
                  <a:lnTo>
                    <a:pt x="476415" y="92925"/>
                  </a:lnTo>
                  <a:lnTo>
                    <a:pt x="477685" y="88011"/>
                  </a:lnTo>
                  <a:lnTo>
                    <a:pt x="477723" y="83261"/>
                  </a:lnTo>
                  <a:lnTo>
                    <a:pt x="479488" y="76377"/>
                  </a:lnTo>
                  <a:lnTo>
                    <a:pt x="483095" y="66865"/>
                  </a:lnTo>
                  <a:lnTo>
                    <a:pt x="483095" y="65887"/>
                  </a:lnTo>
                  <a:lnTo>
                    <a:pt x="482841" y="64985"/>
                  </a:lnTo>
                  <a:lnTo>
                    <a:pt x="481863" y="63347"/>
                  </a:lnTo>
                  <a:lnTo>
                    <a:pt x="480961" y="62941"/>
                  </a:lnTo>
                  <a:lnTo>
                    <a:pt x="413232" y="62941"/>
                  </a:lnTo>
                  <a:lnTo>
                    <a:pt x="413232" y="94399"/>
                  </a:lnTo>
                  <a:lnTo>
                    <a:pt x="418160" y="93738"/>
                  </a:lnTo>
                  <a:lnTo>
                    <a:pt x="422338" y="93332"/>
                  </a:lnTo>
                  <a:lnTo>
                    <a:pt x="429221" y="93014"/>
                  </a:lnTo>
                  <a:lnTo>
                    <a:pt x="432092" y="92925"/>
                  </a:lnTo>
                  <a:lnTo>
                    <a:pt x="441274" y="92925"/>
                  </a:lnTo>
                  <a:lnTo>
                    <a:pt x="445617" y="93167"/>
                  </a:lnTo>
                  <a:lnTo>
                    <a:pt x="450126" y="94399"/>
                  </a:lnTo>
                  <a:lnTo>
                    <a:pt x="444715" y="94399"/>
                  </a:lnTo>
                  <a:lnTo>
                    <a:pt x="405358" y="251739"/>
                  </a:lnTo>
                  <a:lnTo>
                    <a:pt x="436841" y="251739"/>
                  </a:lnTo>
                  <a:lnTo>
                    <a:pt x="440169" y="238137"/>
                  </a:lnTo>
                  <a:lnTo>
                    <a:pt x="443115" y="226542"/>
                  </a:lnTo>
                  <a:lnTo>
                    <a:pt x="457009" y="184378"/>
                  </a:lnTo>
                  <a:lnTo>
                    <a:pt x="472274" y="151434"/>
                  </a:lnTo>
                  <a:lnTo>
                    <a:pt x="478409" y="140500"/>
                  </a:lnTo>
                  <a:lnTo>
                    <a:pt x="500824" y="107124"/>
                  </a:lnTo>
                  <a:lnTo>
                    <a:pt x="517525" y="94399"/>
                  </a:lnTo>
                  <a:lnTo>
                    <a:pt x="548195" y="94399"/>
                  </a:lnTo>
                  <a:lnTo>
                    <a:pt x="553351" y="92925"/>
                  </a:lnTo>
                  <a:lnTo>
                    <a:pt x="560895" y="87033"/>
                  </a:lnTo>
                  <a:lnTo>
                    <a:pt x="562698" y="83426"/>
                  </a:lnTo>
                  <a:lnTo>
                    <a:pt x="562787" y="74409"/>
                  </a:lnTo>
                  <a:close/>
                </a:path>
                <a:path w="671194" h="314960">
                  <a:moveTo>
                    <a:pt x="671017" y="31470"/>
                  </a:moveTo>
                  <a:lnTo>
                    <a:pt x="668058" y="0"/>
                  </a:lnTo>
                  <a:lnTo>
                    <a:pt x="653046" y="9563"/>
                  </a:lnTo>
                  <a:lnTo>
                    <a:pt x="639025" y="20535"/>
                  </a:lnTo>
                  <a:lnTo>
                    <a:pt x="597585" y="71272"/>
                  </a:lnTo>
                  <a:lnTo>
                    <a:pt x="578891" y="126085"/>
                  </a:lnTo>
                  <a:lnTo>
                    <a:pt x="576554" y="156349"/>
                  </a:lnTo>
                  <a:lnTo>
                    <a:pt x="579196" y="188163"/>
                  </a:lnTo>
                  <a:lnTo>
                    <a:pt x="600354" y="246418"/>
                  </a:lnTo>
                  <a:lnTo>
                    <a:pt x="631431" y="287108"/>
                  </a:lnTo>
                  <a:lnTo>
                    <a:pt x="666584" y="314667"/>
                  </a:lnTo>
                  <a:lnTo>
                    <a:pt x="671017" y="283197"/>
                  </a:lnTo>
                  <a:lnTo>
                    <a:pt x="652462" y="270764"/>
                  </a:lnTo>
                  <a:lnTo>
                    <a:pt x="637184" y="255549"/>
                  </a:lnTo>
                  <a:lnTo>
                    <a:pt x="616407" y="216827"/>
                  </a:lnTo>
                  <a:lnTo>
                    <a:pt x="608558" y="171475"/>
                  </a:lnTo>
                  <a:lnTo>
                    <a:pt x="608037" y="152908"/>
                  </a:lnTo>
                  <a:lnTo>
                    <a:pt x="609384" y="127939"/>
                  </a:lnTo>
                  <a:lnTo>
                    <a:pt x="620217" y="85902"/>
                  </a:lnTo>
                  <a:lnTo>
                    <a:pt x="646163" y="50406"/>
                  </a:lnTo>
                  <a:lnTo>
                    <a:pt x="657542" y="40995"/>
                  </a:lnTo>
                  <a:lnTo>
                    <a:pt x="671017" y="31470"/>
                  </a:lnTo>
                  <a:close/>
                </a:path>
              </a:pathLst>
            </a:custGeom>
            <a:solidFill>
              <a:srgbClr val="000000"/>
            </a:solidFill>
          </p:spPr>
          <p:txBody>
            <a:bodyPr wrap="square" lIns="0" tIns="0" rIns="0" bIns="0" rtlCol="0"/>
            <a:lstStyle/>
            <a:p>
              <a:endParaRPr sz="2473"/>
            </a:p>
          </p:txBody>
        </p:sp>
        <p:sp>
          <p:nvSpPr>
            <p:cNvPr id="7" name="object 7"/>
            <p:cNvSpPr/>
            <p:nvPr/>
          </p:nvSpPr>
          <p:spPr>
            <a:xfrm>
              <a:off x="2287981" y="2645397"/>
              <a:ext cx="1240434" cy="346138"/>
            </a:xfrm>
            <a:prstGeom prst="rect">
              <a:avLst/>
            </a:prstGeom>
            <a:blipFill>
              <a:blip r:embed="rId2" cstate="print"/>
              <a:stretch>
                <a:fillRect/>
              </a:stretch>
            </a:blipFill>
          </p:spPr>
          <p:txBody>
            <a:bodyPr wrap="square" lIns="0" tIns="0" rIns="0" bIns="0" rtlCol="0"/>
            <a:lstStyle/>
            <a:p>
              <a:endParaRPr sz="2473"/>
            </a:p>
          </p:txBody>
        </p:sp>
      </p:grpSp>
      <p:grpSp>
        <p:nvGrpSpPr>
          <p:cNvPr id="8" name="object 8"/>
          <p:cNvGrpSpPr/>
          <p:nvPr/>
        </p:nvGrpSpPr>
        <p:grpSpPr>
          <a:xfrm>
            <a:off x="4948150" y="2181663"/>
            <a:ext cx="951705" cy="432672"/>
            <a:chOff x="3601961" y="2645397"/>
            <a:chExt cx="692785" cy="314960"/>
          </a:xfrm>
        </p:grpSpPr>
        <p:sp>
          <p:nvSpPr>
            <p:cNvPr id="9" name="object 9"/>
            <p:cNvSpPr/>
            <p:nvPr/>
          </p:nvSpPr>
          <p:spPr>
            <a:xfrm>
              <a:off x="3601961" y="2645397"/>
              <a:ext cx="94615" cy="314960"/>
            </a:xfrm>
            <a:custGeom>
              <a:avLst/>
              <a:gdLst/>
              <a:ahLst/>
              <a:cxnLst/>
              <a:rect l="l" t="t" r="r" b="b"/>
              <a:pathLst>
                <a:path w="94614" h="314960">
                  <a:moveTo>
                    <a:pt x="91490" y="0"/>
                  </a:moveTo>
                  <a:lnTo>
                    <a:pt x="49430" y="32911"/>
                  </a:lnTo>
                  <a:lnTo>
                    <a:pt x="21024" y="71264"/>
                  </a:lnTo>
                  <a:lnTo>
                    <a:pt x="2336" y="126081"/>
                  </a:lnTo>
                  <a:lnTo>
                    <a:pt x="0" y="156349"/>
                  </a:lnTo>
                  <a:lnTo>
                    <a:pt x="2643" y="188156"/>
                  </a:lnTo>
                  <a:lnTo>
                    <a:pt x="23794" y="246416"/>
                  </a:lnTo>
                  <a:lnTo>
                    <a:pt x="54879" y="287100"/>
                  </a:lnTo>
                  <a:lnTo>
                    <a:pt x="90017" y="314667"/>
                  </a:lnTo>
                  <a:lnTo>
                    <a:pt x="94449" y="283197"/>
                  </a:lnTo>
                  <a:lnTo>
                    <a:pt x="75906" y="270755"/>
                  </a:lnTo>
                  <a:lnTo>
                    <a:pt x="60625" y="255546"/>
                  </a:lnTo>
                  <a:lnTo>
                    <a:pt x="39839" y="216827"/>
                  </a:lnTo>
                  <a:lnTo>
                    <a:pt x="32004" y="171469"/>
                  </a:lnTo>
                  <a:lnTo>
                    <a:pt x="31483" y="152908"/>
                  </a:lnTo>
                  <a:lnTo>
                    <a:pt x="32835" y="127928"/>
                  </a:lnTo>
                  <a:lnTo>
                    <a:pt x="43656" y="85890"/>
                  </a:lnTo>
                  <a:lnTo>
                    <a:pt x="69605" y="50395"/>
                  </a:lnTo>
                  <a:lnTo>
                    <a:pt x="94449" y="31470"/>
                  </a:lnTo>
                  <a:lnTo>
                    <a:pt x="91490" y="0"/>
                  </a:lnTo>
                  <a:close/>
                </a:path>
              </a:pathLst>
            </a:custGeom>
            <a:solidFill>
              <a:srgbClr val="000000"/>
            </a:solidFill>
          </p:spPr>
          <p:txBody>
            <a:bodyPr wrap="square" lIns="0" tIns="0" rIns="0" bIns="0" rtlCol="0"/>
            <a:lstStyle/>
            <a:p>
              <a:endParaRPr sz="2473"/>
            </a:p>
          </p:txBody>
        </p:sp>
        <p:sp>
          <p:nvSpPr>
            <p:cNvPr id="10" name="object 10"/>
            <p:cNvSpPr/>
            <p:nvPr/>
          </p:nvSpPr>
          <p:spPr>
            <a:xfrm>
              <a:off x="3736746" y="2645397"/>
              <a:ext cx="211531" cy="251739"/>
            </a:xfrm>
            <a:prstGeom prst="rect">
              <a:avLst/>
            </a:prstGeom>
            <a:blipFill>
              <a:blip r:embed="rId3" cstate="print"/>
              <a:stretch>
                <a:fillRect/>
              </a:stretch>
            </a:blipFill>
          </p:spPr>
          <p:txBody>
            <a:bodyPr wrap="square" lIns="0" tIns="0" rIns="0" bIns="0" rtlCol="0"/>
            <a:lstStyle/>
            <a:p>
              <a:endParaRPr sz="2473"/>
            </a:p>
          </p:txBody>
        </p:sp>
        <p:sp>
          <p:nvSpPr>
            <p:cNvPr id="11" name="object 11"/>
            <p:cNvSpPr/>
            <p:nvPr/>
          </p:nvSpPr>
          <p:spPr>
            <a:xfrm>
              <a:off x="3979760" y="2645397"/>
              <a:ext cx="94615" cy="314960"/>
            </a:xfrm>
            <a:custGeom>
              <a:avLst/>
              <a:gdLst/>
              <a:ahLst/>
              <a:cxnLst/>
              <a:rect l="l" t="t" r="r" b="b"/>
              <a:pathLst>
                <a:path w="94614" h="314960">
                  <a:moveTo>
                    <a:pt x="91503" y="0"/>
                  </a:moveTo>
                  <a:lnTo>
                    <a:pt x="49442" y="32911"/>
                  </a:lnTo>
                  <a:lnTo>
                    <a:pt x="21034" y="71264"/>
                  </a:lnTo>
                  <a:lnTo>
                    <a:pt x="2337" y="126081"/>
                  </a:lnTo>
                  <a:lnTo>
                    <a:pt x="0" y="156349"/>
                  </a:lnTo>
                  <a:lnTo>
                    <a:pt x="2645" y="188156"/>
                  </a:lnTo>
                  <a:lnTo>
                    <a:pt x="23804" y="246416"/>
                  </a:lnTo>
                  <a:lnTo>
                    <a:pt x="54886" y="287100"/>
                  </a:lnTo>
                  <a:lnTo>
                    <a:pt x="90030" y="314667"/>
                  </a:lnTo>
                  <a:lnTo>
                    <a:pt x="94462" y="283197"/>
                  </a:lnTo>
                  <a:lnTo>
                    <a:pt x="75919" y="270755"/>
                  </a:lnTo>
                  <a:lnTo>
                    <a:pt x="60637" y="255546"/>
                  </a:lnTo>
                  <a:lnTo>
                    <a:pt x="39852" y="216827"/>
                  </a:lnTo>
                  <a:lnTo>
                    <a:pt x="32006" y="171469"/>
                  </a:lnTo>
                  <a:lnTo>
                    <a:pt x="31483" y="152908"/>
                  </a:lnTo>
                  <a:lnTo>
                    <a:pt x="32837" y="127928"/>
                  </a:lnTo>
                  <a:lnTo>
                    <a:pt x="43666" y="85890"/>
                  </a:lnTo>
                  <a:lnTo>
                    <a:pt x="69613" y="50395"/>
                  </a:lnTo>
                  <a:lnTo>
                    <a:pt x="94462" y="31470"/>
                  </a:lnTo>
                  <a:lnTo>
                    <a:pt x="91503" y="0"/>
                  </a:lnTo>
                  <a:close/>
                </a:path>
              </a:pathLst>
            </a:custGeom>
            <a:solidFill>
              <a:srgbClr val="000000"/>
            </a:solidFill>
          </p:spPr>
          <p:txBody>
            <a:bodyPr wrap="square" lIns="0" tIns="0" rIns="0" bIns="0" rtlCol="0"/>
            <a:lstStyle/>
            <a:p>
              <a:endParaRPr sz="2473"/>
            </a:p>
          </p:txBody>
        </p:sp>
        <p:sp>
          <p:nvSpPr>
            <p:cNvPr id="12" name="object 12"/>
            <p:cNvSpPr/>
            <p:nvPr/>
          </p:nvSpPr>
          <p:spPr>
            <a:xfrm>
              <a:off x="4105706" y="2708338"/>
              <a:ext cx="188899" cy="239433"/>
            </a:xfrm>
            <a:prstGeom prst="rect">
              <a:avLst/>
            </a:prstGeom>
            <a:blipFill>
              <a:blip r:embed="rId4" cstate="print"/>
              <a:stretch>
                <a:fillRect/>
              </a:stretch>
            </a:blipFill>
          </p:spPr>
          <p:txBody>
            <a:bodyPr wrap="square" lIns="0" tIns="0" rIns="0" bIns="0" rtlCol="0"/>
            <a:lstStyle/>
            <a:p>
              <a:endParaRPr sz="2473"/>
            </a:p>
          </p:txBody>
        </p:sp>
      </p:grpSp>
      <p:sp>
        <p:nvSpPr>
          <p:cNvPr id="13" name="object 13"/>
          <p:cNvSpPr/>
          <p:nvPr/>
        </p:nvSpPr>
        <p:spPr>
          <a:xfrm>
            <a:off x="6072660" y="2181663"/>
            <a:ext cx="821728" cy="432672"/>
          </a:xfrm>
          <a:custGeom>
            <a:avLst/>
            <a:gdLst/>
            <a:ahLst/>
            <a:cxnLst/>
            <a:rect l="l" t="t" r="r" b="b"/>
            <a:pathLst>
              <a:path w="598170" h="314960">
                <a:moveTo>
                  <a:pt x="346329" y="158318"/>
                </a:moveTo>
                <a:lnTo>
                  <a:pt x="336981" y="100190"/>
                </a:lnTo>
                <a:lnTo>
                  <a:pt x="308940" y="47688"/>
                </a:lnTo>
                <a:lnTo>
                  <a:pt x="270103" y="8890"/>
                </a:lnTo>
                <a:lnTo>
                  <a:pt x="256311" y="0"/>
                </a:lnTo>
                <a:lnTo>
                  <a:pt x="252272" y="28651"/>
                </a:lnTo>
                <a:lnTo>
                  <a:pt x="251879" y="28295"/>
                </a:lnTo>
                <a:lnTo>
                  <a:pt x="251879" y="102273"/>
                </a:lnTo>
                <a:lnTo>
                  <a:pt x="250672" y="117678"/>
                </a:lnTo>
                <a:lnTo>
                  <a:pt x="232689" y="162737"/>
                </a:lnTo>
                <a:lnTo>
                  <a:pt x="181521" y="205892"/>
                </a:lnTo>
                <a:lnTo>
                  <a:pt x="102819" y="220268"/>
                </a:lnTo>
                <a:lnTo>
                  <a:pt x="91338" y="220268"/>
                </a:lnTo>
                <a:lnTo>
                  <a:pt x="83794" y="219443"/>
                </a:lnTo>
                <a:lnTo>
                  <a:pt x="76581" y="216166"/>
                </a:lnTo>
                <a:lnTo>
                  <a:pt x="74777" y="213055"/>
                </a:lnTo>
                <a:lnTo>
                  <a:pt x="74866" y="205765"/>
                </a:lnTo>
                <a:lnTo>
                  <a:pt x="75184" y="202819"/>
                </a:lnTo>
                <a:lnTo>
                  <a:pt x="75768" y="200596"/>
                </a:lnTo>
                <a:lnTo>
                  <a:pt x="76746" y="197650"/>
                </a:lnTo>
                <a:lnTo>
                  <a:pt x="116598" y="40805"/>
                </a:lnTo>
                <a:lnTo>
                  <a:pt x="117906" y="37211"/>
                </a:lnTo>
                <a:lnTo>
                  <a:pt x="120853" y="34747"/>
                </a:lnTo>
                <a:lnTo>
                  <a:pt x="130035" y="32118"/>
                </a:lnTo>
                <a:lnTo>
                  <a:pt x="137744" y="31470"/>
                </a:lnTo>
                <a:lnTo>
                  <a:pt x="148564" y="31470"/>
                </a:lnTo>
                <a:lnTo>
                  <a:pt x="198069" y="36576"/>
                </a:lnTo>
                <a:lnTo>
                  <a:pt x="239293" y="62674"/>
                </a:lnTo>
                <a:lnTo>
                  <a:pt x="251879" y="102273"/>
                </a:lnTo>
                <a:lnTo>
                  <a:pt x="251879" y="28295"/>
                </a:lnTo>
                <a:lnTo>
                  <a:pt x="218732" y="8026"/>
                </a:lnTo>
                <a:lnTo>
                  <a:pt x="171742" y="317"/>
                </a:lnTo>
                <a:lnTo>
                  <a:pt x="157911" y="0"/>
                </a:lnTo>
                <a:lnTo>
                  <a:pt x="54114" y="0"/>
                </a:lnTo>
                <a:lnTo>
                  <a:pt x="54114" y="31470"/>
                </a:lnTo>
                <a:lnTo>
                  <a:pt x="65265" y="31800"/>
                </a:lnTo>
                <a:lnTo>
                  <a:pt x="72974" y="32778"/>
                </a:lnTo>
                <a:lnTo>
                  <a:pt x="81508" y="36055"/>
                </a:lnTo>
                <a:lnTo>
                  <a:pt x="83629" y="39166"/>
                </a:lnTo>
                <a:lnTo>
                  <a:pt x="83629" y="45732"/>
                </a:lnTo>
                <a:lnTo>
                  <a:pt x="83223" y="48107"/>
                </a:lnTo>
                <a:lnTo>
                  <a:pt x="81584" y="53670"/>
                </a:lnTo>
                <a:lnTo>
                  <a:pt x="80518" y="56870"/>
                </a:lnTo>
                <a:lnTo>
                  <a:pt x="79209" y="60477"/>
                </a:lnTo>
                <a:lnTo>
                  <a:pt x="43789" y="202069"/>
                </a:lnTo>
                <a:lnTo>
                  <a:pt x="8610" y="219900"/>
                </a:lnTo>
                <a:lnTo>
                  <a:pt x="0" y="220268"/>
                </a:lnTo>
                <a:lnTo>
                  <a:pt x="0" y="251739"/>
                </a:lnTo>
                <a:lnTo>
                  <a:pt x="105765" y="251739"/>
                </a:lnTo>
                <a:lnTo>
                  <a:pt x="144233" y="248831"/>
                </a:lnTo>
                <a:lnTo>
                  <a:pt x="178943" y="240068"/>
                </a:lnTo>
                <a:lnTo>
                  <a:pt x="209905" y="225475"/>
                </a:lnTo>
                <a:lnTo>
                  <a:pt x="216827" y="220268"/>
                </a:lnTo>
                <a:lnTo>
                  <a:pt x="237121" y="205028"/>
                </a:lnTo>
                <a:lnTo>
                  <a:pt x="257340" y="182689"/>
                </a:lnTo>
                <a:lnTo>
                  <a:pt x="271792" y="158445"/>
                </a:lnTo>
                <a:lnTo>
                  <a:pt x="280466" y="132295"/>
                </a:lnTo>
                <a:lnTo>
                  <a:pt x="283362" y="104228"/>
                </a:lnTo>
                <a:lnTo>
                  <a:pt x="282562" y="90068"/>
                </a:lnTo>
                <a:lnTo>
                  <a:pt x="270573" y="51625"/>
                </a:lnTo>
                <a:lnTo>
                  <a:pt x="260794" y="37642"/>
                </a:lnTo>
                <a:lnTo>
                  <a:pt x="269367" y="43548"/>
                </a:lnTo>
                <a:lnTo>
                  <a:pt x="295681" y="73787"/>
                </a:lnTo>
                <a:lnTo>
                  <a:pt x="312254" y="123050"/>
                </a:lnTo>
                <a:lnTo>
                  <a:pt x="314845" y="162255"/>
                </a:lnTo>
                <a:lnTo>
                  <a:pt x="313423" y="187490"/>
                </a:lnTo>
                <a:lnTo>
                  <a:pt x="302107" y="230022"/>
                </a:lnTo>
                <a:lnTo>
                  <a:pt x="275729" y="265379"/>
                </a:lnTo>
                <a:lnTo>
                  <a:pt x="251879" y="283197"/>
                </a:lnTo>
                <a:lnTo>
                  <a:pt x="254825" y="314667"/>
                </a:lnTo>
                <a:lnTo>
                  <a:pt x="292112" y="286461"/>
                </a:lnTo>
                <a:lnTo>
                  <a:pt x="318782" y="254190"/>
                </a:lnTo>
                <a:lnTo>
                  <a:pt x="339445" y="209207"/>
                </a:lnTo>
                <a:lnTo>
                  <a:pt x="345897" y="171640"/>
                </a:lnTo>
                <a:lnTo>
                  <a:pt x="346329" y="158318"/>
                </a:lnTo>
                <a:close/>
              </a:path>
              <a:path w="598170" h="314960">
                <a:moveTo>
                  <a:pt x="472147" y="158318"/>
                </a:moveTo>
                <a:lnTo>
                  <a:pt x="462788" y="100190"/>
                </a:lnTo>
                <a:lnTo>
                  <a:pt x="434759" y="47688"/>
                </a:lnTo>
                <a:lnTo>
                  <a:pt x="395922" y="8890"/>
                </a:lnTo>
                <a:lnTo>
                  <a:pt x="382117" y="0"/>
                </a:lnTo>
                <a:lnTo>
                  <a:pt x="377685" y="31470"/>
                </a:lnTo>
                <a:lnTo>
                  <a:pt x="395173" y="43548"/>
                </a:lnTo>
                <a:lnTo>
                  <a:pt x="409778" y="57658"/>
                </a:lnTo>
                <a:lnTo>
                  <a:pt x="430326" y="91948"/>
                </a:lnTo>
                <a:lnTo>
                  <a:pt x="440016" y="141643"/>
                </a:lnTo>
                <a:lnTo>
                  <a:pt x="440664" y="162255"/>
                </a:lnTo>
                <a:lnTo>
                  <a:pt x="439242" y="187490"/>
                </a:lnTo>
                <a:lnTo>
                  <a:pt x="427926" y="230022"/>
                </a:lnTo>
                <a:lnTo>
                  <a:pt x="401548" y="265379"/>
                </a:lnTo>
                <a:lnTo>
                  <a:pt x="377685" y="283197"/>
                </a:lnTo>
                <a:lnTo>
                  <a:pt x="380644" y="314667"/>
                </a:lnTo>
                <a:lnTo>
                  <a:pt x="417931" y="286461"/>
                </a:lnTo>
                <a:lnTo>
                  <a:pt x="444588" y="254190"/>
                </a:lnTo>
                <a:lnTo>
                  <a:pt x="465251" y="209207"/>
                </a:lnTo>
                <a:lnTo>
                  <a:pt x="471716" y="171640"/>
                </a:lnTo>
                <a:lnTo>
                  <a:pt x="472147" y="158318"/>
                </a:lnTo>
                <a:close/>
              </a:path>
              <a:path w="598170" h="314960">
                <a:moveTo>
                  <a:pt x="597954" y="158318"/>
                </a:moveTo>
                <a:lnTo>
                  <a:pt x="588606" y="100190"/>
                </a:lnTo>
                <a:lnTo>
                  <a:pt x="560565" y="47688"/>
                </a:lnTo>
                <a:lnTo>
                  <a:pt x="521728" y="8890"/>
                </a:lnTo>
                <a:lnTo>
                  <a:pt x="507936" y="0"/>
                </a:lnTo>
                <a:lnTo>
                  <a:pt x="503504" y="31470"/>
                </a:lnTo>
                <a:lnTo>
                  <a:pt x="520992" y="43548"/>
                </a:lnTo>
                <a:lnTo>
                  <a:pt x="535597" y="57658"/>
                </a:lnTo>
                <a:lnTo>
                  <a:pt x="556145" y="91948"/>
                </a:lnTo>
                <a:lnTo>
                  <a:pt x="565823" y="141643"/>
                </a:lnTo>
                <a:lnTo>
                  <a:pt x="566470" y="162255"/>
                </a:lnTo>
                <a:lnTo>
                  <a:pt x="565048" y="187490"/>
                </a:lnTo>
                <a:lnTo>
                  <a:pt x="553732" y="230022"/>
                </a:lnTo>
                <a:lnTo>
                  <a:pt x="527354" y="265379"/>
                </a:lnTo>
                <a:lnTo>
                  <a:pt x="503504" y="283197"/>
                </a:lnTo>
                <a:lnTo>
                  <a:pt x="506463" y="314667"/>
                </a:lnTo>
                <a:lnTo>
                  <a:pt x="543737" y="286461"/>
                </a:lnTo>
                <a:lnTo>
                  <a:pt x="570407" y="254190"/>
                </a:lnTo>
                <a:lnTo>
                  <a:pt x="591070" y="209207"/>
                </a:lnTo>
                <a:lnTo>
                  <a:pt x="597522" y="171640"/>
                </a:lnTo>
                <a:lnTo>
                  <a:pt x="597954" y="158318"/>
                </a:lnTo>
                <a:close/>
              </a:path>
            </a:pathLst>
          </a:custGeom>
          <a:solidFill>
            <a:srgbClr val="000000"/>
          </a:solidFill>
        </p:spPr>
        <p:txBody>
          <a:bodyPr wrap="square" lIns="0" tIns="0" rIns="0" bIns="0" rtlCol="0"/>
          <a:lstStyle/>
          <a:p>
            <a:endParaRPr sz="2473"/>
          </a:p>
        </p:txBody>
      </p:sp>
      <p:sp>
        <p:nvSpPr>
          <p:cNvPr id="14" name="object 14"/>
          <p:cNvSpPr/>
          <p:nvPr/>
        </p:nvSpPr>
        <p:spPr>
          <a:xfrm>
            <a:off x="7572935" y="1835857"/>
            <a:ext cx="2868077" cy="432271"/>
          </a:xfrm>
          <a:prstGeom prst="rect">
            <a:avLst/>
          </a:prstGeom>
          <a:blipFill>
            <a:blip r:embed="rId5" cstate="print"/>
            <a:stretch>
              <a:fillRect/>
            </a:stretch>
          </a:blipFill>
        </p:spPr>
        <p:txBody>
          <a:bodyPr wrap="square" lIns="0" tIns="0" rIns="0" bIns="0" rtlCol="0"/>
          <a:lstStyle/>
          <a:p>
            <a:endParaRPr sz="2473"/>
          </a:p>
        </p:txBody>
      </p:sp>
      <p:sp>
        <p:nvSpPr>
          <p:cNvPr id="15" name="object 15"/>
          <p:cNvSpPr/>
          <p:nvPr/>
        </p:nvSpPr>
        <p:spPr>
          <a:xfrm>
            <a:off x="10570778" y="1835856"/>
            <a:ext cx="692625" cy="432672"/>
          </a:xfrm>
          <a:custGeom>
            <a:avLst/>
            <a:gdLst/>
            <a:ahLst/>
            <a:cxnLst/>
            <a:rect l="l" t="t" r="r" b="b"/>
            <a:pathLst>
              <a:path w="504190" h="314960">
                <a:moveTo>
                  <a:pt x="283349" y="104228"/>
                </a:moveTo>
                <a:lnTo>
                  <a:pt x="276148" y="63766"/>
                </a:lnTo>
                <a:lnTo>
                  <a:pt x="255219" y="31457"/>
                </a:lnTo>
                <a:lnTo>
                  <a:pt x="251866" y="28282"/>
                </a:lnTo>
                <a:lnTo>
                  <a:pt x="251866" y="102260"/>
                </a:lnTo>
                <a:lnTo>
                  <a:pt x="250659" y="117665"/>
                </a:lnTo>
                <a:lnTo>
                  <a:pt x="232689" y="162737"/>
                </a:lnTo>
                <a:lnTo>
                  <a:pt x="181521" y="205879"/>
                </a:lnTo>
                <a:lnTo>
                  <a:pt x="102819" y="220256"/>
                </a:lnTo>
                <a:lnTo>
                  <a:pt x="91338" y="220256"/>
                </a:lnTo>
                <a:lnTo>
                  <a:pt x="83781" y="219443"/>
                </a:lnTo>
                <a:lnTo>
                  <a:pt x="76568" y="216166"/>
                </a:lnTo>
                <a:lnTo>
                  <a:pt x="74777" y="213055"/>
                </a:lnTo>
                <a:lnTo>
                  <a:pt x="74853" y="205752"/>
                </a:lnTo>
                <a:lnTo>
                  <a:pt x="75184" y="202806"/>
                </a:lnTo>
                <a:lnTo>
                  <a:pt x="75755" y="200596"/>
                </a:lnTo>
                <a:lnTo>
                  <a:pt x="76733" y="197650"/>
                </a:lnTo>
                <a:lnTo>
                  <a:pt x="116586" y="40805"/>
                </a:lnTo>
                <a:lnTo>
                  <a:pt x="117894" y="37198"/>
                </a:lnTo>
                <a:lnTo>
                  <a:pt x="120853" y="34734"/>
                </a:lnTo>
                <a:lnTo>
                  <a:pt x="130035" y="32118"/>
                </a:lnTo>
                <a:lnTo>
                  <a:pt x="137744" y="31457"/>
                </a:lnTo>
                <a:lnTo>
                  <a:pt x="148564" y="31457"/>
                </a:lnTo>
                <a:lnTo>
                  <a:pt x="198056" y="36563"/>
                </a:lnTo>
                <a:lnTo>
                  <a:pt x="239280" y="62674"/>
                </a:lnTo>
                <a:lnTo>
                  <a:pt x="251866" y="102260"/>
                </a:lnTo>
                <a:lnTo>
                  <a:pt x="251866" y="28282"/>
                </a:lnTo>
                <a:lnTo>
                  <a:pt x="218719" y="8026"/>
                </a:lnTo>
                <a:lnTo>
                  <a:pt x="171742" y="317"/>
                </a:lnTo>
                <a:lnTo>
                  <a:pt x="157911" y="0"/>
                </a:lnTo>
                <a:lnTo>
                  <a:pt x="54102" y="0"/>
                </a:lnTo>
                <a:lnTo>
                  <a:pt x="54102" y="31457"/>
                </a:lnTo>
                <a:lnTo>
                  <a:pt x="65265" y="31788"/>
                </a:lnTo>
                <a:lnTo>
                  <a:pt x="72961" y="32778"/>
                </a:lnTo>
                <a:lnTo>
                  <a:pt x="81495" y="36055"/>
                </a:lnTo>
                <a:lnTo>
                  <a:pt x="83629" y="39166"/>
                </a:lnTo>
                <a:lnTo>
                  <a:pt x="83629" y="45720"/>
                </a:lnTo>
                <a:lnTo>
                  <a:pt x="83210" y="48094"/>
                </a:lnTo>
                <a:lnTo>
                  <a:pt x="81572" y="53670"/>
                </a:lnTo>
                <a:lnTo>
                  <a:pt x="80505" y="56870"/>
                </a:lnTo>
                <a:lnTo>
                  <a:pt x="79197" y="60464"/>
                </a:lnTo>
                <a:lnTo>
                  <a:pt x="43776" y="202069"/>
                </a:lnTo>
                <a:lnTo>
                  <a:pt x="8597" y="219900"/>
                </a:lnTo>
                <a:lnTo>
                  <a:pt x="0" y="220256"/>
                </a:lnTo>
                <a:lnTo>
                  <a:pt x="0" y="251726"/>
                </a:lnTo>
                <a:lnTo>
                  <a:pt x="105765" y="251726"/>
                </a:lnTo>
                <a:lnTo>
                  <a:pt x="144221" y="248818"/>
                </a:lnTo>
                <a:lnTo>
                  <a:pt x="178930" y="240055"/>
                </a:lnTo>
                <a:lnTo>
                  <a:pt x="209892" y="225463"/>
                </a:lnTo>
                <a:lnTo>
                  <a:pt x="216814" y="220256"/>
                </a:lnTo>
                <a:lnTo>
                  <a:pt x="237109" y="205016"/>
                </a:lnTo>
                <a:lnTo>
                  <a:pt x="257340" y="182689"/>
                </a:lnTo>
                <a:lnTo>
                  <a:pt x="271792" y="158432"/>
                </a:lnTo>
                <a:lnTo>
                  <a:pt x="280454" y="132283"/>
                </a:lnTo>
                <a:lnTo>
                  <a:pt x="283349" y="104228"/>
                </a:lnTo>
                <a:close/>
              </a:path>
              <a:path w="504190" h="314960">
                <a:moveTo>
                  <a:pt x="377799" y="158318"/>
                </a:moveTo>
                <a:lnTo>
                  <a:pt x="368452" y="100177"/>
                </a:lnTo>
                <a:lnTo>
                  <a:pt x="340423" y="47688"/>
                </a:lnTo>
                <a:lnTo>
                  <a:pt x="301574" y="8890"/>
                </a:lnTo>
                <a:lnTo>
                  <a:pt x="287782" y="0"/>
                </a:lnTo>
                <a:lnTo>
                  <a:pt x="283349" y="31457"/>
                </a:lnTo>
                <a:lnTo>
                  <a:pt x="300837" y="43548"/>
                </a:lnTo>
                <a:lnTo>
                  <a:pt x="315455" y="57645"/>
                </a:lnTo>
                <a:lnTo>
                  <a:pt x="335991" y="91935"/>
                </a:lnTo>
                <a:lnTo>
                  <a:pt x="345668" y="141630"/>
                </a:lnTo>
                <a:lnTo>
                  <a:pt x="346316" y="162242"/>
                </a:lnTo>
                <a:lnTo>
                  <a:pt x="344893" y="187477"/>
                </a:lnTo>
                <a:lnTo>
                  <a:pt x="333590" y="230009"/>
                </a:lnTo>
                <a:lnTo>
                  <a:pt x="307200" y="265379"/>
                </a:lnTo>
                <a:lnTo>
                  <a:pt x="283349" y="283197"/>
                </a:lnTo>
                <a:lnTo>
                  <a:pt x="286308" y="314667"/>
                </a:lnTo>
                <a:lnTo>
                  <a:pt x="323596" y="286461"/>
                </a:lnTo>
                <a:lnTo>
                  <a:pt x="350253" y="254190"/>
                </a:lnTo>
                <a:lnTo>
                  <a:pt x="370916" y="209194"/>
                </a:lnTo>
                <a:lnTo>
                  <a:pt x="377367" y="171640"/>
                </a:lnTo>
                <a:lnTo>
                  <a:pt x="377799" y="158318"/>
                </a:lnTo>
                <a:close/>
              </a:path>
              <a:path w="504190" h="314960">
                <a:moveTo>
                  <a:pt x="503618" y="158318"/>
                </a:moveTo>
                <a:lnTo>
                  <a:pt x="494271" y="100177"/>
                </a:lnTo>
                <a:lnTo>
                  <a:pt x="466229" y="47688"/>
                </a:lnTo>
                <a:lnTo>
                  <a:pt x="427393" y="8890"/>
                </a:lnTo>
                <a:lnTo>
                  <a:pt x="413588" y="0"/>
                </a:lnTo>
                <a:lnTo>
                  <a:pt x="409168" y="31457"/>
                </a:lnTo>
                <a:lnTo>
                  <a:pt x="426656" y="43548"/>
                </a:lnTo>
                <a:lnTo>
                  <a:pt x="441261" y="57645"/>
                </a:lnTo>
                <a:lnTo>
                  <a:pt x="461797" y="91935"/>
                </a:lnTo>
                <a:lnTo>
                  <a:pt x="471487" y="141630"/>
                </a:lnTo>
                <a:lnTo>
                  <a:pt x="472135" y="162242"/>
                </a:lnTo>
                <a:lnTo>
                  <a:pt x="470712" y="187477"/>
                </a:lnTo>
                <a:lnTo>
                  <a:pt x="459397" y="230009"/>
                </a:lnTo>
                <a:lnTo>
                  <a:pt x="433019" y="265379"/>
                </a:lnTo>
                <a:lnTo>
                  <a:pt x="409168" y="283197"/>
                </a:lnTo>
                <a:lnTo>
                  <a:pt x="412115" y="314667"/>
                </a:lnTo>
                <a:lnTo>
                  <a:pt x="449402" y="286461"/>
                </a:lnTo>
                <a:lnTo>
                  <a:pt x="476072" y="254190"/>
                </a:lnTo>
                <a:lnTo>
                  <a:pt x="496735" y="209194"/>
                </a:lnTo>
                <a:lnTo>
                  <a:pt x="503186" y="171640"/>
                </a:lnTo>
                <a:lnTo>
                  <a:pt x="503618" y="158318"/>
                </a:lnTo>
                <a:close/>
              </a:path>
            </a:pathLst>
          </a:custGeom>
          <a:solidFill>
            <a:srgbClr val="000000"/>
          </a:solidFill>
        </p:spPr>
        <p:txBody>
          <a:bodyPr wrap="square" lIns="0" tIns="0" rIns="0" bIns="0" rtlCol="0"/>
          <a:lstStyle/>
          <a:p>
            <a:endParaRPr sz="2473"/>
          </a:p>
        </p:txBody>
      </p:sp>
      <p:sp>
        <p:nvSpPr>
          <p:cNvPr id="16" name="object 16"/>
          <p:cNvSpPr/>
          <p:nvPr/>
        </p:nvSpPr>
        <p:spPr>
          <a:xfrm>
            <a:off x="9201615" y="2570703"/>
            <a:ext cx="402141" cy="346312"/>
          </a:xfrm>
          <a:custGeom>
            <a:avLst/>
            <a:gdLst/>
            <a:ahLst/>
            <a:cxnLst/>
            <a:rect l="l" t="t" r="r" b="b"/>
            <a:pathLst>
              <a:path w="292734" h="252094">
                <a:moveTo>
                  <a:pt x="99860" y="0"/>
                </a:moveTo>
                <a:lnTo>
                  <a:pt x="40830" y="0"/>
                </a:lnTo>
                <a:lnTo>
                  <a:pt x="40830" y="31470"/>
                </a:lnTo>
                <a:lnTo>
                  <a:pt x="46405" y="32130"/>
                </a:lnTo>
                <a:lnTo>
                  <a:pt x="50825" y="32702"/>
                </a:lnTo>
                <a:lnTo>
                  <a:pt x="72313" y="46545"/>
                </a:lnTo>
                <a:lnTo>
                  <a:pt x="72313" y="47205"/>
                </a:lnTo>
                <a:lnTo>
                  <a:pt x="39344" y="175031"/>
                </a:lnTo>
                <a:lnTo>
                  <a:pt x="22872" y="210921"/>
                </a:lnTo>
                <a:lnTo>
                  <a:pt x="0" y="220268"/>
                </a:lnTo>
                <a:lnTo>
                  <a:pt x="0" y="251739"/>
                </a:lnTo>
                <a:lnTo>
                  <a:pt x="90017" y="251739"/>
                </a:lnTo>
                <a:lnTo>
                  <a:pt x="90017" y="220268"/>
                </a:lnTo>
                <a:lnTo>
                  <a:pt x="82473" y="219938"/>
                </a:lnTo>
                <a:lnTo>
                  <a:pt x="76733" y="219125"/>
                </a:lnTo>
                <a:lnTo>
                  <a:pt x="72796" y="217804"/>
                </a:lnTo>
                <a:lnTo>
                  <a:pt x="66573" y="215849"/>
                </a:lnTo>
                <a:lnTo>
                  <a:pt x="63449" y="211912"/>
                </a:lnTo>
                <a:lnTo>
                  <a:pt x="63449" y="204368"/>
                </a:lnTo>
                <a:lnTo>
                  <a:pt x="63868" y="201917"/>
                </a:lnTo>
                <a:lnTo>
                  <a:pt x="65506" y="195364"/>
                </a:lnTo>
                <a:lnTo>
                  <a:pt x="66243" y="192570"/>
                </a:lnTo>
                <a:lnTo>
                  <a:pt x="66903" y="190271"/>
                </a:lnTo>
                <a:lnTo>
                  <a:pt x="99860" y="63919"/>
                </a:lnTo>
                <a:lnTo>
                  <a:pt x="130946" y="63919"/>
                </a:lnTo>
                <a:lnTo>
                  <a:pt x="99860" y="0"/>
                </a:lnTo>
                <a:close/>
              </a:path>
              <a:path w="292734" h="252094">
                <a:moveTo>
                  <a:pt x="130946" y="63919"/>
                </a:moveTo>
                <a:lnTo>
                  <a:pt x="99860" y="63919"/>
                </a:lnTo>
                <a:lnTo>
                  <a:pt x="191363" y="251739"/>
                </a:lnTo>
                <a:lnTo>
                  <a:pt x="208089" y="251739"/>
                </a:lnTo>
                <a:lnTo>
                  <a:pt x="210058" y="242887"/>
                </a:lnTo>
                <a:lnTo>
                  <a:pt x="211366" y="237401"/>
                </a:lnTo>
                <a:lnTo>
                  <a:pt x="212674" y="233133"/>
                </a:lnTo>
                <a:lnTo>
                  <a:pt x="213499" y="229615"/>
                </a:lnTo>
                <a:lnTo>
                  <a:pt x="214477" y="224688"/>
                </a:lnTo>
                <a:lnTo>
                  <a:pt x="222455" y="194208"/>
                </a:lnTo>
                <a:lnTo>
                  <a:pt x="194310" y="194208"/>
                </a:lnTo>
                <a:lnTo>
                  <a:pt x="130946" y="63919"/>
                </a:lnTo>
                <a:close/>
              </a:path>
              <a:path w="292734" h="252094">
                <a:moveTo>
                  <a:pt x="292696" y="0"/>
                </a:moveTo>
                <a:lnTo>
                  <a:pt x="202679" y="0"/>
                </a:lnTo>
                <a:lnTo>
                  <a:pt x="202679" y="31470"/>
                </a:lnTo>
                <a:lnTo>
                  <a:pt x="210870" y="31800"/>
                </a:lnTo>
                <a:lnTo>
                  <a:pt x="216776" y="32613"/>
                </a:lnTo>
                <a:lnTo>
                  <a:pt x="220383" y="33934"/>
                </a:lnTo>
                <a:lnTo>
                  <a:pt x="226288" y="35890"/>
                </a:lnTo>
                <a:lnTo>
                  <a:pt x="229235" y="39662"/>
                </a:lnTo>
                <a:lnTo>
                  <a:pt x="225793" y="60972"/>
                </a:lnTo>
                <a:lnTo>
                  <a:pt x="194349" y="192570"/>
                </a:lnTo>
                <a:lnTo>
                  <a:pt x="194310" y="194208"/>
                </a:lnTo>
                <a:lnTo>
                  <a:pt x="222455" y="194208"/>
                </a:lnTo>
                <a:lnTo>
                  <a:pt x="253339" y="76212"/>
                </a:lnTo>
                <a:lnTo>
                  <a:pt x="258233" y="63320"/>
                </a:lnTo>
                <a:lnTo>
                  <a:pt x="292696" y="31470"/>
                </a:lnTo>
                <a:lnTo>
                  <a:pt x="292696" y="0"/>
                </a:lnTo>
                <a:close/>
              </a:path>
            </a:pathLst>
          </a:custGeom>
          <a:solidFill>
            <a:srgbClr val="000000"/>
          </a:solidFill>
        </p:spPr>
        <p:txBody>
          <a:bodyPr wrap="square" lIns="0" tIns="0" rIns="0" bIns="0" rtlCol="0"/>
          <a:lstStyle/>
          <a:p>
            <a:endParaRPr sz="2473"/>
          </a:p>
        </p:txBody>
      </p:sp>
      <p:sp>
        <p:nvSpPr>
          <p:cNvPr id="17" name="object 17"/>
          <p:cNvSpPr/>
          <p:nvPr/>
        </p:nvSpPr>
        <p:spPr>
          <a:xfrm>
            <a:off x="7499951" y="2354571"/>
            <a:ext cx="3763203" cy="0"/>
          </a:xfrm>
          <a:custGeom>
            <a:avLst/>
            <a:gdLst/>
            <a:ahLst/>
            <a:cxnLst/>
            <a:rect l="l" t="t" r="r" b="b"/>
            <a:pathLst>
              <a:path w="2739390">
                <a:moveTo>
                  <a:pt x="0" y="0"/>
                </a:moveTo>
                <a:lnTo>
                  <a:pt x="2739124" y="0"/>
                </a:lnTo>
              </a:path>
            </a:pathLst>
          </a:custGeom>
          <a:ln w="31466">
            <a:solidFill>
              <a:srgbClr val="000000"/>
            </a:solidFill>
          </a:ln>
        </p:spPr>
        <p:txBody>
          <a:bodyPr wrap="square" lIns="0" tIns="0" rIns="0" bIns="0" rtlCol="0"/>
          <a:lstStyle/>
          <a:p>
            <a:endParaRPr sz="2473"/>
          </a:p>
        </p:txBody>
      </p:sp>
      <p:sp>
        <p:nvSpPr>
          <p:cNvPr id="18" name="object 18"/>
          <p:cNvSpPr txBox="1"/>
          <p:nvPr/>
        </p:nvSpPr>
        <p:spPr>
          <a:xfrm>
            <a:off x="1678348" y="3513229"/>
            <a:ext cx="9965421" cy="2196338"/>
          </a:xfrm>
          <a:prstGeom prst="rect">
            <a:avLst/>
          </a:prstGeom>
        </p:spPr>
        <p:txBody>
          <a:bodyPr vert="horz" wrap="square" lIns="0" tIns="121253" rIns="0" bIns="0" rtlCol="0">
            <a:spAutoFit/>
          </a:bodyPr>
          <a:lstStyle/>
          <a:p>
            <a:pPr marL="17446">
              <a:spcBef>
                <a:spcPts val="955"/>
              </a:spcBef>
            </a:pPr>
            <a:r>
              <a:rPr sz="3297" spc="-7" dirty="0">
                <a:latin typeface="Times New Roman" panose="02020603050405020304" pitchFamily="18" charset="0"/>
                <a:cs typeface="Times New Roman" panose="02020603050405020304" pitchFamily="18" charset="0"/>
              </a:rPr>
              <a:t>In practice:</a:t>
            </a:r>
            <a:endParaRPr sz="3297" dirty="0">
              <a:latin typeface="Times New Roman" panose="02020603050405020304" pitchFamily="18" charset="0"/>
              <a:cs typeface="Times New Roman" panose="02020603050405020304" pitchFamily="18" charset="0"/>
            </a:endParaRPr>
          </a:p>
          <a:p>
            <a:pPr marL="644613" marR="6978">
              <a:lnSpc>
                <a:spcPct val="117400"/>
              </a:lnSpc>
              <a:spcBef>
                <a:spcPts val="124"/>
              </a:spcBef>
            </a:pPr>
            <a:r>
              <a:rPr sz="3023" dirty="0">
                <a:latin typeface="Times New Roman" panose="02020603050405020304" pitchFamily="18" charset="0"/>
                <a:cs typeface="Times New Roman" panose="02020603050405020304" pitchFamily="18" charset="0"/>
              </a:rPr>
              <a:t>models are </a:t>
            </a:r>
            <a:r>
              <a:rPr sz="3023" spc="-7" dirty="0">
                <a:latin typeface="Times New Roman" panose="02020603050405020304" pitchFamily="18" charset="0"/>
                <a:cs typeface="Times New Roman" panose="02020603050405020304" pitchFamily="18" charset="0"/>
              </a:rPr>
              <a:t>correlated, </a:t>
            </a:r>
            <a:r>
              <a:rPr sz="3023" dirty="0">
                <a:latin typeface="Times New Roman" panose="02020603050405020304" pitchFamily="18" charset="0"/>
                <a:cs typeface="Times New Roman" panose="02020603050405020304" pitchFamily="18" charset="0"/>
              </a:rPr>
              <a:t>so </a:t>
            </a:r>
            <a:r>
              <a:rPr sz="3023" spc="-7" dirty="0">
                <a:latin typeface="Times New Roman" panose="02020603050405020304" pitchFamily="18" charset="0"/>
                <a:cs typeface="Times New Roman" panose="02020603050405020304" pitchFamily="18" charset="0"/>
              </a:rPr>
              <a:t>reduction </a:t>
            </a:r>
            <a:r>
              <a:rPr sz="3023" dirty="0">
                <a:latin typeface="Times New Roman" panose="02020603050405020304" pitchFamily="18" charset="0"/>
                <a:cs typeface="Times New Roman" panose="02020603050405020304" pitchFamily="18" charset="0"/>
              </a:rPr>
              <a:t>is smaller </a:t>
            </a:r>
            <a:r>
              <a:rPr sz="3023" spc="-7" dirty="0">
                <a:latin typeface="Times New Roman" panose="02020603050405020304" pitchFamily="18" charset="0"/>
                <a:cs typeface="Times New Roman" panose="02020603050405020304" pitchFamily="18" charset="0"/>
              </a:rPr>
              <a:t>than 1/N  </a:t>
            </a:r>
            <a:r>
              <a:rPr sz="3023" dirty="0">
                <a:latin typeface="Times New Roman" panose="02020603050405020304" pitchFamily="18" charset="0"/>
                <a:cs typeface="Times New Roman" panose="02020603050405020304" pitchFamily="18" charset="0"/>
              </a:rPr>
              <a:t>variance of models </a:t>
            </a:r>
            <a:r>
              <a:rPr sz="3023" spc="-7" dirty="0">
                <a:latin typeface="Times New Roman" panose="02020603050405020304" pitchFamily="18" charset="0"/>
                <a:cs typeface="Times New Roman" panose="02020603050405020304" pitchFamily="18" charset="0"/>
              </a:rPr>
              <a:t>trained </a:t>
            </a:r>
            <a:r>
              <a:rPr sz="3023" dirty="0">
                <a:latin typeface="Times New Roman" panose="02020603050405020304" pitchFamily="18" charset="0"/>
                <a:cs typeface="Times New Roman" panose="02020603050405020304" pitchFamily="18" charset="0"/>
              </a:rPr>
              <a:t>on </a:t>
            </a:r>
            <a:r>
              <a:rPr sz="3023" spc="-7" dirty="0">
                <a:latin typeface="Times New Roman" panose="02020603050405020304" pitchFamily="18" charset="0"/>
                <a:cs typeface="Times New Roman" panose="02020603050405020304" pitchFamily="18" charset="0"/>
              </a:rPr>
              <a:t>fewer training</a:t>
            </a:r>
            <a:r>
              <a:rPr sz="3023" spc="-21" dirty="0">
                <a:latin typeface="Times New Roman" panose="02020603050405020304" pitchFamily="18" charset="0"/>
                <a:cs typeface="Times New Roman" panose="02020603050405020304" pitchFamily="18" charset="0"/>
              </a:rPr>
              <a:t> </a:t>
            </a:r>
            <a:r>
              <a:rPr sz="3023" dirty="0">
                <a:latin typeface="Times New Roman" panose="02020603050405020304" pitchFamily="18" charset="0"/>
                <a:cs typeface="Times New Roman" panose="02020603050405020304" pitchFamily="18" charset="0"/>
              </a:rPr>
              <a:t>cases</a:t>
            </a:r>
          </a:p>
          <a:p>
            <a:pPr marL="1045861">
              <a:spcBef>
                <a:spcPts val="41"/>
              </a:spcBef>
            </a:pPr>
            <a:r>
              <a:rPr sz="3023" dirty="0">
                <a:latin typeface="Times New Roman" panose="02020603050405020304" pitchFamily="18" charset="0"/>
                <a:cs typeface="Times New Roman" panose="02020603050405020304" pitchFamily="18" charset="0"/>
              </a:rPr>
              <a:t>usually somewhat</a:t>
            </a:r>
            <a:r>
              <a:rPr sz="3023" spc="-21" dirty="0">
                <a:latin typeface="Times New Roman" panose="02020603050405020304" pitchFamily="18" charset="0"/>
                <a:cs typeface="Times New Roman" panose="02020603050405020304" pitchFamily="18" charset="0"/>
              </a:rPr>
              <a:t> </a:t>
            </a:r>
            <a:r>
              <a:rPr sz="3023" dirty="0">
                <a:latin typeface="Times New Roman" panose="02020603050405020304" pitchFamily="18" charset="0"/>
                <a:cs typeface="Times New Roman" panose="02020603050405020304" pitchFamily="18" charset="0"/>
              </a:rPr>
              <a:t>larger</a:t>
            </a:r>
          </a:p>
        </p:txBody>
      </p:sp>
      <p:cxnSp>
        <p:nvCxnSpPr>
          <p:cNvPr id="19" name="Straight Connector 18">
            <a:extLst>
              <a:ext uri="{FF2B5EF4-FFF2-40B4-BE49-F238E27FC236}">
                <a16:creationId xmlns:a16="http://schemas.microsoft.com/office/drawing/2014/main" id="{AE8A4B4D-AA9F-4C80-AF78-33F4A50E7B92}"/>
              </a:ext>
            </a:extLst>
          </p:cNvPr>
          <p:cNvCxnSpPr/>
          <p:nvPr/>
        </p:nvCxnSpPr>
        <p:spPr>
          <a:xfrm>
            <a:off x="0" y="1371600"/>
            <a:ext cx="1381760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Slide Number Placeholder 19">
            <a:extLst>
              <a:ext uri="{FF2B5EF4-FFF2-40B4-BE49-F238E27FC236}">
                <a16:creationId xmlns:a16="http://schemas.microsoft.com/office/drawing/2014/main" id="{DA571CD8-0E0A-4AA7-B150-FB50F7237C73}"/>
              </a:ext>
            </a:extLst>
          </p:cNvPr>
          <p:cNvSpPr>
            <a:spLocks noGrp="1"/>
          </p:cNvSpPr>
          <p:nvPr>
            <p:ph type="sldNum" sz="quarter" idx="7"/>
          </p:nvPr>
        </p:nvSpPr>
        <p:spPr/>
        <p:txBody>
          <a:bodyPr/>
          <a:lstStyle/>
          <a:p>
            <a:fld id="{B6F15528-21DE-4FAA-801E-634DDDAF4B2B}"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64313" y="8015341"/>
            <a:ext cx="151783" cy="271213"/>
          </a:xfrm>
          <a:prstGeom prst="rect">
            <a:avLst/>
          </a:prstGeom>
        </p:spPr>
        <p:txBody>
          <a:bodyPr vert="horz" wrap="square" lIns="0" tIns="17447" rIns="0" bIns="0" rtlCol="0">
            <a:spAutoFit/>
          </a:bodyPr>
          <a:lstStyle/>
          <a:p>
            <a:pPr marL="17446">
              <a:spcBef>
                <a:spcPts val="137"/>
              </a:spcBef>
            </a:pPr>
            <a:r>
              <a:rPr sz="1648" dirty="0">
                <a:solidFill>
                  <a:srgbClr val="898989"/>
                </a:solidFill>
                <a:latin typeface="Arial"/>
                <a:cs typeface="Arial"/>
              </a:rPr>
              <a:t>7</a:t>
            </a:r>
            <a:endParaRPr sz="1648">
              <a:latin typeface="Arial"/>
              <a:cs typeface="Arial"/>
            </a:endParaRPr>
          </a:p>
        </p:txBody>
      </p:sp>
      <p:sp>
        <p:nvSpPr>
          <p:cNvPr id="3" name="object 3"/>
          <p:cNvSpPr/>
          <p:nvPr/>
        </p:nvSpPr>
        <p:spPr>
          <a:xfrm>
            <a:off x="1727200" y="1295400"/>
            <a:ext cx="7664641" cy="5890553"/>
          </a:xfrm>
          <a:prstGeom prst="rect">
            <a:avLst/>
          </a:prstGeom>
          <a:blipFill>
            <a:blip r:embed="rId2" cstate="print"/>
            <a:stretch>
              <a:fillRect/>
            </a:stretch>
          </a:blipFill>
        </p:spPr>
        <p:txBody>
          <a:bodyPr wrap="square" lIns="0" tIns="0" rIns="0" bIns="0" rtlCol="0"/>
          <a:lstStyle/>
          <a:p>
            <a:endParaRPr sz="2473"/>
          </a:p>
        </p:txBody>
      </p:sp>
      <p:cxnSp>
        <p:nvCxnSpPr>
          <p:cNvPr id="4" name="Straight Connector 3">
            <a:extLst>
              <a:ext uri="{FF2B5EF4-FFF2-40B4-BE49-F238E27FC236}">
                <a16:creationId xmlns:a16="http://schemas.microsoft.com/office/drawing/2014/main" id="{FD4F23E2-9684-4702-A569-09CBB4367EFE}"/>
              </a:ext>
            </a:extLst>
          </p:cNvPr>
          <p:cNvCxnSpPr/>
          <p:nvPr/>
        </p:nvCxnSpPr>
        <p:spPr>
          <a:xfrm>
            <a:off x="0" y="1066800"/>
            <a:ext cx="138176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FB45688-C05E-4AE4-B189-880FB665FA30}"/>
              </a:ext>
            </a:extLst>
          </p:cNvPr>
          <p:cNvSpPr>
            <a:spLocks noGrp="1"/>
          </p:cNvSpPr>
          <p:nvPr>
            <p:ph type="sldNum" sz="quarter" idx="7"/>
          </p:nvPr>
        </p:nvSpPr>
        <p:spPr/>
        <p:txBody>
          <a:bodyPr/>
          <a:lstStyle/>
          <a:p>
            <a:fld id="{B6F15528-21DE-4FAA-801E-634DDDAF4B2B}"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81759" y="8052619"/>
            <a:ext cx="116891" cy="230832"/>
          </a:xfrm>
          <a:prstGeom prst="rect">
            <a:avLst/>
          </a:prstGeom>
        </p:spPr>
        <p:txBody>
          <a:bodyPr vert="horz" wrap="square" lIns="0" tIns="0" rIns="0" bIns="0" rtlCol="0">
            <a:spAutoFit/>
          </a:bodyPr>
          <a:lstStyle/>
          <a:p>
            <a:pPr>
              <a:lnSpc>
                <a:spcPts val="1820"/>
              </a:lnSpc>
            </a:pPr>
            <a:r>
              <a:rPr sz="1648" dirty="0">
                <a:solidFill>
                  <a:srgbClr val="898989"/>
                </a:solidFill>
                <a:latin typeface="Arial"/>
                <a:cs typeface="Arial"/>
              </a:rPr>
              <a:t>8</a:t>
            </a:r>
            <a:endParaRPr sz="1648">
              <a:latin typeface="Arial"/>
              <a:cs typeface="Arial"/>
            </a:endParaRPr>
          </a:p>
        </p:txBody>
      </p:sp>
      <p:sp>
        <p:nvSpPr>
          <p:cNvPr id="3" name="object 3"/>
          <p:cNvSpPr/>
          <p:nvPr/>
        </p:nvSpPr>
        <p:spPr>
          <a:xfrm>
            <a:off x="1463311" y="2462896"/>
            <a:ext cx="5715000" cy="4738778"/>
          </a:xfrm>
          <a:prstGeom prst="rect">
            <a:avLst/>
          </a:prstGeom>
          <a:blipFill>
            <a:blip r:embed="rId2" cstate="print"/>
            <a:stretch>
              <a:fillRect/>
            </a:stretch>
          </a:blipFill>
        </p:spPr>
        <p:txBody>
          <a:bodyPr wrap="square" lIns="0" tIns="0" rIns="0" bIns="0" rtlCol="0"/>
          <a:lstStyle/>
          <a:p>
            <a:endParaRPr sz="2473"/>
          </a:p>
        </p:txBody>
      </p:sp>
      <p:sp>
        <p:nvSpPr>
          <p:cNvPr id="4" name="object 4"/>
          <p:cNvSpPr txBox="1"/>
          <p:nvPr/>
        </p:nvSpPr>
        <p:spPr>
          <a:xfrm>
            <a:off x="4305350" y="1632346"/>
            <a:ext cx="6303408" cy="356043"/>
          </a:xfrm>
          <a:prstGeom prst="rect">
            <a:avLst/>
          </a:prstGeom>
        </p:spPr>
        <p:txBody>
          <a:bodyPr vert="horz" wrap="square" lIns="0" tIns="17447" rIns="0" bIns="0" rtlCol="0">
            <a:spAutoFit/>
          </a:bodyPr>
          <a:lstStyle/>
          <a:p>
            <a:pPr marL="17446">
              <a:spcBef>
                <a:spcPts val="137"/>
              </a:spcBef>
            </a:pPr>
            <a:r>
              <a:rPr sz="2199" dirty="0">
                <a:latin typeface="Arial"/>
                <a:cs typeface="Arial"/>
              </a:rPr>
              <a:t>decision </a:t>
            </a:r>
            <a:r>
              <a:rPr sz="2199" spc="-7" dirty="0">
                <a:latin typeface="Arial"/>
                <a:cs typeface="Arial"/>
              </a:rPr>
              <a:t>tree </a:t>
            </a:r>
            <a:r>
              <a:rPr sz="2199" dirty="0">
                <a:latin typeface="Arial"/>
                <a:cs typeface="Arial"/>
              </a:rPr>
              <a:t>learning </a:t>
            </a:r>
            <a:r>
              <a:rPr sz="2199" spc="-7" dirty="0">
                <a:latin typeface="Arial"/>
                <a:cs typeface="Arial"/>
              </a:rPr>
              <a:t>algorithm; </a:t>
            </a:r>
            <a:r>
              <a:rPr sz="2199" dirty="0">
                <a:latin typeface="Arial"/>
                <a:cs typeface="Arial"/>
              </a:rPr>
              <a:t>very similar </a:t>
            </a:r>
            <a:r>
              <a:rPr sz="2199" spc="-7" dirty="0">
                <a:latin typeface="Arial"/>
                <a:cs typeface="Arial"/>
              </a:rPr>
              <a:t>to</a:t>
            </a:r>
            <a:r>
              <a:rPr sz="2199" spc="-41" dirty="0">
                <a:latin typeface="Arial"/>
                <a:cs typeface="Arial"/>
              </a:rPr>
              <a:t> </a:t>
            </a:r>
            <a:r>
              <a:rPr sz="2199" spc="-7" dirty="0">
                <a:latin typeface="Arial"/>
                <a:cs typeface="Arial"/>
              </a:rPr>
              <a:t>ID3</a:t>
            </a:r>
            <a:endParaRPr sz="2199" dirty="0">
              <a:latin typeface="Arial"/>
              <a:cs typeface="Arial"/>
            </a:endParaRPr>
          </a:p>
        </p:txBody>
      </p:sp>
      <p:grpSp>
        <p:nvGrpSpPr>
          <p:cNvPr id="5" name="object 5"/>
          <p:cNvGrpSpPr/>
          <p:nvPr/>
        </p:nvGrpSpPr>
        <p:grpSpPr>
          <a:xfrm>
            <a:off x="3479800" y="1981846"/>
            <a:ext cx="600159" cy="303567"/>
            <a:chOff x="2220912" y="857249"/>
            <a:chExt cx="436880" cy="220979"/>
          </a:xfrm>
        </p:grpSpPr>
        <p:sp>
          <p:nvSpPr>
            <p:cNvPr id="6" name="object 6"/>
            <p:cNvSpPr/>
            <p:nvPr/>
          </p:nvSpPr>
          <p:spPr>
            <a:xfrm>
              <a:off x="2243631" y="862012"/>
              <a:ext cx="409575" cy="205104"/>
            </a:xfrm>
            <a:custGeom>
              <a:avLst/>
              <a:gdLst/>
              <a:ahLst/>
              <a:cxnLst/>
              <a:rect l="l" t="t" r="r" b="b"/>
              <a:pathLst>
                <a:path w="409575" h="205105">
                  <a:moveTo>
                    <a:pt x="409080" y="0"/>
                  </a:moveTo>
                  <a:lnTo>
                    <a:pt x="0" y="204541"/>
                  </a:lnTo>
                </a:path>
              </a:pathLst>
            </a:custGeom>
            <a:ln w="9525">
              <a:solidFill>
                <a:srgbClr val="000000"/>
              </a:solidFill>
            </a:ln>
          </p:spPr>
          <p:txBody>
            <a:bodyPr wrap="square" lIns="0" tIns="0" rIns="0" bIns="0" rtlCol="0"/>
            <a:lstStyle/>
            <a:p>
              <a:endParaRPr sz="2473"/>
            </a:p>
          </p:txBody>
        </p:sp>
        <p:sp>
          <p:nvSpPr>
            <p:cNvPr id="7" name="object 7"/>
            <p:cNvSpPr/>
            <p:nvPr/>
          </p:nvSpPr>
          <p:spPr>
            <a:xfrm>
              <a:off x="2220912" y="1009764"/>
              <a:ext cx="85725" cy="68580"/>
            </a:xfrm>
            <a:custGeom>
              <a:avLst/>
              <a:gdLst/>
              <a:ahLst/>
              <a:cxnLst/>
              <a:rect l="l" t="t" r="r" b="b"/>
              <a:pathLst>
                <a:path w="85725" h="68580">
                  <a:moveTo>
                    <a:pt x="51117" y="0"/>
                  </a:moveTo>
                  <a:lnTo>
                    <a:pt x="0" y="68148"/>
                  </a:lnTo>
                  <a:lnTo>
                    <a:pt x="85191" y="68148"/>
                  </a:lnTo>
                  <a:lnTo>
                    <a:pt x="51117" y="0"/>
                  </a:lnTo>
                  <a:close/>
                </a:path>
              </a:pathLst>
            </a:custGeom>
            <a:solidFill>
              <a:srgbClr val="000000"/>
            </a:solidFill>
          </p:spPr>
          <p:txBody>
            <a:bodyPr wrap="square" lIns="0" tIns="0" rIns="0" bIns="0" rtlCol="0"/>
            <a:lstStyle/>
            <a:p>
              <a:endParaRPr sz="2473"/>
            </a:p>
          </p:txBody>
        </p:sp>
      </p:grpSp>
      <p:cxnSp>
        <p:nvCxnSpPr>
          <p:cNvPr id="8" name="Straight Connector 7">
            <a:extLst>
              <a:ext uri="{FF2B5EF4-FFF2-40B4-BE49-F238E27FC236}">
                <a16:creationId xmlns:a16="http://schemas.microsoft.com/office/drawing/2014/main" id="{87B44F31-4A1A-4422-8CB3-29B0BA891903}"/>
              </a:ext>
            </a:extLst>
          </p:cNvPr>
          <p:cNvCxnSpPr/>
          <p:nvPr/>
        </p:nvCxnSpPr>
        <p:spPr>
          <a:xfrm>
            <a:off x="0" y="1143000"/>
            <a:ext cx="138176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56219437-CD03-4E01-8352-5D23BECFC281}"/>
              </a:ext>
            </a:extLst>
          </p:cNvPr>
          <p:cNvSpPr>
            <a:spLocks noGrp="1"/>
          </p:cNvSpPr>
          <p:nvPr>
            <p:ph type="sldNum" sz="quarter" idx="7"/>
          </p:nvPr>
        </p:nvSpPr>
        <p:spPr/>
        <p:txBody>
          <a:bodyPr/>
          <a:lstStyle/>
          <a:p>
            <a:fld id="{B6F15528-21DE-4FAA-801E-634DDDAF4B2B}"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27200" y="1447822"/>
            <a:ext cx="8458200" cy="4991450"/>
          </a:xfrm>
          <a:prstGeom prst="rect">
            <a:avLst/>
          </a:prstGeom>
          <a:blipFill>
            <a:blip r:embed="rId2" cstate="print"/>
            <a:stretch>
              <a:fillRect/>
            </a:stretch>
          </a:blipFill>
        </p:spPr>
        <p:txBody>
          <a:bodyPr wrap="square" lIns="0" tIns="0" rIns="0" bIns="0" rtlCol="0"/>
          <a:lstStyle/>
          <a:p>
            <a:endParaRPr sz="2473"/>
          </a:p>
        </p:txBody>
      </p:sp>
      <p:sp>
        <p:nvSpPr>
          <p:cNvPr id="3" name="object 3"/>
          <p:cNvSpPr txBox="1"/>
          <p:nvPr/>
        </p:nvSpPr>
        <p:spPr>
          <a:xfrm>
            <a:off x="2038182" y="6506514"/>
            <a:ext cx="9741235" cy="398171"/>
          </a:xfrm>
          <a:prstGeom prst="rect">
            <a:avLst/>
          </a:prstGeom>
        </p:spPr>
        <p:txBody>
          <a:bodyPr vert="horz" wrap="square" lIns="0" tIns="17447" rIns="0" bIns="0" rtlCol="0">
            <a:spAutoFit/>
          </a:bodyPr>
          <a:lstStyle/>
          <a:p>
            <a:pPr marL="17446">
              <a:spcBef>
                <a:spcPts val="137"/>
              </a:spcBef>
            </a:pPr>
            <a:r>
              <a:rPr sz="2473" dirty="0">
                <a:latin typeface="Arial"/>
                <a:cs typeface="Arial"/>
              </a:rPr>
              <a:t>shades of </a:t>
            </a:r>
            <a:r>
              <a:rPr sz="2473" spc="-7" dirty="0">
                <a:latin typeface="Arial"/>
                <a:cs typeface="Arial"/>
              </a:rPr>
              <a:t>blue/red indicate strength </a:t>
            </a:r>
            <a:r>
              <a:rPr sz="2473" dirty="0">
                <a:latin typeface="Arial"/>
                <a:cs typeface="Arial"/>
              </a:rPr>
              <a:t>of </a:t>
            </a:r>
            <a:r>
              <a:rPr sz="2473" spc="-7" dirty="0">
                <a:latin typeface="Arial"/>
                <a:cs typeface="Arial"/>
              </a:rPr>
              <a:t>vote for particular</a:t>
            </a:r>
            <a:r>
              <a:rPr sz="2473" spc="172" dirty="0">
                <a:latin typeface="Arial"/>
                <a:cs typeface="Arial"/>
              </a:rPr>
              <a:t> </a:t>
            </a:r>
            <a:r>
              <a:rPr sz="2473" spc="-7" dirty="0">
                <a:latin typeface="Arial"/>
                <a:cs typeface="Arial"/>
              </a:rPr>
              <a:t>classification</a:t>
            </a:r>
            <a:endParaRPr sz="2473" dirty="0">
              <a:latin typeface="Arial"/>
              <a:cs typeface="Arial"/>
            </a:endParaRPr>
          </a:p>
        </p:txBody>
      </p:sp>
      <p:cxnSp>
        <p:nvCxnSpPr>
          <p:cNvPr id="4" name="Straight Connector 3">
            <a:extLst>
              <a:ext uri="{FF2B5EF4-FFF2-40B4-BE49-F238E27FC236}">
                <a16:creationId xmlns:a16="http://schemas.microsoft.com/office/drawing/2014/main" id="{15416641-D343-4366-9F31-F9FE345AAD85}"/>
              </a:ext>
            </a:extLst>
          </p:cNvPr>
          <p:cNvCxnSpPr/>
          <p:nvPr/>
        </p:nvCxnSpPr>
        <p:spPr>
          <a:xfrm>
            <a:off x="0" y="1066800"/>
            <a:ext cx="138176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0F17B34E-6E50-431A-8C16-9A7F73506711}"/>
              </a:ext>
            </a:extLst>
          </p:cNvPr>
          <p:cNvSpPr>
            <a:spLocks noGrp="1"/>
          </p:cNvSpPr>
          <p:nvPr>
            <p:ph type="sldNum" sz="quarter" idx="7"/>
          </p:nvPr>
        </p:nvSpPr>
        <p:spPr/>
        <p:txBody>
          <a:bodyPr/>
          <a:lstStyle/>
          <a:p>
            <a:fld id="{B6F15528-21DE-4FAA-801E-634DDDAF4B2B}"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192497" y="8015341"/>
            <a:ext cx="267803" cy="271213"/>
          </a:xfrm>
          <a:prstGeom prst="rect">
            <a:avLst/>
          </a:prstGeom>
        </p:spPr>
        <p:txBody>
          <a:bodyPr vert="horz" wrap="square" lIns="0" tIns="17447" rIns="0" bIns="0" rtlCol="0">
            <a:spAutoFit/>
          </a:bodyPr>
          <a:lstStyle/>
          <a:p>
            <a:pPr marL="17446">
              <a:spcBef>
                <a:spcPts val="137"/>
              </a:spcBef>
            </a:pPr>
            <a:r>
              <a:rPr sz="1648" spc="-7" dirty="0">
                <a:solidFill>
                  <a:srgbClr val="898989"/>
                </a:solidFill>
                <a:latin typeface="Arial"/>
                <a:cs typeface="Arial"/>
              </a:rPr>
              <a:t>10</a:t>
            </a:r>
            <a:endParaRPr sz="1648">
              <a:latin typeface="Arial"/>
              <a:cs typeface="Arial"/>
            </a:endParaRPr>
          </a:p>
        </p:txBody>
      </p:sp>
      <p:sp>
        <p:nvSpPr>
          <p:cNvPr id="3" name="object 3"/>
          <p:cNvSpPr txBox="1">
            <a:spLocks noGrp="1"/>
          </p:cNvSpPr>
          <p:nvPr>
            <p:ph type="title"/>
          </p:nvPr>
        </p:nvSpPr>
        <p:spPr>
          <a:xfrm>
            <a:off x="203200" y="381000"/>
            <a:ext cx="10610067" cy="863233"/>
          </a:xfrm>
          <a:prstGeom prst="rect">
            <a:avLst/>
          </a:prstGeom>
        </p:spPr>
        <p:txBody>
          <a:bodyPr vert="horz" wrap="square" lIns="0" tIns="17447" rIns="0" bIns="0" rtlCol="0">
            <a:spAutoFit/>
          </a:bodyPr>
          <a:lstStyle/>
          <a:p>
            <a:pPr marL="34891">
              <a:spcBef>
                <a:spcPts val="137"/>
              </a:spcBef>
            </a:pPr>
            <a:r>
              <a:rPr sz="5495" b="0" spc="-21" dirty="0">
                <a:solidFill>
                  <a:srgbClr val="000000"/>
                </a:solidFill>
                <a:latin typeface="Times New Roman" panose="02020603050405020304" pitchFamily="18" charset="0"/>
                <a:cs typeface="Times New Roman" panose="02020603050405020304" pitchFamily="18" charset="0"/>
              </a:rPr>
              <a:t>Reduce </a:t>
            </a:r>
            <a:r>
              <a:rPr sz="5495" b="0" spc="-7" dirty="0">
                <a:solidFill>
                  <a:srgbClr val="000000"/>
                </a:solidFill>
                <a:latin typeface="Times New Roman" panose="02020603050405020304" pitchFamily="18" charset="0"/>
                <a:cs typeface="Times New Roman" panose="02020603050405020304" pitchFamily="18" charset="0"/>
              </a:rPr>
              <a:t>Bias</a:t>
            </a:r>
            <a:r>
              <a:rPr sz="5460" b="0" spc="-11" baseline="25157" dirty="0">
                <a:solidFill>
                  <a:srgbClr val="000000"/>
                </a:solidFill>
                <a:latin typeface="Times New Roman" panose="02020603050405020304" pitchFamily="18" charset="0"/>
                <a:cs typeface="Times New Roman" panose="02020603050405020304" pitchFamily="18" charset="0"/>
              </a:rPr>
              <a:t>2 </a:t>
            </a:r>
            <a:r>
              <a:rPr sz="5495" b="0" dirty="0">
                <a:solidFill>
                  <a:srgbClr val="000000"/>
                </a:solidFill>
                <a:latin typeface="Times New Roman" panose="02020603050405020304" pitchFamily="18" charset="0"/>
                <a:cs typeface="Times New Roman" panose="02020603050405020304" pitchFamily="18" charset="0"/>
              </a:rPr>
              <a:t>and </a:t>
            </a:r>
            <a:r>
              <a:rPr sz="5495" b="0" spc="-15" dirty="0">
                <a:solidFill>
                  <a:srgbClr val="000000"/>
                </a:solidFill>
                <a:latin typeface="Times New Roman" panose="02020603050405020304" pitchFamily="18" charset="0"/>
                <a:cs typeface="Times New Roman" panose="02020603050405020304" pitchFamily="18" charset="0"/>
              </a:rPr>
              <a:t>Decrease</a:t>
            </a:r>
            <a:r>
              <a:rPr sz="5495" b="0" spc="-379" dirty="0">
                <a:solidFill>
                  <a:srgbClr val="000000"/>
                </a:solidFill>
                <a:latin typeface="Times New Roman" panose="02020603050405020304" pitchFamily="18" charset="0"/>
                <a:cs typeface="Times New Roman" panose="02020603050405020304" pitchFamily="18" charset="0"/>
              </a:rPr>
              <a:t> </a:t>
            </a:r>
            <a:r>
              <a:rPr sz="5495" b="0" spc="-41" dirty="0">
                <a:solidFill>
                  <a:srgbClr val="000000"/>
                </a:solidFill>
                <a:latin typeface="Times New Roman" panose="02020603050405020304" pitchFamily="18" charset="0"/>
                <a:cs typeface="Times New Roman" panose="02020603050405020304" pitchFamily="18" charset="0"/>
              </a:rPr>
              <a:t>Variance?</a:t>
            </a:r>
            <a:endParaRPr sz="5495" dirty="0">
              <a:latin typeface="Times New Roman" panose="02020603050405020304" pitchFamily="18" charset="0"/>
              <a:cs typeface="Times New Roman" panose="02020603050405020304" pitchFamily="18" charset="0"/>
            </a:endParaRPr>
          </a:p>
        </p:txBody>
      </p:sp>
      <p:sp>
        <p:nvSpPr>
          <p:cNvPr id="4" name="object 4"/>
          <p:cNvSpPr txBox="1"/>
          <p:nvPr/>
        </p:nvSpPr>
        <p:spPr>
          <a:xfrm>
            <a:off x="1041400" y="2362200"/>
            <a:ext cx="10610067" cy="3430725"/>
          </a:xfrm>
          <a:prstGeom prst="rect">
            <a:avLst/>
          </a:prstGeom>
        </p:spPr>
        <p:txBody>
          <a:bodyPr vert="horz" wrap="square" lIns="0" tIns="143933" rIns="0" bIns="0" rtlCol="0">
            <a:spAutoFit/>
          </a:bodyPr>
          <a:lstStyle/>
          <a:p>
            <a:pPr marL="488476" indent="-471031">
              <a:spcBef>
                <a:spcPts val="1133"/>
              </a:spcBef>
              <a:buFont typeface="Arial"/>
              <a:buChar char="•"/>
              <a:tabLst>
                <a:tab pos="487602" algn="l"/>
                <a:tab pos="488476" algn="l"/>
              </a:tabLst>
            </a:pPr>
            <a:r>
              <a:rPr sz="4396" dirty="0">
                <a:latin typeface="Times New Roman" panose="02020603050405020304" pitchFamily="18" charset="0"/>
                <a:cs typeface="Times New Roman" panose="02020603050405020304" pitchFamily="18" charset="0"/>
              </a:rPr>
              <a:t>Bagging </a:t>
            </a:r>
            <a:r>
              <a:rPr sz="4396" spc="-15" dirty="0">
                <a:latin typeface="Times New Roman" panose="02020603050405020304" pitchFamily="18" charset="0"/>
                <a:cs typeface="Times New Roman" panose="02020603050405020304" pitchFamily="18" charset="0"/>
              </a:rPr>
              <a:t>reduces variance by</a:t>
            </a:r>
            <a:r>
              <a:rPr sz="4396" spc="7" dirty="0">
                <a:latin typeface="Times New Roman" panose="02020603050405020304" pitchFamily="18" charset="0"/>
                <a:cs typeface="Times New Roman" panose="02020603050405020304" pitchFamily="18" charset="0"/>
              </a:rPr>
              <a:t> </a:t>
            </a:r>
            <a:r>
              <a:rPr sz="4396" spc="-27" dirty="0">
                <a:latin typeface="Times New Roman" panose="02020603050405020304" pitchFamily="18" charset="0"/>
                <a:cs typeface="Times New Roman" panose="02020603050405020304" pitchFamily="18" charset="0"/>
              </a:rPr>
              <a:t>averaging</a:t>
            </a:r>
            <a:endParaRPr sz="4396" dirty="0">
              <a:latin typeface="Times New Roman" panose="02020603050405020304" pitchFamily="18" charset="0"/>
              <a:cs typeface="Times New Roman" panose="02020603050405020304" pitchFamily="18" charset="0"/>
            </a:endParaRPr>
          </a:p>
          <a:p>
            <a:pPr marL="488476" indent="-471031">
              <a:spcBef>
                <a:spcPts val="1003"/>
              </a:spcBef>
              <a:buFont typeface="Arial"/>
              <a:buChar char="•"/>
              <a:tabLst>
                <a:tab pos="487602" algn="l"/>
                <a:tab pos="488476" algn="l"/>
              </a:tabLst>
            </a:pPr>
            <a:r>
              <a:rPr sz="4396" dirty="0">
                <a:latin typeface="Times New Roman" panose="02020603050405020304" pitchFamily="18" charset="0"/>
                <a:cs typeface="Times New Roman" panose="02020603050405020304" pitchFamily="18" charset="0"/>
              </a:rPr>
              <a:t>Bagging has </a:t>
            </a:r>
            <a:r>
              <a:rPr sz="4396" spc="-27" dirty="0">
                <a:latin typeface="Times New Roman" panose="02020603050405020304" pitchFamily="18" charset="0"/>
                <a:cs typeface="Times New Roman" panose="02020603050405020304" pitchFamily="18" charset="0"/>
              </a:rPr>
              <a:t>little </a:t>
            </a:r>
            <a:r>
              <a:rPr sz="4396" spc="-35" dirty="0">
                <a:latin typeface="Times New Roman" panose="02020603050405020304" pitchFamily="18" charset="0"/>
                <a:cs typeface="Times New Roman" panose="02020603050405020304" pitchFamily="18" charset="0"/>
              </a:rPr>
              <a:t>eﬀect </a:t>
            </a:r>
            <a:r>
              <a:rPr sz="4396" spc="-7" dirty="0">
                <a:latin typeface="Times New Roman" panose="02020603050405020304" pitchFamily="18" charset="0"/>
                <a:cs typeface="Times New Roman" panose="02020603050405020304" pitchFamily="18" charset="0"/>
              </a:rPr>
              <a:t>on</a:t>
            </a:r>
            <a:r>
              <a:rPr sz="4396" spc="41" dirty="0">
                <a:latin typeface="Times New Roman" panose="02020603050405020304" pitchFamily="18" charset="0"/>
                <a:cs typeface="Times New Roman" panose="02020603050405020304" pitchFamily="18" charset="0"/>
              </a:rPr>
              <a:t> </a:t>
            </a:r>
            <a:r>
              <a:rPr sz="4396" dirty="0">
                <a:latin typeface="Times New Roman" panose="02020603050405020304" pitchFamily="18" charset="0"/>
                <a:cs typeface="Times New Roman" panose="02020603050405020304" pitchFamily="18" charset="0"/>
              </a:rPr>
              <a:t>bias</a:t>
            </a:r>
          </a:p>
          <a:p>
            <a:pPr marL="488476" indent="-471031">
              <a:spcBef>
                <a:spcPts val="1044"/>
              </a:spcBef>
              <a:buFont typeface="Arial"/>
              <a:buChar char="•"/>
              <a:tabLst>
                <a:tab pos="487602" algn="l"/>
                <a:tab pos="488476" algn="l"/>
              </a:tabLst>
            </a:pPr>
            <a:r>
              <a:rPr sz="4396" dirty="0">
                <a:latin typeface="Times New Roman" panose="02020603050405020304" pitchFamily="18" charset="0"/>
                <a:cs typeface="Times New Roman" panose="02020603050405020304" pitchFamily="18" charset="0"/>
              </a:rPr>
              <a:t>Can </a:t>
            </a:r>
            <a:r>
              <a:rPr sz="4396" spc="-21" dirty="0">
                <a:latin typeface="Times New Roman" panose="02020603050405020304" pitchFamily="18" charset="0"/>
                <a:cs typeface="Times New Roman" panose="02020603050405020304" pitchFamily="18" charset="0"/>
              </a:rPr>
              <a:t>we </a:t>
            </a:r>
            <a:r>
              <a:rPr sz="4396" spc="-41" dirty="0">
                <a:latin typeface="Times New Roman" panose="02020603050405020304" pitchFamily="18" charset="0"/>
                <a:cs typeface="Times New Roman" panose="02020603050405020304" pitchFamily="18" charset="0"/>
              </a:rPr>
              <a:t>average </a:t>
            </a:r>
            <a:r>
              <a:rPr sz="4396" i="1" dirty="0">
                <a:latin typeface="Times New Roman" panose="02020603050405020304" pitchFamily="18" charset="0"/>
                <a:cs typeface="Times New Roman" panose="02020603050405020304" pitchFamily="18" charset="0"/>
              </a:rPr>
              <a:t>and </a:t>
            </a:r>
            <a:r>
              <a:rPr sz="4396" spc="-15" dirty="0">
                <a:latin typeface="Times New Roman" panose="02020603050405020304" pitchFamily="18" charset="0"/>
                <a:cs typeface="Times New Roman" panose="02020603050405020304" pitchFamily="18" charset="0"/>
              </a:rPr>
              <a:t>reduce</a:t>
            </a:r>
            <a:r>
              <a:rPr sz="4396" spc="15" dirty="0">
                <a:latin typeface="Times New Roman" panose="02020603050405020304" pitchFamily="18" charset="0"/>
                <a:cs typeface="Times New Roman" panose="02020603050405020304" pitchFamily="18" charset="0"/>
              </a:rPr>
              <a:t> </a:t>
            </a:r>
            <a:r>
              <a:rPr sz="4396" dirty="0">
                <a:latin typeface="Times New Roman" panose="02020603050405020304" pitchFamily="18" charset="0"/>
                <a:cs typeface="Times New Roman" panose="02020603050405020304" pitchFamily="18" charset="0"/>
              </a:rPr>
              <a:t>bias?</a:t>
            </a:r>
          </a:p>
          <a:p>
            <a:pPr marL="488476" indent="-471031">
              <a:spcBef>
                <a:spcPts val="1181"/>
              </a:spcBef>
              <a:buFont typeface="Arial"/>
              <a:buChar char="•"/>
              <a:tabLst>
                <a:tab pos="487602" algn="l"/>
                <a:tab pos="488476" algn="l"/>
              </a:tabLst>
            </a:pPr>
            <a:r>
              <a:rPr sz="4396" spc="-83" dirty="0">
                <a:latin typeface="Times New Roman" panose="02020603050405020304" pitchFamily="18" charset="0"/>
                <a:cs typeface="Times New Roman" panose="02020603050405020304" pitchFamily="18" charset="0"/>
              </a:rPr>
              <a:t>Yes</a:t>
            </a:r>
            <a:r>
              <a:rPr lang="en-US" sz="4396" spc="-83" dirty="0">
                <a:latin typeface="Times New Roman" panose="02020603050405020304" pitchFamily="18" charset="0"/>
                <a:cs typeface="Times New Roman" panose="02020603050405020304" pitchFamily="18" charset="0"/>
              </a:rPr>
              <a:t>:</a:t>
            </a:r>
            <a:r>
              <a:rPr lang="en-US" sz="4396" dirty="0">
                <a:latin typeface="Times New Roman" panose="02020603050405020304" pitchFamily="18" charset="0"/>
                <a:cs typeface="Times New Roman" panose="02020603050405020304" pitchFamily="18" charset="0"/>
              </a:rPr>
              <a:t> </a:t>
            </a:r>
            <a:r>
              <a:rPr lang="en-US" sz="5495" spc="-15" dirty="0">
                <a:solidFill>
                  <a:srgbClr val="FF0066"/>
                </a:solidFill>
                <a:latin typeface="Times New Roman" panose="02020603050405020304" pitchFamily="18" charset="0"/>
                <a:cs typeface="Times New Roman" panose="02020603050405020304" pitchFamily="18" charset="0"/>
              </a:rPr>
              <a:t>Boosting</a:t>
            </a:r>
            <a:endParaRPr lang="en-US" sz="5495"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CFDB670F-9655-4DFE-866F-43753D36AEB1}"/>
              </a:ext>
            </a:extLst>
          </p:cNvPr>
          <p:cNvCxnSpPr/>
          <p:nvPr/>
        </p:nvCxnSpPr>
        <p:spPr>
          <a:xfrm>
            <a:off x="0" y="1524000"/>
            <a:ext cx="138176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44E64CD5-4665-4150-A1CD-1B5B94AB3685}"/>
              </a:ext>
            </a:extLst>
          </p:cNvPr>
          <p:cNvSpPr>
            <a:spLocks noGrp="1"/>
          </p:cNvSpPr>
          <p:nvPr>
            <p:ph type="sldNum" sz="quarter" idx="7"/>
          </p:nvPr>
        </p:nvSpPr>
        <p:spPr/>
        <p:txBody>
          <a:bodyPr/>
          <a:lstStyle/>
          <a:p>
            <a:fld id="{B6F15528-21DE-4FAA-801E-634DDDAF4B2B}" type="slidenum">
              <a:rPr lang="en-US" smtClean="0"/>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464</TotalTime>
  <Words>1938</Words>
  <Application>Microsoft Office PowerPoint</Application>
  <PresentationFormat>Custom</PresentationFormat>
  <Paragraphs>208</Paragraphs>
  <Slides>25</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25</vt:i4>
      </vt:variant>
    </vt:vector>
  </HeadingPairs>
  <TitlesOfParts>
    <vt:vector size="35" baseType="lpstr">
      <vt:lpstr>-apple-system</vt:lpstr>
      <vt:lpstr>Arial</vt:lpstr>
      <vt:lpstr>Calibri</vt:lpstr>
      <vt:lpstr>Calibri Light</vt:lpstr>
      <vt:lpstr>Carlito</vt:lpstr>
      <vt:lpstr>LM Sans 10</vt:lpstr>
      <vt:lpstr>Times New Roman</vt:lpstr>
      <vt:lpstr>Wingdings</vt:lpstr>
      <vt:lpstr>Office Theme</vt:lpstr>
      <vt:lpstr>1_Office Theme</vt:lpstr>
      <vt:lpstr>PowerPoint Presentation</vt:lpstr>
      <vt:lpstr>Ensemble methods</vt:lpstr>
      <vt:lpstr>PowerPoint Presentation</vt:lpstr>
      <vt:lpstr>Bagging: Bootstrap Aggregation</vt:lpstr>
      <vt:lpstr>Bagging</vt:lpstr>
      <vt:lpstr>PowerPoint Presentation</vt:lpstr>
      <vt:lpstr>PowerPoint Presentation</vt:lpstr>
      <vt:lpstr>PowerPoint Presentation</vt:lpstr>
      <vt:lpstr>Reduce Bias2 and Decrease Variance?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Ensemble learning  Lecture 12</dc:title>
  <dc:creator>DSP</dc:creator>
  <cp:lastModifiedBy>Windows User</cp:lastModifiedBy>
  <cp:revision>31</cp:revision>
  <dcterms:created xsi:type="dcterms:W3CDTF">2021-10-13T17:20:58Z</dcterms:created>
  <dcterms:modified xsi:type="dcterms:W3CDTF">2021-12-01T11:09:50Z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2012-10-11T00:00:00Z</vt:filetime>
  </property>
  <property fmtid="{D5CDD505-2E9C-101B-9397-08002B2CF9AE}" pid="3" name="Creator">
    <vt:lpwstr>LaTeX with beamer class version 3.07</vt:lpwstr>
  </property>
  <property fmtid="{D5CDD505-2E9C-101B-9397-08002B2CF9AE}" pid="4" name="LastSaved">
    <vt:filetime>2021-10-13T00:00:00Z</vt:filetime>
  </property>
</Properties>
</file>