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6" r:id="rId1"/>
  </p:sldMasterIdLst>
  <p:sldIdLst>
    <p:sldId id="256" r:id="rId2"/>
    <p:sldId id="264" r:id="rId3"/>
    <p:sldId id="260" r:id="rId4"/>
    <p:sldId id="261" r:id="rId5"/>
    <p:sldId id="262" r:id="rId6"/>
    <p:sldId id="263" r:id="rId7"/>
    <p:sldId id="257" r:id="rId8"/>
    <p:sldId id="258" r:id="rId9"/>
    <p:sldId id="259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9A5F"/>
    <a:srgbClr val="202022"/>
    <a:srgbClr val="30D719"/>
    <a:srgbClr val="99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0513A-B926-4185-A0E9-54E5E4B99AC6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66336-C019-4A00-8D11-331E170B1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144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0513A-B926-4185-A0E9-54E5E4B99AC6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66336-C019-4A00-8D11-331E170B1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462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0513A-B926-4185-A0E9-54E5E4B99AC6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66336-C019-4A00-8D11-331E170B1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9060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0513A-B926-4185-A0E9-54E5E4B99AC6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66336-C019-4A00-8D11-331E170B15C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667165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0513A-B926-4185-A0E9-54E5E4B99AC6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66336-C019-4A00-8D11-331E170B1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9242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0513A-B926-4185-A0E9-54E5E4B99AC6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66336-C019-4A00-8D11-331E170B1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109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0513A-B926-4185-A0E9-54E5E4B99AC6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66336-C019-4A00-8D11-331E170B1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6480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0513A-B926-4185-A0E9-54E5E4B99AC6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66336-C019-4A00-8D11-331E170B1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4603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0513A-B926-4185-A0E9-54E5E4B99AC6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66336-C019-4A00-8D11-331E170B1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117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0513A-B926-4185-A0E9-54E5E4B99AC6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66336-C019-4A00-8D11-331E170B1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757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0513A-B926-4185-A0E9-54E5E4B99AC6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66336-C019-4A00-8D11-331E170B1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607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0513A-B926-4185-A0E9-54E5E4B99AC6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66336-C019-4A00-8D11-331E170B1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885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0513A-B926-4185-A0E9-54E5E4B99AC6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66336-C019-4A00-8D11-331E170B1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65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0513A-B926-4185-A0E9-54E5E4B99AC6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66336-C019-4A00-8D11-331E170B1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89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0513A-B926-4185-A0E9-54E5E4B99AC6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66336-C019-4A00-8D11-331E170B1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066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0513A-B926-4185-A0E9-54E5E4B99AC6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66336-C019-4A00-8D11-331E170B1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119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0513A-B926-4185-A0E9-54E5E4B99AC6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66336-C019-4A00-8D11-331E170B1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814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AD0513A-B926-4185-A0E9-54E5E4B99AC6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8A66336-C019-4A00-8D11-331E170B1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3697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7" r:id="rId1"/>
    <p:sldLayoutId id="2147483798" r:id="rId2"/>
    <p:sldLayoutId id="2147483799" r:id="rId3"/>
    <p:sldLayoutId id="2147483800" r:id="rId4"/>
    <p:sldLayoutId id="2147483801" r:id="rId5"/>
    <p:sldLayoutId id="2147483802" r:id="rId6"/>
    <p:sldLayoutId id="2147483803" r:id="rId7"/>
    <p:sldLayoutId id="2147483804" r:id="rId8"/>
    <p:sldLayoutId id="2147483805" r:id="rId9"/>
    <p:sldLayoutId id="2147483806" r:id="rId10"/>
    <p:sldLayoutId id="2147483807" r:id="rId11"/>
    <p:sldLayoutId id="2147483808" r:id="rId12"/>
    <p:sldLayoutId id="2147483809" r:id="rId13"/>
    <p:sldLayoutId id="2147483810" r:id="rId14"/>
    <p:sldLayoutId id="2147483811" r:id="rId15"/>
    <p:sldLayoutId id="2147483812" r:id="rId16"/>
    <p:sldLayoutId id="214748381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F0F72-7A21-AAEE-87BB-CF3ECD3646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16833" y="513184"/>
            <a:ext cx="8565502" cy="1645920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pPr algn="ctr"/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Implementation Part Presentation of chosen theses for CSE 596 course.</a:t>
            </a:r>
            <a:br>
              <a:rPr lang="en-US" sz="36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Part 1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03E045-93E3-FBD1-8331-0D94A791B7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12368" y="2879758"/>
            <a:ext cx="7167263" cy="3465058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n-US" sz="2400" b="1" dirty="0">
                <a:solidFill>
                  <a:srgbClr val="2A9A5F"/>
                </a:solidFill>
              </a:rPr>
              <a:t>Theses- Using PLM(Pretrained Language Models) for Toxic Comment Classification</a:t>
            </a:r>
          </a:p>
          <a:p>
            <a:pPr algn="ctr"/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Group 5</a:t>
            </a:r>
          </a:p>
          <a:p>
            <a:pPr algn="ctr"/>
            <a:r>
              <a:rPr lang="en-US" sz="2400" b="1" i="1" dirty="0">
                <a:solidFill>
                  <a:schemeClr val="tx2">
                    <a:lumMod val="75000"/>
                  </a:schemeClr>
                </a:solidFill>
              </a:rPr>
              <a:t>Members-</a:t>
            </a:r>
          </a:p>
          <a:p>
            <a:pPr algn="ctr"/>
            <a:r>
              <a:rPr lang="en-US" sz="2400" b="1" i="1" dirty="0">
                <a:solidFill>
                  <a:schemeClr val="tx2">
                    <a:lumMod val="75000"/>
                  </a:schemeClr>
                </a:solidFill>
              </a:rPr>
              <a:t>Md. Sayadul Hoque (2235106650)</a:t>
            </a:r>
          </a:p>
          <a:p>
            <a:pPr algn="ctr"/>
            <a:r>
              <a:rPr lang="en-US" sz="2400" b="1" i="1" dirty="0">
                <a:solidFill>
                  <a:schemeClr val="tx2">
                    <a:lumMod val="75000"/>
                  </a:schemeClr>
                </a:solidFill>
              </a:rPr>
              <a:t>Moinul Hasan Sifat(2235015650)</a:t>
            </a:r>
          </a:p>
          <a:p>
            <a:pPr algn="ctr"/>
            <a:r>
              <a:rPr lang="en-US" sz="2400" b="1" i="1" dirty="0">
                <a:solidFill>
                  <a:schemeClr val="tx2">
                    <a:lumMod val="75000"/>
                  </a:schemeClr>
                </a:solidFill>
              </a:rPr>
              <a:t>Bristy Cathrin(2235366650)</a:t>
            </a:r>
          </a:p>
          <a:p>
            <a:pPr algn="ctr"/>
            <a:r>
              <a:rPr lang="en-US" sz="2400" b="1" i="1" dirty="0">
                <a:solidFill>
                  <a:schemeClr val="tx2">
                    <a:lumMod val="75000"/>
                  </a:schemeClr>
                </a:solidFill>
              </a:rPr>
              <a:t>Muntaka Sayef(2235082650)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392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CDBA9-0A99-5D3E-CA95-6A3C152BC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885" y="92781"/>
            <a:ext cx="10353762" cy="970450"/>
          </a:xfrm>
        </p:spPr>
        <p:txBody>
          <a:bodyPr/>
          <a:lstStyle/>
          <a:p>
            <a:r>
              <a:rPr lang="en-US" dirty="0"/>
              <a:t>BERT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DE5C787-A6B7-19FA-F916-185C9F10C6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7910" y="1194318"/>
            <a:ext cx="11607282" cy="5570901"/>
          </a:xfrm>
        </p:spPr>
      </p:pic>
    </p:spTree>
    <p:extLst>
      <p:ext uri="{BB962C8B-B14F-4D97-AF65-F5344CB8AC3E}">
        <p14:creationId xmlns:p14="http://schemas.microsoft.com/office/powerpoint/2010/main" val="4002372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9B608-E261-429C-F158-204B88754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488" y="0"/>
            <a:ext cx="10353762" cy="970450"/>
          </a:xfrm>
        </p:spPr>
        <p:txBody>
          <a:bodyPr/>
          <a:lstStyle/>
          <a:p>
            <a:r>
              <a:rPr lang="en-US" dirty="0"/>
              <a:t>Training Dataset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D2D0DB9-81A8-D7E0-FF6E-2D5A0554CC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968" y="802432"/>
            <a:ext cx="11868538" cy="5971591"/>
          </a:xfrm>
        </p:spPr>
      </p:pic>
    </p:spTree>
    <p:extLst>
      <p:ext uri="{BB962C8B-B14F-4D97-AF65-F5344CB8AC3E}">
        <p14:creationId xmlns:p14="http://schemas.microsoft.com/office/powerpoint/2010/main" val="4155639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DFEDD-2D18-4CB3-2DAD-C4839AF4B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0"/>
            <a:ext cx="10353762" cy="970450"/>
          </a:xfrm>
        </p:spPr>
        <p:txBody>
          <a:bodyPr>
            <a:normAutofit/>
          </a:bodyPr>
          <a:lstStyle/>
          <a:p>
            <a:r>
              <a:rPr lang="en-US" dirty="0"/>
              <a:t>Validation Dataset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261E9BC-9CB3-D613-C6C2-30B8B1A277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298" y="709126"/>
            <a:ext cx="12070701" cy="6046237"/>
          </a:xfrm>
        </p:spPr>
      </p:pic>
    </p:spTree>
    <p:extLst>
      <p:ext uri="{BB962C8B-B14F-4D97-AF65-F5344CB8AC3E}">
        <p14:creationId xmlns:p14="http://schemas.microsoft.com/office/powerpoint/2010/main" val="1223094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F58B3-131B-BD1C-F09E-51AB9404F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0"/>
            <a:ext cx="10353762" cy="970450"/>
          </a:xfrm>
        </p:spPr>
        <p:txBody>
          <a:bodyPr/>
          <a:lstStyle/>
          <a:p>
            <a:r>
              <a:rPr lang="en-US" dirty="0"/>
              <a:t>Training Data Inspection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2FC291E-F5E2-3AF0-E404-79DF28BD197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794" y="1047928"/>
            <a:ext cx="10031013" cy="5352872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97612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15611-799D-956A-1A9C-446431620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476" y="273698"/>
            <a:ext cx="10353762" cy="970450"/>
          </a:xfrm>
        </p:spPr>
        <p:txBody>
          <a:bodyPr>
            <a:normAutofit/>
          </a:bodyPr>
          <a:lstStyle/>
          <a:p>
            <a:r>
              <a:rPr lang="en-US" dirty="0"/>
              <a:t>Configuration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A35A2EC-1008-3649-74A7-303683645B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8476" y="1334278"/>
            <a:ext cx="10882193" cy="4914122"/>
          </a:xfrm>
        </p:spPr>
      </p:pic>
    </p:spTree>
    <p:extLst>
      <p:ext uri="{BB962C8B-B14F-4D97-AF65-F5344CB8AC3E}">
        <p14:creationId xmlns:p14="http://schemas.microsoft.com/office/powerpoint/2010/main" val="2966930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87E69-3850-6BFE-15F3-1F62FFE9B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1321" y="222963"/>
            <a:ext cx="7866311" cy="970450"/>
          </a:xfrm>
        </p:spPr>
        <p:txBody>
          <a:bodyPr>
            <a:normAutofit fontScale="90000"/>
          </a:bodyPr>
          <a:lstStyle/>
          <a:p>
            <a:r>
              <a:rPr lang="en-US" dirty="0"/>
              <a:t>Using BERT for Toxic Comment Classification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A075CAF-AD37-E8B0-CF8D-CB9D20E3B9C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980" y="1397259"/>
            <a:ext cx="11315895" cy="5365491"/>
          </a:xfrm>
          <a:prstGeom prst="rect">
            <a:avLst/>
          </a:prstGeom>
          <a:solidFill>
            <a:schemeClr val="bg2">
              <a:lumMod val="25000"/>
              <a:lumOff val="7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8992265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87E69-3850-6BFE-15F3-1F62FFE9B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1321" y="222963"/>
            <a:ext cx="7866311" cy="970450"/>
          </a:xfrm>
        </p:spPr>
        <p:txBody>
          <a:bodyPr>
            <a:normAutofit fontScale="90000"/>
          </a:bodyPr>
          <a:lstStyle/>
          <a:p>
            <a:r>
              <a:rPr lang="en-US" dirty="0"/>
              <a:t>Using RoBERTa for Toxic Comment Classification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A075CAF-AD37-E8B0-CF8D-CB9D20E3B9C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33203" y="1269546"/>
            <a:ext cx="11315895" cy="5512254"/>
          </a:xfrm>
          <a:prstGeom prst="rect">
            <a:avLst/>
          </a:prstGeom>
          <a:solidFill>
            <a:schemeClr val="bg2">
              <a:lumMod val="25000"/>
              <a:lumOff val="7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211932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87E69-3850-6BFE-15F3-1F62FFE9B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1321" y="222963"/>
            <a:ext cx="7866311" cy="970450"/>
          </a:xfrm>
        </p:spPr>
        <p:txBody>
          <a:bodyPr>
            <a:normAutofit fontScale="90000"/>
          </a:bodyPr>
          <a:lstStyle/>
          <a:p>
            <a:r>
              <a:rPr lang="en-US" dirty="0"/>
              <a:t>Using XLM-RoBERTa for Toxic Comment Classification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A075CAF-AD37-E8B0-CF8D-CB9D20E3B9C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34103" y="1387929"/>
            <a:ext cx="11523793" cy="5365491"/>
          </a:xfrm>
          <a:prstGeom prst="rect">
            <a:avLst/>
          </a:prstGeom>
          <a:solidFill>
            <a:schemeClr val="bg2">
              <a:lumMod val="25000"/>
              <a:lumOff val="7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6919350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133</TotalTime>
  <Words>79</Words>
  <Application>Microsoft Office PowerPoint</Application>
  <PresentationFormat>Widescreen</PresentationFormat>
  <Paragraphs>16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Calisto MT</vt:lpstr>
      <vt:lpstr>Wingdings 2</vt:lpstr>
      <vt:lpstr>Slate</vt:lpstr>
      <vt:lpstr>Implementation Part Presentation of chosen theses for CSE 596 course. Part 1</vt:lpstr>
      <vt:lpstr>BERT </vt:lpstr>
      <vt:lpstr>Training Dataset</vt:lpstr>
      <vt:lpstr>Validation Dataset</vt:lpstr>
      <vt:lpstr>Training Data Inspection</vt:lpstr>
      <vt:lpstr>Configuration </vt:lpstr>
      <vt:lpstr>Using BERT for Toxic Comment Classification</vt:lpstr>
      <vt:lpstr>Using RoBERTa for Toxic Comment Classification</vt:lpstr>
      <vt:lpstr>Using XLM-RoBERTa for Toxic Comment Classification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Md. Sayadul Hoque</dc:creator>
  <cp:lastModifiedBy>Md. Sayadul Hoque</cp:lastModifiedBy>
  <cp:revision>4</cp:revision>
  <dcterms:created xsi:type="dcterms:W3CDTF">2023-03-21T14:56:02Z</dcterms:created>
  <dcterms:modified xsi:type="dcterms:W3CDTF">2023-03-21T17:12:04Z</dcterms:modified>
</cp:coreProperties>
</file>