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0" r:id="rId3"/>
    <p:sldId id="262" r:id="rId4"/>
    <p:sldId id="265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A5F"/>
    <a:srgbClr val="202022"/>
    <a:srgbClr val="30D71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6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71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2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1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1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D0513A-B926-4185-A0E9-54E5E4B99AC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A66336-C019-4A00-8D11-331E170B1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69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0F72-7A21-AAEE-87BB-CF3ECD364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833" y="513184"/>
            <a:ext cx="8565502" cy="16459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Implementation Part Presentation of chosen theses for CSE 596 course.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Part 2(Analysis)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3E045-93E3-FBD1-8331-0D94A791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2368" y="2879758"/>
            <a:ext cx="7167263" cy="346505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b="1" dirty="0">
                <a:solidFill>
                  <a:srgbClr val="2A9A5F"/>
                </a:solidFill>
              </a:rPr>
              <a:t>Theses- Using PLM(Pretrained Language Models) for Toxic Comment Classification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Group 5</a:t>
            </a:r>
          </a:p>
          <a:p>
            <a:pPr algn="ctr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Members-</a:t>
            </a:r>
          </a:p>
          <a:p>
            <a:pPr algn="ctr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Md. Sayadul Hoque (2235106650)</a:t>
            </a:r>
          </a:p>
          <a:p>
            <a:pPr algn="ctr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Moinul Hasan Sifat(2235015650)</a:t>
            </a:r>
          </a:p>
          <a:p>
            <a:pPr algn="ctr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Bristy Cathrin(2235366650)</a:t>
            </a:r>
          </a:p>
          <a:p>
            <a:pPr algn="ctr"/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Muntaka Sayef(2235082650)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684" y="101665"/>
            <a:ext cx="7866311" cy="1465878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RoBERTa for Toxic Comment Classification (UCC dataset)</a:t>
            </a:r>
            <a:br>
              <a:rPr lang="en-US" dirty="0"/>
            </a:br>
            <a:r>
              <a:rPr lang="en-US" sz="3100" dirty="0">
                <a:solidFill>
                  <a:srgbClr val="00B0F0"/>
                </a:solidFill>
              </a:rPr>
              <a:t>Epoch-10,batch size-64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57B26-8E40-785B-3202-BAE18D2E2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1698171"/>
            <a:ext cx="11737910" cy="5058164"/>
          </a:xfrm>
        </p:spPr>
      </p:pic>
    </p:spTree>
    <p:extLst>
      <p:ext uri="{BB962C8B-B14F-4D97-AF65-F5344CB8AC3E}">
        <p14:creationId xmlns:p14="http://schemas.microsoft.com/office/powerpoint/2010/main" val="73057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684" y="101665"/>
            <a:ext cx="7866311" cy="1428555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XLM for Toxic Comment Classification (UCC dataset)</a:t>
            </a:r>
            <a:br>
              <a:rPr lang="en-US" dirty="0"/>
            </a:br>
            <a:r>
              <a:rPr lang="en-US" sz="3100" dirty="0">
                <a:solidFill>
                  <a:srgbClr val="00B0F0"/>
                </a:solidFill>
              </a:rPr>
              <a:t>Epoch-1,batch size-64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A737D-CB4D-3A14-6D1E-78A8ED874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651518"/>
            <a:ext cx="11831217" cy="5104817"/>
          </a:xfrm>
        </p:spPr>
      </p:pic>
    </p:spTree>
    <p:extLst>
      <p:ext uri="{BB962C8B-B14F-4D97-AF65-F5344CB8AC3E}">
        <p14:creationId xmlns:p14="http://schemas.microsoft.com/office/powerpoint/2010/main" val="54326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684" y="101665"/>
            <a:ext cx="7866311" cy="1437886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XLM for Toxic Comment Classification (UCC dataset)</a:t>
            </a:r>
            <a:br>
              <a:rPr lang="en-US" dirty="0"/>
            </a:br>
            <a:r>
              <a:rPr lang="en-US" sz="3100" dirty="0">
                <a:solidFill>
                  <a:srgbClr val="00B0F0"/>
                </a:solidFill>
              </a:rPr>
              <a:t>Epoch-5,batch size-64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F29062-01D5-849F-C855-C74E87991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" y="1623527"/>
            <a:ext cx="11831217" cy="5132808"/>
          </a:xfrm>
        </p:spPr>
      </p:pic>
    </p:spTree>
    <p:extLst>
      <p:ext uri="{BB962C8B-B14F-4D97-AF65-F5344CB8AC3E}">
        <p14:creationId xmlns:p14="http://schemas.microsoft.com/office/powerpoint/2010/main" val="44849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684" y="101665"/>
            <a:ext cx="7866311" cy="1509486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XLM for Toxic Comment Classification (UCC dataset)</a:t>
            </a:r>
            <a:br>
              <a:rPr lang="en-US" dirty="0"/>
            </a:br>
            <a:r>
              <a:rPr lang="en-US" sz="3100" dirty="0">
                <a:solidFill>
                  <a:srgbClr val="00B0F0"/>
                </a:solidFill>
              </a:rPr>
              <a:t>Epoch-10,batch size-64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70346A-D6DF-E93C-991C-01F1DE91D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1731963"/>
            <a:ext cx="11961844" cy="5024372"/>
          </a:xfrm>
        </p:spPr>
      </p:pic>
    </p:spTree>
    <p:extLst>
      <p:ext uri="{BB962C8B-B14F-4D97-AF65-F5344CB8AC3E}">
        <p14:creationId xmlns:p14="http://schemas.microsoft.com/office/powerpoint/2010/main" val="218795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2D7C08-08A9-AE7F-D3E7-3A4CB283FC75}"/>
              </a:ext>
            </a:extLst>
          </p:cNvPr>
          <p:cNvSpPr txBox="1"/>
          <p:nvPr/>
        </p:nvSpPr>
        <p:spPr>
          <a:xfrm>
            <a:off x="4583919" y="2911151"/>
            <a:ext cx="3024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46112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B608-E261-429C-F158-204B8875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88" y="0"/>
            <a:ext cx="10353762" cy="970450"/>
          </a:xfrm>
        </p:spPr>
        <p:txBody>
          <a:bodyPr/>
          <a:lstStyle/>
          <a:p>
            <a:r>
              <a:rPr lang="en-US" dirty="0"/>
              <a:t>Training Dataset 1(UCC)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B9A179-23B4-470F-2A20-A4AD879A5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" y="895739"/>
            <a:ext cx="11859208" cy="5859624"/>
          </a:xfrm>
        </p:spPr>
      </p:pic>
    </p:spTree>
    <p:extLst>
      <p:ext uri="{BB962C8B-B14F-4D97-AF65-F5344CB8AC3E}">
        <p14:creationId xmlns:p14="http://schemas.microsoft.com/office/powerpoint/2010/main" val="415563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58B3-131B-BD1C-F09E-51AB9404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Data 1(UCC)  Inspection</a:t>
            </a:r>
            <a:br>
              <a:rPr lang="en-US" dirty="0"/>
            </a:br>
            <a:r>
              <a:rPr 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row- 35504(Almost 35.5 K)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FC291E-F5E2-3AF0-E404-79DF28BD19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085250"/>
            <a:ext cx="10031013" cy="55301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761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ADE-1438-5D1D-0D77-41CF674C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 &amp; its meaning regrading unhealthy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FD1A-73F8-3924-BB1E-B08C4CA32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Antagonize: </a:t>
            </a:r>
            <a:r>
              <a:rPr lang="en-US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cause (someone) to become hostile or angry.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Condescending: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having or showing an attitude of patronizing superiority.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Dismissive: </a:t>
            </a:r>
            <a:r>
              <a:rPr lang="en-US" dirty="0">
                <a:solidFill>
                  <a:srgbClr val="00B0F0"/>
                </a:solidFill>
              </a:rPr>
              <a:t>rejecting someone or something.</a:t>
            </a:r>
          </a:p>
          <a:p>
            <a:r>
              <a:rPr lang="en-US" dirty="0"/>
              <a:t>Generalisation: </a:t>
            </a:r>
            <a:r>
              <a:rPr lang="en-US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the action of </a:t>
            </a:r>
            <a:r>
              <a:rPr lang="en-US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generalizing.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Generalisation_unfair: </a:t>
            </a:r>
            <a:r>
              <a:rPr lang="en-US" dirty="0">
                <a:solidFill>
                  <a:srgbClr val="00B0F0"/>
                </a:solidFill>
              </a:rPr>
              <a:t>not fair category.</a:t>
            </a:r>
          </a:p>
          <a:p>
            <a:r>
              <a:rPr lang="en-US" dirty="0"/>
              <a:t>Hostile: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showing or feeling opposition or dislike.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Sarcastic: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marked by or given to using irony in order to mock or convey.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Unhealthy: </a:t>
            </a:r>
            <a:r>
              <a:rPr lang="en-US" dirty="0">
                <a:solidFill>
                  <a:srgbClr val="00B0F0"/>
                </a:solidFill>
              </a:rPr>
              <a:t>not good for health.</a:t>
            </a:r>
          </a:p>
        </p:txBody>
      </p:sp>
    </p:spTree>
    <p:extLst>
      <p:ext uri="{BB962C8B-B14F-4D97-AF65-F5344CB8AC3E}">
        <p14:creationId xmlns:p14="http://schemas.microsoft.com/office/powerpoint/2010/main" val="32461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684" y="101665"/>
            <a:ext cx="7866311" cy="1509486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BERT for Toxic Comment Classification (UCC dataset)</a:t>
            </a:r>
            <a:br>
              <a:rPr lang="en-US" dirty="0"/>
            </a:br>
            <a:r>
              <a:rPr lang="en-US" sz="3100" dirty="0">
                <a:solidFill>
                  <a:srgbClr val="00B0F0"/>
                </a:solidFill>
              </a:rPr>
              <a:t>Epoch-1,batch size-64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4F152DE-64F7-069C-503C-FCA8CC97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2" y="1698171"/>
            <a:ext cx="10021078" cy="4991878"/>
          </a:xfrm>
        </p:spPr>
      </p:pic>
    </p:spTree>
    <p:extLst>
      <p:ext uri="{BB962C8B-B14F-4D97-AF65-F5344CB8AC3E}">
        <p14:creationId xmlns:p14="http://schemas.microsoft.com/office/powerpoint/2010/main" val="189922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684" y="101665"/>
            <a:ext cx="7866311" cy="1509486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BERT for Toxic Comment Classification (UCC dataset)</a:t>
            </a:r>
            <a:br>
              <a:rPr lang="en-US" dirty="0"/>
            </a:br>
            <a:r>
              <a:rPr lang="en-US" sz="3100" dirty="0">
                <a:solidFill>
                  <a:srgbClr val="00B0F0"/>
                </a:solidFill>
              </a:rPr>
              <a:t>Epoch-5,batch size-64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70F595-EBAC-8D2A-7D3D-84E36D948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8" y="1688841"/>
            <a:ext cx="10618236" cy="4973216"/>
          </a:xfrm>
        </p:spPr>
      </p:pic>
    </p:spTree>
    <p:extLst>
      <p:ext uri="{BB962C8B-B14F-4D97-AF65-F5344CB8AC3E}">
        <p14:creationId xmlns:p14="http://schemas.microsoft.com/office/powerpoint/2010/main" val="144139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684" y="101665"/>
            <a:ext cx="7866311" cy="1509486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BERT for Toxic Comment Classification (UCC dataset)</a:t>
            </a:r>
            <a:br>
              <a:rPr lang="en-US" dirty="0"/>
            </a:br>
            <a:r>
              <a:rPr lang="en-US" sz="3100" dirty="0">
                <a:solidFill>
                  <a:srgbClr val="00B0F0"/>
                </a:solidFill>
              </a:rPr>
              <a:t>Epoch-10,batch size-64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4A02C7-8538-C3AC-44D4-B2F2B6B49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4" y="1731963"/>
            <a:ext cx="10664890" cy="5024372"/>
          </a:xfrm>
        </p:spPr>
      </p:pic>
    </p:spTree>
    <p:extLst>
      <p:ext uri="{BB962C8B-B14F-4D97-AF65-F5344CB8AC3E}">
        <p14:creationId xmlns:p14="http://schemas.microsoft.com/office/powerpoint/2010/main" val="204561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684" y="101665"/>
            <a:ext cx="7866311" cy="1456547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RoBERTa for Toxic Comment Classification (UCC dataset)</a:t>
            </a:r>
            <a:br>
              <a:rPr lang="en-US" dirty="0"/>
            </a:br>
            <a:r>
              <a:rPr lang="en-US" sz="3100" dirty="0">
                <a:solidFill>
                  <a:srgbClr val="00B0F0"/>
                </a:solidFill>
              </a:rPr>
              <a:t>Epoch-1,batch size-64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07DF7A-6024-DD82-30FB-6A89C59F6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688841"/>
            <a:ext cx="11355355" cy="5067494"/>
          </a:xfrm>
        </p:spPr>
      </p:pic>
    </p:spTree>
    <p:extLst>
      <p:ext uri="{BB962C8B-B14F-4D97-AF65-F5344CB8AC3E}">
        <p14:creationId xmlns:p14="http://schemas.microsoft.com/office/powerpoint/2010/main" val="120888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69-3850-6BFE-15F3-1F62FFE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684" y="101665"/>
            <a:ext cx="7866311" cy="1484539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RoBERTa for Toxic Comment Classification (UCC dataset)</a:t>
            </a:r>
            <a:br>
              <a:rPr lang="en-US" dirty="0"/>
            </a:br>
            <a:r>
              <a:rPr lang="en-US" sz="3100" dirty="0">
                <a:solidFill>
                  <a:srgbClr val="00B0F0"/>
                </a:solidFill>
              </a:rPr>
              <a:t>Epoch-5,batch size-64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9F8E7D-1899-9E75-3B6F-2299A211A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6" y="1731962"/>
            <a:ext cx="11159412" cy="4948755"/>
          </a:xfrm>
        </p:spPr>
      </p:pic>
    </p:spTree>
    <p:extLst>
      <p:ext uri="{BB962C8B-B14F-4D97-AF65-F5344CB8AC3E}">
        <p14:creationId xmlns:p14="http://schemas.microsoft.com/office/powerpoint/2010/main" val="815453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210</TotalTime>
  <Words>299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</vt:lpstr>
      <vt:lpstr>Calisto MT</vt:lpstr>
      <vt:lpstr>Wingdings 2</vt:lpstr>
      <vt:lpstr>Slate</vt:lpstr>
      <vt:lpstr>Implementation Part Presentation of chosen theses for CSE 596 course. Part 2(Analysis)</vt:lpstr>
      <vt:lpstr>Training Dataset 1(UCC)</vt:lpstr>
      <vt:lpstr>Training Data 1(UCC)  Inspection Total row- 35504(Almost 35.5 K)</vt:lpstr>
      <vt:lpstr>Attributes &amp; its meaning regrading unhealthy comment</vt:lpstr>
      <vt:lpstr>Using BERT for Toxic Comment Classification (UCC dataset) Epoch-1,batch size-64</vt:lpstr>
      <vt:lpstr>Using BERT for Toxic Comment Classification (UCC dataset) Epoch-5,batch size-64</vt:lpstr>
      <vt:lpstr>Using BERT for Toxic Comment Classification (UCC dataset) Epoch-10,batch size-64</vt:lpstr>
      <vt:lpstr>Using RoBERTa for Toxic Comment Classification (UCC dataset) Epoch-1,batch size-64</vt:lpstr>
      <vt:lpstr>Using RoBERTa for Toxic Comment Classification (UCC dataset) Epoch-5,batch size-64</vt:lpstr>
      <vt:lpstr>Using RoBERTa for Toxic Comment Classification (UCC dataset) Epoch-10,batch size-64</vt:lpstr>
      <vt:lpstr>Using XLM for Toxic Comment Classification (UCC dataset) Epoch-1,batch size-64</vt:lpstr>
      <vt:lpstr>Using XLM for Toxic Comment Classification (UCC dataset) Epoch-5,batch size-64</vt:lpstr>
      <vt:lpstr>Using XLM for Toxic Comment Classification (UCC dataset) Epoch-10,batch size-64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Sayadul Hoque</dc:creator>
  <cp:lastModifiedBy>Md. Sayadul Hoque</cp:lastModifiedBy>
  <cp:revision>17</cp:revision>
  <dcterms:created xsi:type="dcterms:W3CDTF">2023-03-21T14:56:02Z</dcterms:created>
  <dcterms:modified xsi:type="dcterms:W3CDTF">2023-05-01T14:57:08Z</dcterms:modified>
</cp:coreProperties>
</file>