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3" r:id="rId1"/>
  </p:sldMasterIdLst>
  <p:sldIdLst>
    <p:sldId id="256" r:id="rId2"/>
    <p:sldId id="257" r:id="rId3"/>
    <p:sldId id="278" r:id="rId4"/>
    <p:sldId id="264" r:id="rId5"/>
    <p:sldId id="275" r:id="rId6"/>
    <p:sldId id="258" r:id="rId7"/>
    <p:sldId id="259" r:id="rId8"/>
    <p:sldId id="262" r:id="rId9"/>
    <p:sldId id="271" r:id="rId10"/>
    <p:sldId id="276" r:id="rId11"/>
    <p:sldId id="277"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70FBB7-B6FB-4E46-8A32-7613207D4FE5}" type="datetimeFigureOut">
              <a:rPr lang="en-US" smtClean="0"/>
              <a:t>10-Sep-22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37C476F-6077-4A73-A044-D6668F22C457}" type="slidenum">
              <a:rPr lang="en-US" smtClean="0"/>
              <a:t>‹#›</a:t>
            </a:fld>
            <a:endParaRPr lang="en-US"/>
          </a:p>
        </p:txBody>
      </p:sp>
    </p:spTree>
    <p:extLst>
      <p:ext uri="{BB962C8B-B14F-4D97-AF65-F5344CB8AC3E}">
        <p14:creationId xmlns:p14="http://schemas.microsoft.com/office/powerpoint/2010/main" val="36230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70FBB7-B6FB-4E46-8A32-7613207D4FE5}" type="datetimeFigureOut">
              <a:rPr lang="en-US" smtClean="0"/>
              <a:t>10-Sep-22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7C476F-6077-4A73-A044-D6668F22C457}" type="slidenum">
              <a:rPr lang="en-US" smtClean="0"/>
              <a:t>‹#›</a:t>
            </a:fld>
            <a:endParaRPr lang="en-US"/>
          </a:p>
        </p:txBody>
      </p:sp>
    </p:spTree>
    <p:extLst>
      <p:ext uri="{BB962C8B-B14F-4D97-AF65-F5344CB8AC3E}">
        <p14:creationId xmlns:p14="http://schemas.microsoft.com/office/powerpoint/2010/main" val="407751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70FBB7-B6FB-4E46-8A32-7613207D4FE5}" type="datetimeFigureOut">
              <a:rPr lang="en-US" smtClean="0"/>
              <a:t>10-Sep-22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7C476F-6077-4A73-A044-D6668F22C45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64063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270FBB7-B6FB-4E46-8A32-7613207D4FE5}" type="datetimeFigureOut">
              <a:rPr lang="en-US" smtClean="0"/>
              <a:t>10-Sep-22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7C476F-6077-4A73-A044-D6668F22C457}" type="slidenum">
              <a:rPr lang="en-US" smtClean="0"/>
              <a:t>‹#›</a:t>
            </a:fld>
            <a:endParaRPr lang="en-US"/>
          </a:p>
        </p:txBody>
      </p:sp>
    </p:spTree>
    <p:extLst>
      <p:ext uri="{BB962C8B-B14F-4D97-AF65-F5344CB8AC3E}">
        <p14:creationId xmlns:p14="http://schemas.microsoft.com/office/powerpoint/2010/main" val="1097211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270FBB7-B6FB-4E46-8A32-7613207D4FE5}" type="datetimeFigureOut">
              <a:rPr lang="en-US" smtClean="0"/>
              <a:t>10-Sep-22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7C476F-6077-4A73-A044-D6668F22C45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251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270FBB7-B6FB-4E46-8A32-7613207D4FE5}" type="datetimeFigureOut">
              <a:rPr lang="en-US" smtClean="0"/>
              <a:t>10-Sep-22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7C476F-6077-4A73-A044-D6668F22C457}" type="slidenum">
              <a:rPr lang="en-US" smtClean="0"/>
              <a:t>‹#›</a:t>
            </a:fld>
            <a:endParaRPr lang="en-US"/>
          </a:p>
        </p:txBody>
      </p:sp>
    </p:spTree>
    <p:extLst>
      <p:ext uri="{BB962C8B-B14F-4D97-AF65-F5344CB8AC3E}">
        <p14:creationId xmlns:p14="http://schemas.microsoft.com/office/powerpoint/2010/main" val="3279016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70FBB7-B6FB-4E46-8A32-7613207D4FE5}" type="datetimeFigureOut">
              <a:rPr lang="en-US" smtClean="0"/>
              <a:t>10-Sep-22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7C476F-6077-4A73-A044-D6668F22C457}" type="slidenum">
              <a:rPr lang="en-US" smtClean="0"/>
              <a:t>‹#›</a:t>
            </a:fld>
            <a:endParaRPr lang="en-US"/>
          </a:p>
        </p:txBody>
      </p:sp>
    </p:spTree>
    <p:extLst>
      <p:ext uri="{BB962C8B-B14F-4D97-AF65-F5344CB8AC3E}">
        <p14:creationId xmlns:p14="http://schemas.microsoft.com/office/powerpoint/2010/main" val="3214766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70FBB7-B6FB-4E46-8A32-7613207D4FE5}" type="datetimeFigureOut">
              <a:rPr lang="en-US" smtClean="0"/>
              <a:t>10-Sep-22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7C476F-6077-4A73-A044-D6668F22C457}" type="slidenum">
              <a:rPr lang="en-US" smtClean="0"/>
              <a:t>‹#›</a:t>
            </a:fld>
            <a:endParaRPr lang="en-US"/>
          </a:p>
        </p:txBody>
      </p:sp>
    </p:spTree>
    <p:extLst>
      <p:ext uri="{BB962C8B-B14F-4D97-AF65-F5344CB8AC3E}">
        <p14:creationId xmlns:p14="http://schemas.microsoft.com/office/powerpoint/2010/main" val="144234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70FBB7-B6FB-4E46-8A32-7613207D4FE5}" type="datetimeFigureOut">
              <a:rPr lang="en-US" smtClean="0"/>
              <a:t>10-Sep-22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7C476F-6077-4A73-A044-D6668F22C457}" type="slidenum">
              <a:rPr lang="en-US" smtClean="0"/>
              <a:t>‹#›</a:t>
            </a:fld>
            <a:endParaRPr lang="en-US"/>
          </a:p>
        </p:txBody>
      </p:sp>
    </p:spTree>
    <p:extLst>
      <p:ext uri="{BB962C8B-B14F-4D97-AF65-F5344CB8AC3E}">
        <p14:creationId xmlns:p14="http://schemas.microsoft.com/office/powerpoint/2010/main" val="3060635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70FBB7-B6FB-4E46-8A32-7613207D4FE5}" type="datetimeFigureOut">
              <a:rPr lang="en-US" smtClean="0"/>
              <a:t>10-Sep-22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7C476F-6077-4A73-A044-D6668F22C457}" type="slidenum">
              <a:rPr lang="en-US" smtClean="0"/>
              <a:t>‹#›</a:t>
            </a:fld>
            <a:endParaRPr lang="en-US"/>
          </a:p>
        </p:txBody>
      </p:sp>
    </p:spTree>
    <p:extLst>
      <p:ext uri="{BB962C8B-B14F-4D97-AF65-F5344CB8AC3E}">
        <p14:creationId xmlns:p14="http://schemas.microsoft.com/office/powerpoint/2010/main" val="3722983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70FBB7-B6FB-4E46-8A32-7613207D4FE5}" type="datetimeFigureOut">
              <a:rPr lang="en-US" smtClean="0"/>
              <a:t>10-Sep-22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37C476F-6077-4A73-A044-D6668F22C457}" type="slidenum">
              <a:rPr lang="en-US" smtClean="0"/>
              <a:t>‹#›</a:t>
            </a:fld>
            <a:endParaRPr lang="en-US"/>
          </a:p>
        </p:txBody>
      </p:sp>
    </p:spTree>
    <p:extLst>
      <p:ext uri="{BB962C8B-B14F-4D97-AF65-F5344CB8AC3E}">
        <p14:creationId xmlns:p14="http://schemas.microsoft.com/office/powerpoint/2010/main" val="477294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70FBB7-B6FB-4E46-8A32-7613207D4FE5}" type="datetimeFigureOut">
              <a:rPr lang="en-US" smtClean="0"/>
              <a:t>10-Sep-22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37C476F-6077-4A73-A044-D6668F22C457}" type="slidenum">
              <a:rPr lang="en-US" smtClean="0"/>
              <a:t>‹#›</a:t>
            </a:fld>
            <a:endParaRPr lang="en-US"/>
          </a:p>
        </p:txBody>
      </p:sp>
    </p:spTree>
    <p:extLst>
      <p:ext uri="{BB962C8B-B14F-4D97-AF65-F5344CB8AC3E}">
        <p14:creationId xmlns:p14="http://schemas.microsoft.com/office/powerpoint/2010/main" val="3195397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70FBB7-B6FB-4E46-8A32-7613207D4FE5}" type="datetimeFigureOut">
              <a:rPr lang="en-US" smtClean="0"/>
              <a:t>10-Sep-22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37C476F-6077-4A73-A044-D6668F22C457}" type="slidenum">
              <a:rPr lang="en-US" smtClean="0"/>
              <a:t>‹#›</a:t>
            </a:fld>
            <a:endParaRPr lang="en-US"/>
          </a:p>
        </p:txBody>
      </p:sp>
    </p:spTree>
    <p:extLst>
      <p:ext uri="{BB962C8B-B14F-4D97-AF65-F5344CB8AC3E}">
        <p14:creationId xmlns:p14="http://schemas.microsoft.com/office/powerpoint/2010/main" val="369263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70FBB7-B6FB-4E46-8A32-7613207D4FE5}" type="datetimeFigureOut">
              <a:rPr lang="en-US" smtClean="0"/>
              <a:t>10-Sep-22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37C476F-6077-4A73-A044-D6668F22C457}" type="slidenum">
              <a:rPr lang="en-US" smtClean="0"/>
              <a:t>‹#›</a:t>
            </a:fld>
            <a:endParaRPr lang="en-US"/>
          </a:p>
        </p:txBody>
      </p:sp>
    </p:spTree>
    <p:extLst>
      <p:ext uri="{BB962C8B-B14F-4D97-AF65-F5344CB8AC3E}">
        <p14:creationId xmlns:p14="http://schemas.microsoft.com/office/powerpoint/2010/main" val="2838313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70FBB7-B6FB-4E46-8A32-7613207D4FE5}" type="datetimeFigureOut">
              <a:rPr lang="en-US" smtClean="0"/>
              <a:t>10-Sep-22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37C476F-6077-4A73-A044-D6668F22C457}" type="slidenum">
              <a:rPr lang="en-US" smtClean="0"/>
              <a:t>‹#›</a:t>
            </a:fld>
            <a:endParaRPr lang="en-US"/>
          </a:p>
        </p:txBody>
      </p:sp>
    </p:spTree>
    <p:extLst>
      <p:ext uri="{BB962C8B-B14F-4D97-AF65-F5344CB8AC3E}">
        <p14:creationId xmlns:p14="http://schemas.microsoft.com/office/powerpoint/2010/main" val="27021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70FBB7-B6FB-4E46-8A32-7613207D4FE5}" type="datetimeFigureOut">
              <a:rPr lang="en-US" smtClean="0"/>
              <a:t>10-Sep-22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7C476F-6077-4A73-A044-D6668F22C457}" type="slidenum">
              <a:rPr lang="en-US" smtClean="0"/>
              <a:t>‹#›</a:t>
            </a:fld>
            <a:endParaRPr lang="en-US"/>
          </a:p>
        </p:txBody>
      </p:sp>
    </p:spTree>
    <p:extLst>
      <p:ext uri="{BB962C8B-B14F-4D97-AF65-F5344CB8AC3E}">
        <p14:creationId xmlns:p14="http://schemas.microsoft.com/office/powerpoint/2010/main" val="334131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70FBB7-B6FB-4E46-8A32-7613207D4FE5}" type="datetimeFigureOut">
              <a:rPr lang="en-US" smtClean="0"/>
              <a:t>10-Sep-22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37C476F-6077-4A73-A044-D6668F22C457}" type="slidenum">
              <a:rPr lang="en-US" smtClean="0"/>
              <a:t>‹#›</a:t>
            </a:fld>
            <a:endParaRPr lang="en-US"/>
          </a:p>
        </p:txBody>
      </p:sp>
    </p:spTree>
    <p:extLst>
      <p:ext uri="{BB962C8B-B14F-4D97-AF65-F5344CB8AC3E}">
        <p14:creationId xmlns:p14="http://schemas.microsoft.com/office/powerpoint/2010/main" val="2349470743"/>
      </p:ext>
    </p:extLst>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 id="2147484154" r:id="rId11"/>
    <p:sldLayoutId id="2147484155" r:id="rId12"/>
    <p:sldLayoutId id="2147484156" r:id="rId13"/>
    <p:sldLayoutId id="2147484157" r:id="rId14"/>
    <p:sldLayoutId id="2147484158" r:id="rId15"/>
    <p:sldLayoutId id="21474841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33898" y="1445622"/>
            <a:ext cx="9144000" cy="5190309"/>
          </a:xfrm>
        </p:spPr>
        <p:txBody>
          <a:bodyPr>
            <a:normAutofit/>
          </a:bodyPr>
          <a:lstStyle/>
          <a:p>
            <a:endParaRPr lang="en-US" b="1" dirty="0" smtClean="0"/>
          </a:p>
          <a:p>
            <a:endParaRPr lang="en-US" b="1" dirty="0"/>
          </a:p>
          <a:p>
            <a:endParaRPr lang="en-US" b="1" dirty="0"/>
          </a:p>
          <a:p>
            <a:r>
              <a:rPr lang="en-US" b="1" dirty="0" smtClean="0">
                <a:solidFill>
                  <a:srgbClr val="002060"/>
                </a:solidFill>
              </a:rPr>
              <a:t>Project Name: Online Tutor Finding System(Teacher’s)</a:t>
            </a:r>
            <a:endParaRPr lang="en-US" b="1" dirty="0">
              <a:solidFill>
                <a:srgbClr val="002060"/>
              </a:solidFill>
            </a:endParaRPr>
          </a:p>
          <a:p>
            <a:r>
              <a:rPr lang="en-US" dirty="0" smtClean="0">
                <a:solidFill>
                  <a:srgbClr val="002060"/>
                </a:solidFill>
              </a:rPr>
              <a:t>Software </a:t>
            </a:r>
            <a:r>
              <a:rPr lang="en-US" dirty="0">
                <a:solidFill>
                  <a:srgbClr val="002060"/>
                </a:solidFill>
              </a:rPr>
              <a:t>Engineering Design Capstone </a:t>
            </a:r>
            <a:r>
              <a:rPr lang="en-US" dirty="0" smtClean="0">
                <a:solidFill>
                  <a:srgbClr val="002060"/>
                </a:solidFill>
              </a:rPr>
              <a:t>Project(SE331)</a:t>
            </a:r>
          </a:p>
          <a:p>
            <a:pPr algn="l"/>
            <a:r>
              <a:rPr lang="en-US" dirty="0" smtClean="0">
                <a:solidFill>
                  <a:schemeClr val="accent4"/>
                </a:solidFill>
              </a:rPr>
              <a:t>Prepared by:</a:t>
            </a:r>
            <a:endParaRPr lang="en-US" dirty="0">
              <a:solidFill>
                <a:schemeClr val="accent4"/>
              </a:solidFill>
            </a:endParaRPr>
          </a:p>
          <a:p>
            <a:r>
              <a:rPr lang="en-US" dirty="0">
                <a:solidFill>
                  <a:schemeClr val="accent5"/>
                </a:solidFill>
              </a:rPr>
              <a:t>MD SAIDUR RAHMAN</a:t>
            </a:r>
          </a:p>
          <a:p>
            <a:r>
              <a:rPr lang="en-US" dirty="0" smtClean="0">
                <a:solidFill>
                  <a:schemeClr val="accent5"/>
                </a:solidFill>
              </a:rPr>
              <a:t>ID:193-35-2919</a:t>
            </a:r>
          </a:p>
          <a:p>
            <a:r>
              <a:rPr lang="en-US" dirty="0" smtClean="0">
                <a:solidFill>
                  <a:schemeClr val="accent5"/>
                </a:solidFill>
              </a:rPr>
              <a:t>Section: A</a:t>
            </a:r>
            <a:endParaRPr lang="en-US" dirty="0">
              <a:solidFill>
                <a:schemeClr val="accent5"/>
              </a:solidFill>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1546" y="212271"/>
            <a:ext cx="1905000" cy="1905000"/>
          </a:xfrm>
          <a:prstGeom prst="rect">
            <a:avLst/>
          </a:prstGeom>
        </p:spPr>
      </p:pic>
    </p:spTree>
    <p:extLst>
      <p:ext uri="{BB962C8B-B14F-4D97-AF65-F5344CB8AC3E}">
        <p14:creationId xmlns:p14="http://schemas.microsoft.com/office/powerpoint/2010/main" val="3597159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Dependencies and Risks</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The user must have web access in order to use the system. So, there is a lots of threat and Vulnerability. If there occurs any damage then it will be bad for the users The main risk behind implementing the project is security. If somebody hacks the system then it will be a total disorder. So during development it will be one of our major concerns. Another concern is having common bugs such as the common users are having the same functionalities as the teachers, students or system admin.</a:t>
            </a:r>
          </a:p>
          <a:p>
            <a:endParaRPr lang="en-US" dirty="0"/>
          </a:p>
        </p:txBody>
      </p:sp>
    </p:spTree>
    <p:extLst>
      <p:ext uri="{BB962C8B-B14F-4D97-AF65-F5344CB8AC3E}">
        <p14:creationId xmlns:p14="http://schemas.microsoft.com/office/powerpoint/2010/main" val="3377927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Summary</a:t>
            </a:r>
            <a:r>
              <a:rPr lang="en-US"/>
              <a:t> </a:t>
            </a:r>
            <a:br>
              <a:rPr lang="en-US"/>
            </a:br>
            <a:endParaRPr lang="en-US"/>
          </a:p>
        </p:txBody>
      </p:sp>
      <p:sp>
        <p:nvSpPr>
          <p:cNvPr id="3" name="Content Placeholder 2"/>
          <p:cNvSpPr>
            <a:spLocks noGrp="1"/>
          </p:cNvSpPr>
          <p:nvPr>
            <p:ph idx="1"/>
          </p:nvPr>
        </p:nvSpPr>
        <p:spPr/>
        <p:txBody>
          <a:bodyPr/>
          <a:lstStyle/>
          <a:p>
            <a:r>
              <a:rPr lang="en-US" dirty="0" smtClean="0"/>
              <a:t>Time </a:t>
            </a:r>
            <a:r>
              <a:rPr lang="en-US" dirty="0"/>
              <a:t>is our most valuable asset. We cannot waste it when there is scope of utilizing it in a better way. Our proposed system named “Teachers” will be developed to meet this purpose. It will </a:t>
            </a:r>
            <a:r>
              <a:rPr lang="en-US" dirty="0"/>
              <a:t>help and save </a:t>
            </a:r>
            <a:r>
              <a:rPr lang="en-US" dirty="0"/>
              <a:t>time of the mass people wasted during the time of searching </a:t>
            </a:r>
            <a:r>
              <a:rPr lang="en-US" dirty="0" smtClean="0"/>
              <a:t>tutor</a:t>
            </a:r>
            <a:endParaRPr lang="en-US" dirty="0"/>
          </a:p>
        </p:txBody>
      </p:sp>
    </p:spTree>
    <p:extLst>
      <p:ext uri="{BB962C8B-B14F-4D97-AF65-F5344CB8AC3E}">
        <p14:creationId xmlns:p14="http://schemas.microsoft.com/office/powerpoint/2010/main" val="1556872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7169" y="1392056"/>
            <a:ext cx="5027251" cy="3345407"/>
          </a:xfrm>
        </p:spPr>
      </p:pic>
    </p:spTree>
    <p:extLst>
      <p:ext uri="{BB962C8B-B14F-4D97-AF65-F5344CB8AC3E}">
        <p14:creationId xmlns:p14="http://schemas.microsoft.com/office/powerpoint/2010/main" val="1184781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solidFill>
                  <a:schemeClr val="accent6"/>
                </a:solidFill>
              </a:rPr>
              <a:t>Online Tutor Finding System</a:t>
            </a:r>
          </a:p>
          <a:p>
            <a:pPr marL="0" indent="0">
              <a:buNone/>
            </a:pPr>
            <a:r>
              <a:rPr lang="en-US" dirty="0"/>
              <a:t> </a:t>
            </a:r>
            <a:r>
              <a:rPr lang="en-US" dirty="0" smtClean="0"/>
              <a:t>    </a:t>
            </a:r>
            <a:r>
              <a:rPr lang="en-US" dirty="0" smtClean="0">
                <a:solidFill>
                  <a:srgbClr val="7030A0"/>
                </a:solidFill>
              </a:rPr>
              <a:t>1.problem</a:t>
            </a:r>
          </a:p>
          <a:p>
            <a:pPr marL="0" indent="0">
              <a:buNone/>
            </a:pPr>
            <a:r>
              <a:rPr lang="en-US" dirty="0" smtClean="0">
                <a:solidFill>
                  <a:srgbClr val="7030A0"/>
                </a:solidFill>
              </a:rPr>
              <a:t>	2.Background</a:t>
            </a:r>
          </a:p>
          <a:p>
            <a:pPr marL="0" indent="0">
              <a:buNone/>
            </a:pPr>
            <a:r>
              <a:rPr lang="en-US" dirty="0">
                <a:solidFill>
                  <a:srgbClr val="7030A0"/>
                </a:solidFill>
              </a:rPr>
              <a:t>	</a:t>
            </a:r>
            <a:r>
              <a:rPr lang="en-US" dirty="0" smtClean="0">
                <a:solidFill>
                  <a:srgbClr val="7030A0"/>
                </a:solidFill>
              </a:rPr>
              <a:t>    3.Objective</a:t>
            </a:r>
          </a:p>
          <a:p>
            <a:pPr marL="0" indent="0">
              <a:buNone/>
            </a:pPr>
            <a:r>
              <a:rPr lang="en-US" dirty="0">
                <a:solidFill>
                  <a:srgbClr val="7030A0"/>
                </a:solidFill>
              </a:rPr>
              <a:t>	 </a:t>
            </a:r>
            <a:r>
              <a:rPr lang="en-US" dirty="0" smtClean="0">
                <a:solidFill>
                  <a:srgbClr val="7030A0"/>
                </a:solidFill>
              </a:rPr>
              <a:t>       4.Scopes</a:t>
            </a:r>
          </a:p>
        </p:txBody>
      </p:sp>
    </p:spTree>
    <p:extLst>
      <p:ext uri="{BB962C8B-B14F-4D97-AF65-F5344CB8AC3E}">
        <p14:creationId xmlns:p14="http://schemas.microsoft.com/office/powerpoint/2010/main" val="174371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2864" y="605875"/>
            <a:ext cx="9363075" cy="5004402"/>
          </a:xfrm>
        </p:spPr>
      </p:pic>
    </p:spTree>
    <p:extLst>
      <p:ext uri="{BB962C8B-B14F-4D97-AF65-F5344CB8AC3E}">
        <p14:creationId xmlns:p14="http://schemas.microsoft.com/office/powerpoint/2010/main" val="1952185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Problem Statement</a:t>
            </a:r>
            <a:br>
              <a:rPr lang="en-US" b="1" dirty="0"/>
            </a:br>
            <a:endParaRPr lang="en-US" dirty="0"/>
          </a:p>
        </p:txBody>
      </p:sp>
      <p:sp>
        <p:nvSpPr>
          <p:cNvPr id="3" name="Content Placeholder 2"/>
          <p:cNvSpPr>
            <a:spLocks noGrp="1"/>
          </p:cNvSpPr>
          <p:nvPr>
            <p:ph idx="1"/>
          </p:nvPr>
        </p:nvSpPr>
        <p:spPr>
          <a:xfrm>
            <a:off x="2229394" y="1567543"/>
            <a:ext cx="9275218" cy="4343679"/>
          </a:xfrm>
        </p:spPr>
        <p:txBody>
          <a:bodyPr>
            <a:normAutofit/>
          </a:bodyPr>
          <a:lstStyle/>
          <a:p>
            <a:r>
              <a:rPr lang="en-US" sz="2000" dirty="0"/>
              <a:t>In our country finding tutor or teacher for specific subject or finding students is quite </a:t>
            </a:r>
            <a:r>
              <a:rPr lang="en-US" sz="2000" dirty="0" smtClean="0"/>
              <a:t>difficult….</a:t>
            </a:r>
          </a:p>
          <a:p>
            <a:r>
              <a:rPr lang="en-US" sz="2000" dirty="0"/>
              <a:t>S</a:t>
            </a:r>
            <a:r>
              <a:rPr lang="en-US" sz="2000" dirty="0" smtClean="0"/>
              <a:t>ome </a:t>
            </a:r>
            <a:r>
              <a:rPr lang="en-US" sz="2000" dirty="0"/>
              <a:t>parents want teacher for specific subject from a specific institution and it’s hard to get</a:t>
            </a:r>
            <a:r>
              <a:rPr lang="en-US" sz="2000" dirty="0" smtClean="0"/>
              <a:t>.</a:t>
            </a:r>
          </a:p>
          <a:p>
            <a:r>
              <a:rPr lang="en-US" sz="2000" dirty="0"/>
              <a:t>The problem statement includes, the users find it difficult to find a tutor that suits their need. Each tutor has its own advantages and disadvantages, which makes it difficult for some user to adapt to the tutor that cause the teaching process will become </a:t>
            </a:r>
            <a:r>
              <a:rPr lang="en-US" sz="2000" dirty="0" smtClean="0"/>
              <a:t>ineffective.</a:t>
            </a:r>
          </a:p>
          <a:p>
            <a:r>
              <a:rPr lang="en-US" sz="2000" dirty="0"/>
              <a:t>T</a:t>
            </a:r>
            <a:r>
              <a:rPr lang="en-US" sz="2000" dirty="0" smtClean="0"/>
              <a:t>he </a:t>
            </a:r>
            <a:r>
              <a:rPr lang="en-US" sz="2000" dirty="0"/>
              <a:t>user who lives outside the </a:t>
            </a:r>
            <a:r>
              <a:rPr lang="en-US" sz="2000" dirty="0" smtClean="0"/>
              <a:t>rural </a:t>
            </a:r>
            <a:r>
              <a:rPr lang="en-US" sz="2000" dirty="0"/>
              <a:t>area will find it difficult to find tutor nearby</a:t>
            </a:r>
          </a:p>
        </p:txBody>
      </p:sp>
    </p:spTree>
    <p:extLst>
      <p:ext uri="{BB962C8B-B14F-4D97-AF65-F5344CB8AC3E}">
        <p14:creationId xmlns:p14="http://schemas.microsoft.com/office/powerpoint/2010/main" val="389515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Background</a:t>
            </a:r>
            <a:endParaRPr lang="en-US" dirty="0"/>
          </a:p>
        </p:txBody>
      </p:sp>
      <p:sp>
        <p:nvSpPr>
          <p:cNvPr id="3" name="Content Placeholder 2"/>
          <p:cNvSpPr>
            <a:spLocks noGrp="1"/>
          </p:cNvSpPr>
          <p:nvPr>
            <p:ph idx="1"/>
          </p:nvPr>
        </p:nvSpPr>
        <p:spPr>
          <a:xfrm>
            <a:off x="2307771" y="1741714"/>
            <a:ext cx="9196841" cy="4169508"/>
          </a:xfrm>
        </p:spPr>
        <p:txBody>
          <a:bodyPr/>
          <a:lstStyle/>
          <a:p>
            <a:r>
              <a:rPr lang="en-US" dirty="0"/>
              <a:t>This project aims at developing an application with the aim of making it easier for tutors and students to instantly find and connect with thousands of professional and certified tutors at one place</a:t>
            </a:r>
            <a:r>
              <a:rPr lang="en-US" dirty="0" smtClean="0"/>
              <a:t>.</a:t>
            </a:r>
          </a:p>
          <a:p>
            <a:r>
              <a:rPr lang="en-US" dirty="0"/>
              <a:t>Hopefully it will be helpful for the students, teachers And Guardians. ”Teacher’s” provide the search engine which will help the students to search their specific tutor with different filters. Based on applied filters, the search engine will find the most relevant data and will recommended it to the user</a:t>
            </a:r>
            <a:r>
              <a:rPr lang="en-US" dirty="0" smtClean="0"/>
              <a:t>.</a:t>
            </a:r>
          </a:p>
          <a:p>
            <a:r>
              <a:rPr lang="en-US" dirty="0"/>
              <a:t>This application will also integrate Search </a:t>
            </a:r>
            <a:r>
              <a:rPr lang="en-US" dirty="0" smtClean="0"/>
              <a:t>to </a:t>
            </a:r>
            <a:r>
              <a:rPr lang="en-US" dirty="0"/>
              <a:t>help the users to search the tutors in their surrounding locations. Finally, the users will allow to rate and give their review about any tutor on their services which will make this application more useful to the other users</a:t>
            </a:r>
          </a:p>
        </p:txBody>
      </p:sp>
    </p:spTree>
    <p:extLst>
      <p:ext uri="{BB962C8B-B14F-4D97-AF65-F5344CB8AC3E}">
        <p14:creationId xmlns:p14="http://schemas.microsoft.com/office/powerpoint/2010/main" val="296545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Objectives</a:t>
            </a:r>
            <a:br>
              <a:rPr lang="en-US" b="1" dirty="0"/>
            </a:br>
            <a:endParaRPr lang="en-US" dirty="0"/>
          </a:p>
        </p:txBody>
      </p:sp>
      <p:sp>
        <p:nvSpPr>
          <p:cNvPr id="3" name="Content Placeholder 2"/>
          <p:cNvSpPr>
            <a:spLocks noGrp="1"/>
          </p:cNvSpPr>
          <p:nvPr>
            <p:ph idx="1"/>
          </p:nvPr>
        </p:nvSpPr>
        <p:spPr/>
        <p:txBody>
          <a:bodyPr>
            <a:normAutofit/>
          </a:bodyPr>
          <a:lstStyle/>
          <a:p>
            <a:r>
              <a:rPr lang="en-US" dirty="0"/>
              <a:t>“Teacher’s” will be a web based system which will resolve the problem of teacher and student. The system will have different level of user. </a:t>
            </a:r>
            <a:endParaRPr lang="en-US" dirty="0" smtClean="0"/>
          </a:p>
          <a:p>
            <a:r>
              <a:rPr lang="en-US" dirty="0" smtClean="0"/>
              <a:t>Users are</a:t>
            </a:r>
          </a:p>
          <a:p>
            <a:pPr lvl="1"/>
            <a:r>
              <a:rPr lang="en-US" dirty="0" smtClean="0"/>
              <a:t>Students</a:t>
            </a:r>
            <a:endParaRPr lang="en-US" sz="1200" dirty="0"/>
          </a:p>
          <a:p>
            <a:pPr lvl="1"/>
            <a:r>
              <a:rPr lang="en-US" dirty="0" smtClean="0"/>
              <a:t>Teachers</a:t>
            </a:r>
            <a:endParaRPr lang="en-US" sz="1200" dirty="0"/>
          </a:p>
          <a:p>
            <a:pPr lvl="1"/>
            <a:r>
              <a:rPr lang="en-US" dirty="0" smtClean="0"/>
              <a:t>Guardians</a:t>
            </a:r>
            <a:endParaRPr lang="en-US" sz="1200" dirty="0"/>
          </a:p>
          <a:p>
            <a:pPr lvl="1"/>
            <a:endParaRPr lang="en-US" dirty="0"/>
          </a:p>
        </p:txBody>
      </p:sp>
    </p:spTree>
    <p:extLst>
      <p:ext uri="{BB962C8B-B14F-4D97-AF65-F5344CB8AC3E}">
        <p14:creationId xmlns:p14="http://schemas.microsoft.com/office/powerpoint/2010/main" val="2487247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a:t>
            </a:r>
            <a:r>
              <a:rPr lang="en-US" b="1" dirty="0" smtClean="0"/>
              <a:t>he </a:t>
            </a:r>
            <a:r>
              <a:rPr lang="en-US" b="1" dirty="0"/>
              <a:t>objectives of this project are as follows:</a:t>
            </a:r>
            <a:r>
              <a:rPr lang="en-US" dirty="0"/>
              <a:t/>
            </a:r>
            <a:br>
              <a:rPr lang="en-US" dirty="0"/>
            </a:br>
            <a:r>
              <a:rPr lang="en-US" b="1" dirty="0"/>
              <a:t/>
            </a:r>
            <a:br>
              <a:rPr lang="en-US" b="1" dirty="0"/>
            </a:br>
            <a:r>
              <a:rPr lang="en-US" b="1" dirty="0"/>
              <a:t/>
            </a:r>
            <a:br>
              <a:rPr lang="en-US" b="1" dirty="0"/>
            </a:br>
            <a:endParaRPr lang="en-US" dirty="0"/>
          </a:p>
        </p:txBody>
      </p:sp>
      <p:sp>
        <p:nvSpPr>
          <p:cNvPr id="3" name="Content Placeholder 2"/>
          <p:cNvSpPr>
            <a:spLocks noGrp="1"/>
          </p:cNvSpPr>
          <p:nvPr>
            <p:ph idx="1"/>
          </p:nvPr>
        </p:nvSpPr>
        <p:spPr>
          <a:xfrm>
            <a:off x="1480457" y="1436914"/>
            <a:ext cx="10024155" cy="5421086"/>
          </a:xfrm>
        </p:spPr>
        <p:txBody>
          <a:bodyPr>
            <a:normAutofit/>
          </a:bodyPr>
          <a:lstStyle/>
          <a:p>
            <a:pPr lvl="0"/>
            <a:r>
              <a:rPr lang="en-US" dirty="0"/>
              <a:t>To make an option for registration and login</a:t>
            </a:r>
          </a:p>
          <a:p>
            <a:pPr lvl="0" fontAlgn="t"/>
            <a:r>
              <a:rPr lang="en-US" dirty="0"/>
              <a:t>All users are able to view the basic information of this system.</a:t>
            </a:r>
          </a:p>
          <a:p>
            <a:pPr lvl="0" fontAlgn="t"/>
            <a:r>
              <a:rPr lang="en-US" dirty="0"/>
              <a:t>Whoever is applying for registration, they must create a user id and password for registration.</a:t>
            </a:r>
          </a:p>
          <a:p>
            <a:pPr lvl="0" fontAlgn="t"/>
            <a:r>
              <a:rPr lang="en-US" dirty="0"/>
              <a:t>After creating a user id and password they can do an application and submit an application form.</a:t>
            </a:r>
          </a:p>
          <a:p>
            <a:pPr lvl="0"/>
            <a:r>
              <a:rPr lang="x-none" dirty="0"/>
              <a:t>To develop a</a:t>
            </a:r>
            <a:r>
              <a:rPr lang="en-US" dirty="0"/>
              <a:t>n</a:t>
            </a:r>
            <a:r>
              <a:rPr lang="x-none" dirty="0"/>
              <a:t> application that can manage the process </a:t>
            </a:r>
            <a:endParaRPr lang="en-US" dirty="0"/>
          </a:p>
          <a:p>
            <a:pPr lvl="0"/>
            <a:r>
              <a:rPr lang="en-US" dirty="0"/>
              <a:t>To develop a platform for users to find the tutors based on their specification need</a:t>
            </a:r>
          </a:p>
          <a:p>
            <a:pPr lvl="0"/>
            <a:r>
              <a:rPr lang="en-US" dirty="0"/>
              <a:t>To test the effectiveness of the developed application to meet the user requirement </a:t>
            </a:r>
          </a:p>
          <a:p>
            <a:pPr lvl="0"/>
            <a:r>
              <a:rPr lang="en-US" dirty="0"/>
              <a:t>Searching option for the registered </a:t>
            </a:r>
            <a:r>
              <a:rPr lang="en-US" dirty="0" smtClean="0"/>
              <a:t>to </a:t>
            </a:r>
            <a:r>
              <a:rPr lang="en-US" dirty="0"/>
              <a:t>see whether there is an appointment available or not.</a:t>
            </a:r>
          </a:p>
          <a:p>
            <a:pPr lvl="0"/>
            <a:r>
              <a:rPr lang="en-US" dirty="0"/>
              <a:t>Allowing the Outsider without Registration to Visit this WEB. </a:t>
            </a:r>
          </a:p>
        </p:txBody>
      </p:sp>
    </p:spTree>
    <p:extLst>
      <p:ext uri="{BB962C8B-B14F-4D97-AF65-F5344CB8AC3E}">
        <p14:creationId xmlns:p14="http://schemas.microsoft.com/office/powerpoint/2010/main" val="17322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Scopes</a:t>
            </a:r>
            <a:r>
              <a:rPr lang="en-US" dirty="0"/>
              <a:t/>
            </a:r>
            <a:br>
              <a:rPr lang="en-US" dirty="0"/>
            </a:br>
            <a:r>
              <a:rPr lang="en-US" b="1" dirty="0"/>
              <a:t/>
            </a:r>
            <a:br>
              <a:rPr lang="en-US" b="1" dirty="0"/>
            </a:br>
            <a:endParaRPr lang="en-US" dirty="0"/>
          </a:p>
        </p:txBody>
      </p:sp>
      <p:sp>
        <p:nvSpPr>
          <p:cNvPr id="3" name="Content Placeholder 2"/>
          <p:cNvSpPr>
            <a:spLocks noGrp="1"/>
          </p:cNvSpPr>
          <p:nvPr>
            <p:ph idx="1"/>
          </p:nvPr>
        </p:nvSpPr>
        <p:spPr>
          <a:xfrm>
            <a:off x="1994263" y="1523999"/>
            <a:ext cx="9510349" cy="4859383"/>
          </a:xfrm>
        </p:spPr>
        <p:txBody>
          <a:bodyPr>
            <a:normAutofit lnSpcReduction="10000"/>
          </a:bodyPr>
          <a:lstStyle/>
          <a:p>
            <a:r>
              <a:rPr lang="en-US" dirty="0"/>
              <a:t>As with most real world activities, there are numerous benefits to using a software system for Private tutor. The most apparent to this project is the unification of the entire process. </a:t>
            </a:r>
            <a:endParaRPr lang="en-US" dirty="0" smtClean="0"/>
          </a:p>
          <a:p>
            <a:r>
              <a:rPr lang="en-US" dirty="0"/>
              <a:t>Admin </a:t>
            </a:r>
          </a:p>
          <a:p>
            <a:pPr lvl="1"/>
            <a:r>
              <a:rPr lang="en-US" dirty="0"/>
              <a:t>Admin can register teacher and student and also can unregistered them. Admin should approve teacher and student. Admin can handle the management of the tutor finder application. Manage the information of the tutor and manage all the report of the system</a:t>
            </a:r>
            <a:r>
              <a:rPr lang="en-US" dirty="0" smtClean="0"/>
              <a:t>.</a:t>
            </a:r>
          </a:p>
          <a:p>
            <a:r>
              <a:rPr lang="en-US" dirty="0"/>
              <a:t>User </a:t>
            </a:r>
            <a:endParaRPr lang="en-US" sz="1600" dirty="0"/>
          </a:p>
          <a:p>
            <a:pPr lvl="1"/>
            <a:r>
              <a:rPr lang="en-US" dirty="0"/>
              <a:t>User can register, login and manage personal information. Find the tutor based on their own need. View tutor schedule and manage booking on the schedule. Also student can manage rating and view report. </a:t>
            </a:r>
            <a:endParaRPr lang="en-US" sz="1400" dirty="0"/>
          </a:p>
          <a:p>
            <a:r>
              <a:rPr lang="en-US" dirty="0"/>
              <a:t>Private Tutor </a:t>
            </a:r>
            <a:endParaRPr lang="en-US" sz="1600" dirty="0"/>
          </a:p>
          <a:p>
            <a:pPr lvl="1"/>
            <a:r>
              <a:rPr lang="en-US" dirty="0"/>
              <a:t>The tutor need to apply to become tutor in the system. Tutor also can manage profile, manage subject and schedule. Then tutor can approved booking from student and view the report.</a:t>
            </a:r>
            <a:endParaRPr lang="en-US" sz="1400" dirty="0"/>
          </a:p>
          <a:p>
            <a:pPr lvl="1"/>
            <a:endParaRPr lang="en-US" b="1" dirty="0"/>
          </a:p>
          <a:p>
            <a:endParaRPr lang="en-US" dirty="0"/>
          </a:p>
        </p:txBody>
      </p:sp>
    </p:spTree>
    <p:extLst>
      <p:ext uri="{BB962C8B-B14F-4D97-AF65-F5344CB8AC3E}">
        <p14:creationId xmlns:p14="http://schemas.microsoft.com/office/powerpoint/2010/main" val="1756871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Assumptions and Constraints</a:t>
            </a:r>
            <a:r>
              <a:rPr lang="en-US" dirty="0"/>
              <a:t> </a:t>
            </a:r>
          </a:p>
        </p:txBody>
      </p:sp>
      <p:sp>
        <p:nvSpPr>
          <p:cNvPr id="3" name="Content Placeholder 2"/>
          <p:cNvSpPr>
            <a:spLocks noGrp="1"/>
          </p:cNvSpPr>
          <p:nvPr>
            <p:ph idx="1"/>
          </p:nvPr>
        </p:nvSpPr>
        <p:spPr/>
        <p:txBody>
          <a:bodyPr/>
          <a:lstStyle/>
          <a:p>
            <a:r>
              <a:rPr lang="en-US" dirty="0"/>
              <a:t>It is assumed that the user is comfortable with Web browsing. The teacher and student should know how to use a mobile phone and computer. The user should know how to fill up an online form. The user must have to register to full fill the form. Teacher and student should know how to registered and login who are registered must have good knowledge on web surfing.</a:t>
            </a:r>
          </a:p>
          <a:p>
            <a:r>
              <a:rPr lang="en-US" dirty="0"/>
              <a:t>The user interface is in English. Login and password is used for identification of user and Visitors only can visit.</a:t>
            </a:r>
          </a:p>
        </p:txBody>
      </p:sp>
    </p:spTree>
    <p:extLst>
      <p:ext uri="{BB962C8B-B14F-4D97-AF65-F5344CB8AC3E}">
        <p14:creationId xmlns:p14="http://schemas.microsoft.com/office/powerpoint/2010/main" val="36997488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816</TotalTime>
  <Words>844</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PowerPoint Presentation</vt:lpstr>
      <vt:lpstr>contents</vt:lpstr>
      <vt:lpstr>PowerPoint Presentation</vt:lpstr>
      <vt:lpstr>Problem Statement </vt:lpstr>
      <vt:lpstr>Background</vt:lpstr>
      <vt:lpstr>Objectives </vt:lpstr>
      <vt:lpstr>The objectives of this project are as follows:   </vt:lpstr>
      <vt:lpstr>Scopes  </vt:lpstr>
      <vt:lpstr>Assumptions and Constraints </vt:lpstr>
      <vt:lpstr>Dependencies and Risks  </vt:lpstr>
      <vt:lpstr>Summary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32</cp:revision>
  <dcterms:created xsi:type="dcterms:W3CDTF">2022-06-19T02:41:39Z</dcterms:created>
  <dcterms:modified xsi:type="dcterms:W3CDTF">2022-09-10T15:18:09Z</dcterms:modified>
</cp:coreProperties>
</file>