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7e1ebef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7e1ebef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7e1ebef3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7e1ebef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7e1ebef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7e1ebef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d7e1ebef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d7e1ebef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7e1ebef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7e1ebef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7e1ebef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7e1ebef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7e1ebe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7e1ebe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7e1ebef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7e1ebef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7e1ebef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7e1ebef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7e1ebef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7e1ebef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PxF5NcgNG-YtTVL-qYyD6b0GxcTuOuYJ/view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eLj1lPk86aYIZBLyH9lvI84Q1MJBy0Mu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Ex_biIDm_zzXqiJjOgwwzS-qG5lZGREE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MK152ogc7zrBimSFh3c0M1EDCfG1NSfT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ICOq-B0DcOl2y6-7lUHqNjMijB7PJBPf/view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49050" y="50450"/>
            <a:ext cx="72459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Soutenance Oral</a:t>
            </a:r>
            <a:br>
              <a:rPr b="1" lang="fr" sz="4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" sz="4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Gari - Data Visualization</a:t>
            </a:r>
            <a:endParaRPr b="1" sz="4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06250" y="4109800"/>
            <a:ext cx="63315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 B • 13</a:t>
            </a: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/2020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245525" y="1777550"/>
            <a:ext cx="63315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Saied SUROTH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Ayoub ANZID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Kelyan BAILLARGEAU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Enzo CARUSO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Yannis KACI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Honorine MARIE CHRISTY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874" y="1592450"/>
            <a:ext cx="1812125" cy="2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: Gantt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8650"/>
            <a:ext cx="8839198" cy="34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: Pert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8839200" cy="419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1081813" y="0"/>
            <a:ext cx="698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Maquette de la map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75" y="567900"/>
            <a:ext cx="71247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81813" y="0"/>
            <a:ext cx="698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313" y="733275"/>
            <a:ext cx="6329375" cy="43484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-53725" y="2487825"/>
            <a:ext cx="15570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Librairie Plotly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7486" l="12644" r="9830" t="18225"/>
          <a:stretch/>
        </p:blipFill>
        <p:spPr>
          <a:xfrm>
            <a:off x="140250" y="1318025"/>
            <a:ext cx="415672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371425"/>
            <a:ext cx="4478250" cy="2818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18650" y="9085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Librairie Matplotlib avec la librairie BaseMap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11163" y="9085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ibrairie BaseMap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72050" y="8037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base de données du client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5625"/>
            <a:ext cx="8839201" cy="294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72050" y="8037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base de données du client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5625"/>
            <a:ext cx="8839198" cy="29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du projet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ésultat de recherche d'images pour &quot;github&quot;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150" y="2740250"/>
            <a:ext cx="2650524" cy="149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whatsapp&quot;"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137" y="3030274"/>
            <a:ext cx="909051" cy="91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discord&quot;"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775" y="3093700"/>
            <a:ext cx="909076" cy="892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1645800" y="740550"/>
            <a:ext cx="58524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Cahier des charges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cas d’utilisation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Maquette de la Map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d’avancement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Gantt et Pert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: Tableau d’avancement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8839200" cy="413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: Indicateur d’avancement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150" y="572688"/>
            <a:ext cx="7413675" cy="41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