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7e1ebe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7e1ebe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d7e1ebef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d7e1ebef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7e1ebef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7e1ebef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7e1ebef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7e1ebef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7e1ebe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7e1ebe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7e1ebef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7e1ebe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ad7b55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ad7b55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7e1ebe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7e1ebe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7e1ebe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7e1ebe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7e1ebef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7e1ebef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ad7b55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ad7b55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ICOq-B0DcOl2y6-7lUHqNjMijB7PJBPf/view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open?id=1sqVqeinNFdj8M5Vyq9H9SUUcWNxttHUo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Ex_biIDm_zzXqiJjOgwwzS-qG5lZGRE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open?id=1MK152ogc7zrBimSFh3c0M1EDCfG1NSfT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49050" y="50450"/>
            <a:ext cx="72459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Soutenance Oral</a:t>
            </a:r>
            <a:b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" sz="4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Gari - Data Visualization</a:t>
            </a:r>
            <a:endParaRPr b="1" sz="4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06250" y="4109800"/>
            <a:ext cx="6331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 B • 13</a:t>
            </a: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/01</a:t>
            </a: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/2020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245525" y="1777550"/>
            <a:ext cx="63315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Saied SUROTH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Ayoub ANZID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Kelyan BAILLARGEAU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Enzo CARUSO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Yannis KACI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Honorine MARIE CHRISTY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874" y="1592450"/>
            <a:ext cx="1812125" cy="2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Tableau d’avancement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41950"/>
            <a:ext cx="8839200" cy="41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Indicateur d’avancement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50" y="572688"/>
            <a:ext cx="7413675" cy="41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: Gantt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0" y="1245651"/>
            <a:ext cx="8839198" cy="29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1081813" y="0"/>
            <a:ext cx="698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Maquette de la map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75" y="567900"/>
            <a:ext cx="71247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81813" y="0"/>
            <a:ext cx="69804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313" y="733275"/>
            <a:ext cx="6329375" cy="4348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6179700" y="733275"/>
            <a:ext cx="15570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Librairie Plotly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7486" l="12644" r="9830" t="18225"/>
          <a:stretch/>
        </p:blipFill>
        <p:spPr>
          <a:xfrm>
            <a:off x="140250" y="1318025"/>
            <a:ext cx="41567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71425"/>
            <a:ext cx="4478250" cy="2818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218650" y="9085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Librairie Matplotlib avec la librairie BaseMap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11163" y="9085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ibrairie BaseMap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2572050" y="9085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Librairie Folium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38" y="1318025"/>
            <a:ext cx="5857123" cy="35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2572050" y="8037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base de données du client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5625"/>
            <a:ext cx="8839201" cy="29442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Problèmes rencontrés et leurs résolutions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2572050" y="803725"/>
            <a:ext cx="3999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Extrait base de données du client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5625"/>
            <a:ext cx="8839198" cy="291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du projet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ésultat de recherche d'images pour &quot;github&quot;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50" y="2740250"/>
            <a:ext cx="2650524" cy="149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whatsapp&quot;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37" y="3030274"/>
            <a:ext cx="909051" cy="91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discord&quot;"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775" y="3093700"/>
            <a:ext cx="909076" cy="89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1645800" y="740550"/>
            <a:ext cx="58524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Cahier des charges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cas d’utilisation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Maquette de la Map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Tableau d’avancement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 de Gantt et Pert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09A7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Travail réalisé</a:t>
            </a:r>
            <a:endParaRPr b="1" sz="3000">
              <a:solidFill>
                <a:srgbClr val="09A79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1645800" y="1423650"/>
            <a:ext cx="70050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d’une base de données de test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Initialisation de la map avec animation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des 4 points cardinaux</a:t>
            </a: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de plugins de Folium (Fullscreen / Bouton / Location)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boutons Garini / Garitoo / Match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caractéristique voiture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méthodes implémentées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