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7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5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062382-F849-4451-B48F-62D40B0F9E4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94AA24-1DC2-4E5E-A66C-5137509D6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90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155E-AF57-7436-4870-8872AEBE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07528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PRESSURE PREDICTION FOR VENTILATING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B2E7C-7A7F-5842-942F-886E233E1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8" y="5005638"/>
            <a:ext cx="10572000" cy="175026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By:</a:t>
            </a:r>
          </a:p>
          <a:p>
            <a:pPr algn="l"/>
            <a:r>
              <a:rPr lang="en-IN" dirty="0"/>
              <a:t>Robin Roy</a:t>
            </a:r>
          </a:p>
          <a:p>
            <a:pPr algn="l"/>
            <a:r>
              <a:rPr lang="en-IN" dirty="0"/>
              <a:t>Niveditha Choudary Puligundla</a:t>
            </a:r>
          </a:p>
          <a:p>
            <a:pPr algn="l"/>
            <a:r>
              <a:rPr lang="en-IN" dirty="0"/>
              <a:t>Saieesh S Rao</a:t>
            </a:r>
          </a:p>
          <a:p>
            <a:pPr algn="l"/>
            <a:r>
              <a:rPr lang="en-IN" dirty="0"/>
              <a:t>Nandita Pydikondala</a:t>
            </a:r>
          </a:p>
          <a:p>
            <a:pPr algn="l"/>
            <a:r>
              <a:rPr lang="en-IN" dirty="0"/>
              <a:t>Ritvik Wuyyuru</a:t>
            </a:r>
          </a:p>
        </p:txBody>
      </p:sp>
      <p:pic>
        <p:nvPicPr>
          <p:cNvPr id="3074" name="Picture 2" descr="IBM zSystems fundamentals: An introductory Q&amp;A - IBM Developer">
            <a:extLst>
              <a:ext uri="{FF2B5EF4-FFF2-40B4-BE49-F238E27FC236}">
                <a16:creationId xmlns:a16="http://schemas.microsoft.com/office/drawing/2014/main" id="{139F2D47-1957-94B2-7774-FE755B51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153" y="5093431"/>
            <a:ext cx="2062579" cy="15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80CD-E341-C592-8FFE-17D717F3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48179"/>
          </a:xfrm>
        </p:spPr>
        <p:txBody>
          <a:bodyPr>
            <a:normAutofit/>
          </a:bodyPr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BD3E-40AF-8D1B-F827-DD50B298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this project we aim to overcome the drawbacks of conventional mechanical ventilators, by simulating a ventilator connected to a sedated patient's lung.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adapting to a patient, this machine learning model could predict the right airway pressure of his lungs at a certain point in time.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Overcoming the cost barrier of developing new methods for controlling mechanical ventilators.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8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8A72-A3E5-9AEE-5F92-0DCEE639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6937"/>
            <a:ext cx="7729728" cy="677677"/>
          </a:xfrm>
        </p:spPr>
        <p:txBody>
          <a:bodyPr/>
          <a:lstStyle/>
          <a:p>
            <a:r>
              <a:rPr lang="en-IN" dirty="0"/>
              <a:t>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61B4-399D-23A2-3328-BB2D4797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6" y="1624614"/>
            <a:ext cx="10131425" cy="486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id - globally-unique time step identifier across an entire file</a:t>
            </a:r>
          </a:p>
          <a:p>
            <a:r>
              <a:rPr lang="en-US" dirty="0"/>
              <a:t>breath_id - globally-unique time step for breaths</a:t>
            </a:r>
          </a:p>
          <a:p>
            <a:r>
              <a:rPr lang="en-US" dirty="0"/>
              <a:t>R - lung attribute indicating how restricted the airway is (in cmH2O/L/S). Physically, this is the change in pressure per change in flow (air volume per time). </a:t>
            </a:r>
          </a:p>
          <a:p>
            <a:r>
              <a:rPr lang="en-US" dirty="0"/>
              <a:t>C - lung attribute indicating how compliant the lung is (in mL/cmH2O). Physically, this is the change in volume per change in pressure. </a:t>
            </a:r>
          </a:p>
          <a:p>
            <a:r>
              <a:rPr lang="en-US" dirty="0"/>
              <a:t>time_step - the actual time stamp.</a:t>
            </a:r>
          </a:p>
          <a:p>
            <a:r>
              <a:rPr lang="en-US" dirty="0"/>
              <a:t>u_in - the control input for the inspiratory solenoid valve. Ranges from 0 to 100.</a:t>
            </a:r>
          </a:p>
          <a:p>
            <a:r>
              <a:rPr lang="en-US" dirty="0"/>
              <a:t>u_out - the control input for the exploratory solenoid valve. Either 0 or 1.</a:t>
            </a:r>
          </a:p>
          <a:p>
            <a:r>
              <a:rPr lang="en-US" dirty="0"/>
              <a:t>pressure - the airway pressure measured in the respiratory circuit, measured in cmH2O.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0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214-4753-29BF-C941-93BF1D0F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B4-57DC-3B95-27B3-E9434951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IN" dirty="0"/>
              <a:t>Linear Regression: mean absolute error = 4.053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Decision Tree Regression: MAE = 0.587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Random Forest Regression: MAE = 0.426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Extra Trees Regression: MAE = 0.378</a:t>
            </a:r>
          </a:p>
        </p:txBody>
      </p:sp>
    </p:spTree>
    <p:extLst>
      <p:ext uri="{BB962C8B-B14F-4D97-AF65-F5344CB8AC3E}">
        <p14:creationId xmlns:p14="http://schemas.microsoft.com/office/powerpoint/2010/main" val="131708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2D49-A564-665C-63CE-425CDAED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286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   GRAPHS: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E7CF4F-009F-8191-5525-9624BEF5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9" y="4666358"/>
            <a:ext cx="4487663" cy="2086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8D5234-154A-B8B3-643F-8CCD80E1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45" y="4659464"/>
            <a:ext cx="4751699" cy="2093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ABC81C-2838-1758-1958-13137FEC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49" y="2147331"/>
            <a:ext cx="4487663" cy="2023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9951DE-3BD2-2CCD-3266-9767D4494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5" y="2172137"/>
            <a:ext cx="4751699" cy="20562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589468-1F8D-A521-E8FC-E0FCBFE17F30}"/>
              </a:ext>
            </a:extLst>
          </p:cNvPr>
          <p:cNvSpPr txBox="1"/>
          <p:nvPr/>
        </p:nvSpPr>
        <p:spPr>
          <a:xfrm>
            <a:off x="743526" y="1809827"/>
            <a:ext cx="131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17E4B-2DDA-849B-FB81-FAF18910E9B3}"/>
              </a:ext>
            </a:extLst>
          </p:cNvPr>
          <p:cNvSpPr txBox="1"/>
          <p:nvPr/>
        </p:nvSpPr>
        <p:spPr>
          <a:xfrm>
            <a:off x="6343093" y="1821580"/>
            <a:ext cx="258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6CE3B-E90C-F109-847F-855CFED4E8DE}"/>
              </a:ext>
            </a:extLst>
          </p:cNvPr>
          <p:cNvSpPr txBox="1"/>
          <p:nvPr/>
        </p:nvSpPr>
        <p:spPr>
          <a:xfrm>
            <a:off x="825622" y="4229476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A8AFE-700D-18CF-C90C-99B624726480}"/>
              </a:ext>
            </a:extLst>
          </p:cNvPr>
          <p:cNvSpPr txBox="1"/>
          <p:nvPr/>
        </p:nvSpPr>
        <p:spPr>
          <a:xfrm>
            <a:off x="6343093" y="4298096"/>
            <a:ext cx="20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 TREES</a:t>
            </a:r>
          </a:p>
        </p:txBody>
      </p:sp>
    </p:spTree>
    <p:extLst>
      <p:ext uri="{BB962C8B-B14F-4D97-AF65-F5344CB8AC3E}">
        <p14:creationId xmlns:p14="http://schemas.microsoft.com/office/powerpoint/2010/main" val="33591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A8AF-4B74-76BD-3AF3-BB12159A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So,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3FFF-55ED-D0DE-096F-0C36203B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4000" dirty="0"/>
              <a:t>Extra trees regressor is the better model compared to the four because least mean absolute error with all the test samples!!!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1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DE2D-1D2A-6070-7C66-532AC625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11" y="2891161"/>
            <a:ext cx="6822275" cy="145626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179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305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PRESSURE PREDICTION FOR VENTILATING SYSTEMS</vt:lpstr>
      <vt:lpstr>DESCRIPTION:</vt:lpstr>
      <vt:lpstr> The dataset:</vt:lpstr>
      <vt:lpstr>Models used:</vt:lpstr>
      <vt:lpstr>    GRAPHS:</vt:lpstr>
      <vt:lpstr>So, we conclude: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PREDICTION FOR VENTILATIING SYSTEMS</dc:title>
  <dc:creator>Ritvik Wuyyuru</dc:creator>
  <cp:lastModifiedBy>Ritvik Wuyyuru</cp:lastModifiedBy>
  <cp:revision>4</cp:revision>
  <dcterms:created xsi:type="dcterms:W3CDTF">2022-09-25T02:39:03Z</dcterms:created>
  <dcterms:modified xsi:type="dcterms:W3CDTF">2022-09-25T03:49:02Z</dcterms:modified>
</cp:coreProperties>
</file>