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4" d="100"/>
          <a:sy n="124" d="100"/>
        </p:scale>
        <p:origin x="42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88A596-0149-4EBD-B3B1-73143F9795B3}" type="doc">
      <dgm:prSet loTypeId="urn:microsoft.com/office/officeart/2008/layout/LinedList" loCatId="list" qsTypeId="urn:microsoft.com/office/officeart/2005/8/quickstyle/simple5" qsCatId="simple" csTypeId="urn:microsoft.com/office/officeart/2005/8/colors/accent5_2" csCatId="accent5"/>
      <dgm:spPr/>
      <dgm:t>
        <a:bodyPr/>
        <a:lstStyle/>
        <a:p>
          <a:endParaRPr lang="en-US"/>
        </a:p>
      </dgm:t>
    </dgm:pt>
    <dgm:pt modelId="{11451F35-4191-4FBB-9E8C-DA04E89F9B95}">
      <dgm:prSet custT="1"/>
      <dgm:spPr/>
      <dgm:t>
        <a:bodyPr/>
        <a:lstStyle/>
        <a:p>
          <a:pPr algn="just"/>
          <a:r>
            <a:rPr lang="en-US" sz="1400" b="0" i="0" dirty="0"/>
            <a:t>In the digital age, the demand for efficient data storage has surged, necessitating the reduction of file sizes without compromising crucial information​</a:t>
          </a:r>
          <a:endParaRPr lang="en-US" sz="1400" dirty="0"/>
        </a:p>
      </dgm:t>
    </dgm:pt>
    <dgm:pt modelId="{F1D48F5D-4319-4670-8694-ACF40C8F0323}" type="parTrans" cxnId="{DBE14D15-599C-4796-9DEE-FF73412CF4D9}">
      <dgm:prSet/>
      <dgm:spPr/>
      <dgm:t>
        <a:bodyPr/>
        <a:lstStyle/>
        <a:p>
          <a:endParaRPr lang="en-US"/>
        </a:p>
      </dgm:t>
    </dgm:pt>
    <dgm:pt modelId="{1522EC3A-C443-4582-8B1B-31D0D899F079}" type="sibTrans" cxnId="{DBE14D15-599C-4796-9DEE-FF73412CF4D9}">
      <dgm:prSet/>
      <dgm:spPr/>
      <dgm:t>
        <a:bodyPr/>
        <a:lstStyle/>
        <a:p>
          <a:endParaRPr lang="en-US"/>
        </a:p>
      </dgm:t>
    </dgm:pt>
    <dgm:pt modelId="{425D6CA9-A2D2-4FB1-BAA6-0B7C408D71E4}">
      <dgm:prSet custT="1"/>
      <dgm:spPr/>
      <dgm:t>
        <a:bodyPr/>
        <a:lstStyle/>
        <a:p>
          <a:pPr algn="just"/>
          <a:r>
            <a:rPr lang="en-US" sz="1400" b="0" i="0" dirty="0"/>
            <a:t>This research aims to conduct a comparative analysis of the effectiveness of Huffman coding and BWT in reducing data size and improving data transfer speeds​</a:t>
          </a:r>
          <a:endParaRPr lang="en-US" sz="1400" dirty="0"/>
        </a:p>
      </dgm:t>
    </dgm:pt>
    <dgm:pt modelId="{B877BF21-561C-4176-ACF9-270DAED90C45}" type="parTrans" cxnId="{AD4CB7C8-EA0A-4D2A-87C2-C4B88851A979}">
      <dgm:prSet/>
      <dgm:spPr/>
      <dgm:t>
        <a:bodyPr/>
        <a:lstStyle/>
        <a:p>
          <a:endParaRPr lang="en-US"/>
        </a:p>
      </dgm:t>
    </dgm:pt>
    <dgm:pt modelId="{33F8DC1D-B6D0-4ACA-A00C-EE02FA596837}" type="sibTrans" cxnId="{AD4CB7C8-EA0A-4D2A-87C2-C4B88851A979}">
      <dgm:prSet/>
      <dgm:spPr/>
      <dgm:t>
        <a:bodyPr/>
        <a:lstStyle/>
        <a:p>
          <a:endParaRPr lang="en-US"/>
        </a:p>
      </dgm:t>
    </dgm:pt>
    <dgm:pt modelId="{D3C30F24-6787-4DFE-ACB1-E944DDC93395}">
      <dgm:prSet custT="1"/>
      <dgm:spPr/>
      <dgm:t>
        <a:bodyPr/>
        <a:lstStyle/>
        <a:p>
          <a:pPr algn="just"/>
          <a:r>
            <a:rPr lang="en-US" sz="1400" b="0" i="0" dirty="0"/>
            <a:t>To achieve this, we will employ dynamic programming, a technique used to optimize algorithms by breaking down complex problems into manageable components, to enhance the performance of these compression methods​</a:t>
          </a:r>
          <a:endParaRPr lang="en-US" sz="1400" dirty="0"/>
        </a:p>
      </dgm:t>
    </dgm:pt>
    <dgm:pt modelId="{7021856C-A21A-47FD-BB3A-BA820F31EE49}" type="parTrans" cxnId="{C5BAAEC1-6F48-47AC-AA09-5855E80D189B}">
      <dgm:prSet/>
      <dgm:spPr/>
      <dgm:t>
        <a:bodyPr/>
        <a:lstStyle/>
        <a:p>
          <a:endParaRPr lang="en-US"/>
        </a:p>
      </dgm:t>
    </dgm:pt>
    <dgm:pt modelId="{7A78B1EE-81A6-41C0-AA40-BC54DE9D44A2}" type="sibTrans" cxnId="{C5BAAEC1-6F48-47AC-AA09-5855E80D189B}">
      <dgm:prSet/>
      <dgm:spPr/>
      <dgm:t>
        <a:bodyPr/>
        <a:lstStyle/>
        <a:p>
          <a:endParaRPr lang="en-US"/>
        </a:p>
      </dgm:t>
    </dgm:pt>
    <dgm:pt modelId="{43D7D534-8FC2-4A37-828F-193D408AB823}">
      <dgm:prSet custT="1"/>
      <dgm:spPr/>
      <dgm:t>
        <a:bodyPr/>
        <a:lstStyle/>
        <a:p>
          <a:pPr algn="just"/>
          <a:r>
            <a:rPr lang="en-US" sz="1400" b="0" i="0" dirty="0"/>
            <a:t>The primary objective of this study is to develop a reliable data compression method that reduces data size while preserving data integrity​</a:t>
          </a:r>
          <a:endParaRPr lang="en-US" sz="1400" dirty="0"/>
        </a:p>
      </dgm:t>
    </dgm:pt>
    <dgm:pt modelId="{EDA73C19-7E71-4232-8108-585D7472C45B}" type="parTrans" cxnId="{BD1571DD-E012-4598-BEBE-A84938FB5675}">
      <dgm:prSet/>
      <dgm:spPr/>
      <dgm:t>
        <a:bodyPr/>
        <a:lstStyle/>
        <a:p>
          <a:endParaRPr lang="en-US"/>
        </a:p>
      </dgm:t>
    </dgm:pt>
    <dgm:pt modelId="{3549E0A4-2870-4CDC-905E-C68305D2B647}" type="sibTrans" cxnId="{BD1571DD-E012-4598-BEBE-A84938FB5675}">
      <dgm:prSet/>
      <dgm:spPr/>
      <dgm:t>
        <a:bodyPr/>
        <a:lstStyle/>
        <a:p>
          <a:endParaRPr lang="en-US"/>
        </a:p>
      </dgm:t>
    </dgm:pt>
    <dgm:pt modelId="{334DB7F2-0259-4A8A-9D63-CCF927AD8F84}">
      <dgm:prSet custT="1"/>
      <dgm:spPr/>
      <dgm:t>
        <a:bodyPr/>
        <a:lstStyle/>
        <a:p>
          <a:pPr algn="just"/>
          <a:r>
            <a:rPr lang="en-US" sz="1400" b="0" i="0" dirty="0"/>
            <a:t>The goal is to contribute to the development of more efficient data compression methods, addressing the escalating demands of our data-driven world</a:t>
          </a:r>
          <a:endParaRPr lang="en-US" sz="1400" dirty="0"/>
        </a:p>
      </dgm:t>
    </dgm:pt>
    <dgm:pt modelId="{3A3C1677-0448-422D-AA8E-30E6DA3C57F8}" type="parTrans" cxnId="{8FFDA190-7340-4568-B212-708349A9A6D6}">
      <dgm:prSet/>
      <dgm:spPr/>
      <dgm:t>
        <a:bodyPr/>
        <a:lstStyle/>
        <a:p>
          <a:endParaRPr lang="en-US"/>
        </a:p>
      </dgm:t>
    </dgm:pt>
    <dgm:pt modelId="{7444522A-5A15-4449-A90D-A6067BC4CD4E}" type="sibTrans" cxnId="{8FFDA190-7340-4568-B212-708349A9A6D6}">
      <dgm:prSet/>
      <dgm:spPr/>
      <dgm:t>
        <a:bodyPr/>
        <a:lstStyle/>
        <a:p>
          <a:endParaRPr lang="en-US"/>
        </a:p>
      </dgm:t>
    </dgm:pt>
    <dgm:pt modelId="{1739F19F-A91D-47E9-A392-A1534CE15F26}" type="pres">
      <dgm:prSet presAssocID="{0A88A596-0149-4EBD-B3B1-73143F9795B3}" presName="vert0" presStyleCnt="0">
        <dgm:presLayoutVars>
          <dgm:dir/>
          <dgm:animOne val="branch"/>
          <dgm:animLvl val="lvl"/>
        </dgm:presLayoutVars>
      </dgm:prSet>
      <dgm:spPr/>
    </dgm:pt>
    <dgm:pt modelId="{EEE575E7-DFB0-42C3-8A60-337C2153231C}" type="pres">
      <dgm:prSet presAssocID="{11451F35-4191-4FBB-9E8C-DA04E89F9B95}" presName="thickLine" presStyleLbl="alignNode1" presStyleIdx="0" presStyleCnt="5"/>
      <dgm:spPr/>
    </dgm:pt>
    <dgm:pt modelId="{6212ED07-3D5F-41A6-B4FC-057705E1E4E2}" type="pres">
      <dgm:prSet presAssocID="{11451F35-4191-4FBB-9E8C-DA04E89F9B95}" presName="horz1" presStyleCnt="0"/>
      <dgm:spPr/>
    </dgm:pt>
    <dgm:pt modelId="{AA62CB51-6E12-4B45-A518-2AF24C45659E}" type="pres">
      <dgm:prSet presAssocID="{11451F35-4191-4FBB-9E8C-DA04E89F9B95}" presName="tx1" presStyleLbl="revTx" presStyleIdx="0" presStyleCnt="5"/>
      <dgm:spPr/>
    </dgm:pt>
    <dgm:pt modelId="{F5CD946A-6267-418D-BC9D-2023B48A6872}" type="pres">
      <dgm:prSet presAssocID="{11451F35-4191-4FBB-9E8C-DA04E89F9B95}" presName="vert1" presStyleCnt="0"/>
      <dgm:spPr/>
    </dgm:pt>
    <dgm:pt modelId="{1F511AB3-D2A3-42CD-A862-3988A617CA5F}" type="pres">
      <dgm:prSet presAssocID="{425D6CA9-A2D2-4FB1-BAA6-0B7C408D71E4}" presName="thickLine" presStyleLbl="alignNode1" presStyleIdx="1" presStyleCnt="5"/>
      <dgm:spPr/>
    </dgm:pt>
    <dgm:pt modelId="{82D8A636-1191-4117-8EB4-D55107388249}" type="pres">
      <dgm:prSet presAssocID="{425D6CA9-A2D2-4FB1-BAA6-0B7C408D71E4}" presName="horz1" presStyleCnt="0"/>
      <dgm:spPr/>
    </dgm:pt>
    <dgm:pt modelId="{40300B4F-1DE7-4262-8FB1-3440A5B133ED}" type="pres">
      <dgm:prSet presAssocID="{425D6CA9-A2D2-4FB1-BAA6-0B7C408D71E4}" presName="tx1" presStyleLbl="revTx" presStyleIdx="1" presStyleCnt="5"/>
      <dgm:spPr/>
    </dgm:pt>
    <dgm:pt modelId="{307FA108-04A3-4FDA-A351-C2ABCC0D0511}" type="pres">
      <dgm:prSet presAssocID="{425D6CA9-A2D2-4FB1-BAA6-0B7C408D71E4}" presName="vert1" presStyleCnt="0"/>
      <dgm:spPr/>
    </dgm:pt>
    <dgm:pt modelId="{2FECB747-5B05-433C-9B09-4ED8084B36B1}" type="pres">
      <dgm:prSet presAssocID="{D3C30F24-6787-4DFE-ACB1-E944DDC93395}" presName="thickLine" presStyleLbl="alignNode1" presStyleIdx="2" presStyleCnt="5"/>
      <dgm:spPr/>
    </dgm:pt>
    <dgm:pt modelId="{47969192-7831-4A04-BDE5-56AF331A95F7}" type="pres">
      <dgm:prSet presAssocID="{D3C30F24-6787-4DFE-ACB1-E944DDC93395}" presName="horz1" presStyleCnt="0"/>
      <dgm:spPr/>
    </dgm:pt>
    <dgm:pt modelId="{591A24E0-6A85-4CE2-BD7B-E92F7E0DD9E4}" type="pres">
      <dgm:prSet presAssocID="{D3C30F24-6787-4DFE-ACB1-E944DDC93395}" presName="tx1" presStyleLbl="revTx" presStyleIdx="2" presStyleCnt="5"/>
      <dgm:spPr/>
    </dgm:pt>
    <dgm:pt modelId="{93D5535F-2DE7-4CBD-AFB5-25D7DE9732AB}" type="pres">
      <dgm:prSet presAssocID="{D3C30F24-6787-4DFE-ACB1-E944DDC93395}" presName="vert1" presStyleCnt="0"/>
      <dgm:spPr/>
    </dgm:pt>
    <dgm:pt modelId="{60902437-A04C-40FC-A902-FA92FC3CEC05}" type="pres">
      <dgm:prSet presAssocID="{43D7D534-8FC2-4A37-828F-193D408AB823}" presName="thickLine" presStyleLbl="alignNode1" presStyleIdx="3" presStyleCnt="5"/>
      <dgm:spPr/>
    </dgm:pt>
    <dgm:pt modelId="{41E967C7-96B2-49B7-A264-24AACD252B2D}" type="pres">
      <dgm:prSet presAssocID="{43D7D534-8FC2-4A37-828F-193D408AB823}" presName="horz1" presStyleCnt="0"/>
      <dgm:spPr/>
    </dgm:pt>
    <dgm:pt modelId="{E976C46F-9229-42E1-9FBA-AFBEA2643BFC}" type="pres">
      <dgm:prSet presAssocID="{43D7D534-8FC2-4A37-828F-193D408AB823}" presName="tx1" presStyleLbl="revTx" presStyleIdx="3" presStyleCnt="5"/>
      <dgm:spPr/>
    </dgm:pt>
    <dgm:pt modelId="{3D0916B5-2EB5-491E-9062-B5B36C52303A}" type="pres">
      <dgm:prSet presAssocID="{43D7D534-8FC2-4A37-828F-193D408AB823}" presName="vert1" presStyleCnt="0"/>
      <dgm:spPr/>
    </dgm:pt>
    <dgm:pt modelId="{F9D3D1EA-D904-42AF-9677-E1D4A939160B}" type="pres">
      <dgm:prSet presAssocID="{334DB7F2-0259-4A8A-9D63-CCF927AD8F84}" presName="thickLine" presStyleLbl="alignNode1" presStyleIdx="4" presStyleCnt="5"/>
      <dgm:spPr/>
    </dgm:pt>
    <dgm:pt modelId="{5801B6A2-CA6E-4CA4-8D10-BF633523B60A}" type="pres">
      <dgm:prSet presAssocID="{334DB7F2-0259-4A8A-9D63-CCF927AD8F84}" presName="horz1" presStyleCnt="0"/>
      <dgm:spPr/>
    </dgm:pt>
    <dgm:pt modelId="{95EA6B5E-54B4-4E47-B4AE-4CA3CA88F1E3}" type="pres">
      <dgm:prSet presAssocID="{334DB7F2-0259-4A8A-9D63-CCF927AD8F84}" presName="tx1" presStyleLbl="revTx" presStyleIdx="4" presStyleCnt="5"/>
      <dgm:spPr/>
    </dgm:pt>
    <dgm:pt modelId="{D91E9734-E3FB-432A-888B-5AFC7650A093}" type="pres">
      <dgm:prSet presAssocID="{334DB7F2-0259-4A8A-9D63-CCF927AD8F84}" presName="vert1" presStyleCnt="0"/>
      <dgm:spPr/>
    </dgm:pt>
  </dgm:ptLst>
  <dgm:cxnLst>
    <dgm:cxn modelId="{DBE14D15-599C-4796-9DEE-FF73412CF4D9}" srcId="{0A88A596-0149-4EBD-B3B1-73143F9795B3}" destId="{11451F35-4191-4FBB-9E8C-DA04E89F9B95}" srcOrd="0" destOrd="0" parTransId="{F1D48F5D-4319-4670-8694-ACF40C8F0323}" sibTransId="{1522EC3A-C443-4582-8B1B-31D0D899F079}"/>
    <dgm:cxn modelId="{8929266F-4229-43C0-8A57-0060BB63D15B}" type="presOf" srcId="{0A88A596-0149-4EBD-B3B1-73143F9795B3}" destId="{1739F19F-A91D-47E9-A392-A1534CE15F26}" srcOrd="0" destOrd="0" presId="urn:microsoft.com/office/officeart/2008/layout/LinedList"/>
    <dgm:cxn modelId="{0BFF568B-3111-4242-ADF1-A17226BF71BE}" type="presOf" srcId="{43D7D534-8FC2-4A37-828F-193D408AB823}" destId="{E976C46F-9229-42E1-9FBA-AFBEA2643BFC}" srcOrd="0" destOrd="0" presId="urn:microsoft.com/office/officeart/2008/layout/LinedList"/>
    <dgm:cxn modelId="{8FFDA190-7340-4568-B212-708349A9A6D6}" srcId="{0A88A596-0149-4EBD-B3B1-73143F9795B3}" destId="{334DB7F2-0259-4A8A-9D63-CCF927AD8F84}" srcOrd="4" destOrd="0" parTransId="{3A3C1677-0448-422D-AA8E-30E6DA3C57F8}" sibTransId="{7444522A-5A15-4449-A90D-A6067BC4CD4E}"/>
    <dgm:cxn modelId="{DA590DA5-AF4E-4560-BE0A-9F104386AA4C}" type="presOf" srcId="{D3C30F24-6787-4DFE-ACB1-E944DDC93395}" destId="{591A24E0-6A85-4CE2-BD7B-E92F7E0DD9E4}" srcOrd="0" destOrd="0" presId="urn:microsoft.com/office/officeart/2008/layout/LinedList"/>
    <dgm:cxn modelId="{90B510B5-ACB7-4DF1-B7D4-64815B9BC191}" type="presOf" srcId="{11451F35-4191-4FBB-9E8C-DA04E89F9B95}" destId="{AA62CB51-6E12-4B45-A518-2AF24C45659E}" srcOrd="0" destOrd="0" presId="urn:microsoft.com/office/officeart/2008/layout/LinedList"/>
    <dgm:cxn modelId="{C5BAAEC1-6F48-47AC-AA09-5855E80D189B}" srcId="{0A88A596-0149-4EBD-B3B1-73143F9795B3}" destId="{D3C30F24-6787-4DFE-ACB1-E944DDC93395}" srcOrd="2" destOrd="0" parTransId="{7021856C-A21A-47FD-BB3A-BA820F31EE49}" sibTransId="{7A78B1EE-81A6-41C0-AA40-BC54DE9D44A2}"/>
    <dgm:cxn modelId="{AD4CB7C8-EA0A-4D2A-87C2-C4B88851A979}" srcId="{0A88A596-0149-4EBD-B3B1-73143F9795B3}" destId="{425D6CA9-A2D2-4FB1-BAA6-0B7C408D71E4}" srcOrd="1" destOrd="0" parTransId="{B877BF21-561C-4176-ACF9-270DAED90C45}" sibTransId="{33F8DC1D-B6D0-4ACA-A00C-EE02FA596837}"/>
    <dgm:cxn modelId="{BD1571DD-E012-4598-BEBE-A84938FB5675}" srcId="{0A88A596-0149-4EBD-B3B1-73143F9795B3}" destId="{43D7D534-8FC2-4A37-828F-193D408AB823}" srcOrd="3" destOrd="0" parTransId="{EDA73C19-7E71-4232-8108-585D7472C45B}" sibTransId="{3549E0A4-2870-4CDC-905E-C68305D2B647}"/>
    <dgm:cxn modelId="{D2AD9EE2-B1D5-4D71-B884-AEBD9EE31AF8}" type="presOf" srcId="{334DB7F2-0259-4A8A-9D63-CCF927AD8F84}" destId="{95EA6B5E-54B4-4E47-B4AE-4CA3CA88F1E3}" srcOrd="0" destOrd="0" presId="urn:microsoft.com/office/officeart/2008/layout/LinedList"/>
    <dgm:cxn modelId="{CE928CF1-ED85-40CB-AAFB-E7DE23FDFC48}" type="presOf" srcId="{425D6CA9-A2D2-4FB1-BAA6-0B7C408D71E4}" destId="{40300B4F-1DE7-4262-8FB1-3440A5B133ED}" srcOrd="0" destOrd="0" presId="urn:microsoft.com/office/officeart/2008/layout/LinedList"/>
    <dgm:cxn modelId="{9237F0AC-CEE7-4251-9784-358E7804CACA}" type="presParOf" srcId="{1739F19F-A91D-47E9-A392-A1534CE15F26}" destId="{EEE575E7-DFB0-42C3-8A60-337C2153231C}" srcOrd="0" destOrd="0" presId="urn:microsoft.com/office/officeart/2008/layout/LinedList"/>
    <dgm:cxn modelId="{0C468E61-F51E-4483-A40B-9ADA18CBDCC7}" type="presParOf" srcId="{1739F19F-A91D-47E9-A392-A1534CE15F26}" destId="{6212ED07-3D5F-41A6-B4FC-057705E1E4E2}" srcOrd="1" destOrd="0" presId="urn:microsoft.com/office/officeart/2008/layout/LinedList"/>
    <dgm:cxn modelId="{F2C58545-6FE6-4735-B9B4-C8FF46722CAD}" type="presParOf" srcId="{6212ED07-3D5F-41A6-B4FC-057705E1E4E2}" destId="{AA62CB51-6E12-4B45-A518-2AF24C45659E}" srcOrd="0" destOrd="0" presId="urn:microsoft.com/office/officeart/2008/layout/LinedList"/>
    <dgm:cxn modelId="{3D43856B-6F78-4A5A-98F0-CD89C4CE030C}" type="presParOf" srcId="{6212ED07-3D5F-41A6-B4FC-057705E1E4E2}" destId="{F5CD946A-6267-418D-BC9D-2023B48A6872}" srcOrd="1" destOrd="0" presId="urn:microsoft.com/office/officeart/2008/layout/LinedList"/>
    <dgm:cxn modelId="{CB107160-7612-4D5F-AF24-8FDC4C35F6BE}" type="presParOf" srcId="{1739F19F-A91D-47E9-A392-A1534CE15F26}" destId="{1F511AB3-D2A3-42CD-A862-3988A617CA5F}" srcOrd="2" destOrd="0" presId="urn:microsoft.com/office/officeart/2008/layout/LinedList"/>
    <dgm:cxn modelId="{C078C011-E837-4CD3-9B21-98EC96974F8E}" type="presParOf" srcId="{1739F19F-A91D-47E9-A392-A1534CE15F26}" destId="{82D8A636-1191-4117-8EB4-D55107388249}" srcOrd="3" destOrd="0" presId="urn:microsoft.com/office/officeart/2008/layout/LinedList"/>
    <dgm:cxn modelId="{DEC8FCB9-9C07-438F-9A04-E1E3B4BAA873}" type="presParOf" srcId="{82D8A636-1191-4117-8EB4-D55107388249}" destId="{40300B4F-1DE7-4262-8FB1-3440A5B133ED}" srcOrd="0" destOrd="0" presId="urn:microsoft.com/office/officeart/2008/layout/LinedList"/>
    <dgm:cxn modelId="{44EE6F05-A7A4-4E52-A761-C68FFF6B67DD}" type="presParOf" srcId="{82D8A636-1191-4117-8EB4-D55107388249}" destId="{307FA108-04A3-4FDA-A351-C2ABCC0D0511}" srcOrd="1" destOrd="0" presId="urn:microsoft.com/office/officeart/2008/layout/LinedList"/>
    <dgm:cxn modelId="{28296324-1868-424C-A4C9-0CCF9C4871FB}" type="presParOf" srcId="{1739F19F-A91D-47E9-A392-A1534CE15F26}" destId="{2FECB747-5B05-433C-9B09-4ED8084B36B1}" srcOrd="4" destOrd="0" presId="urn:microsoft.com/office/officeart/2008/layout/LinedList"/>
    <dgm:cxn modelId="{8D62D15A-9992-43C9-AB70-7E95001D707C}" type="presParOf" srcId="{1739F19F-A91D-47E9-A392-A1534CE15F26}" destId="{47969192-7831-4A04-BDE5-56AF331A95F7}" srcOrd="5" destOrd="0" presId="urn:microsoft.com/office/officeart/2008/layout/LinedList"/>
    <dgm:cxn modelId="{2FA8E25C-BA1D-4CB6-8494-56CC30762F82}" type="presParOf" srcId="{47969192-7831-4A04-BDE5-56AF331A95F7}" destId="{591A24E0-6A85-4CE2-BD7B-E92F7E0DD9E4}" srcOrd="0" destOrd="0" presId="urn:microsoft.com/office/officeart/2008/layout/LinedList"/>
    <dgm:cxn modelId="{6D1F2AA5-624A-4C2B-A24F-0AA5ED32D26A}" type="presParOf" srcId="{47969192-7831-4A04-BDE5-56AF331A95F7}" destId="{93D5535F-2DE7-4CBD-AFB5-25D7DE9732AB}" srcOrd="1" destOrd="0" presId="urn:microsoft.com/office/officeart/2008/layout/LinedList"/>
    <dgm:cxn modelId="{22A8474D-FF4A-44BD-A073-521A7DAC1A42}" type="presParOf" srcId="{1739F19F-A91D-47E9-A392-A1534CE15F26}" destId="{60902437-A04C-40FC-A902-FA92FC3CEC05}" srcOrd="6" destOrd="0" presId="urn:microsoft.com/office/officeart/2008/layout/LinedList"/>
    <dgm:cxn modelId="{D0D3A5BE-39D1-4A33-A24C-EA48BAFE8163}" type="presParOf" srcId="{1739F19F-A91D-47E9-A392-A1534CE15F26}" destId="{41E967C7-96B2-49B7-A264-24AACD252B2D}" srcOrd="7" destOrd="0" presId="urn:microsoft.com/office/officeart/2008/layout/LinedList"/>
    <dgm:cxn modelId="{CD1EEF18-19D2-4FB1-9F1F-7B48153180D0}" type="presParOf" srcId="{41E967C7-96B2-49B7-A264-24AACD252B2D}" destId="{E976C46F-9229-42E1-9FBA-AFBEA2643BFC}" srcOrd="0" destOrd="0" presId="urn:microsoft.com/office/officeart/2008/layout/LinedList"/>
    <dgm:cxn modelId="{9B6F7A88-0B3C-4925-B466-8A6624E72849}" type="presParOf" srcId="{41E967C7-96B2-49B7-A264-24AACD252B2D}" destId="{3D0916B5-2EB5-491E-9062-B5B36C52303A}" srcOrd="1" destOrd="0" presId="urn:microsoft.com/office/officeart/2008/layout/LinedList"/>
    <dgm:cxn modelId="{E92A7DE2-F9D8-4284-998D-E2A17C5F8172}" type="presParOf" srcId="{1739F19F-A91D-47E9-A392-A1534CE15F26}" destId="{F9D3D1EA-D904-42AF-9677-E1D4A939160B}" srcOrd="8" destOrd="0" presId="urn:microsoft.com/office/officeart/2008/layout/LinedList"/>
    <dgm:cxn modelId="{1CCA5E37-4B3F-4E35-B126-2AB8E84B897E}" type="presParOf" srcId="{1739F19F-A91D-47E9-A392-A1534CE15F26}" destId="{5801B6A2-CA6E-4CA4-8D10-BF633523B60A}" srcOrd="9" destOrd="0" presId="urn:microsoft.com/office/officeart/2008/layout/LinedList"/>
    <dgm:cxn modelId="{AA0626CA-E622-4136-A0FD-7E57C4B39893}" type="presParOf" srcId="{5801B6A2-CA6E-4CA4-8D10-BF633523B60A}" destId="{95EA6B5E-54B4-4E47-B4AE-4CA3CA88F1E3}" srcOrd="0" destOrd="0" presId="urn:microsoft.com/office/officeart/2008/layout/LinedList"/>
    <dgm:cxn modelId="{8248949C-F7B6-4401-92BD-31911C3D9C07}" type="presParOf" srcId="{5801B6A2-CA6E-4CA4-8D10-BF633523B60A}" destId="{D91E9734-E3FB-432A-888B-5AFC7650A0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1C08E6-72A5-455B-8D8A-8A2AB0FA70B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777D7DF-61D4-4B7A-82A1-BACEE6FCC877}">
      <dgm:prSet custT="1"/>
      <dgm:spPr/>
      <dgm:t>
        <a:bodyPr/>
        <a:lstStyle/>
        <a:p>
          <a:pPr algn="just"/>
          <a:r>
            <a:rPr lang="en-US" sz="1400" dirty="0"/>
            <a:t>Image Compression Significance: Crucial for reducing image size while preserving vital details.</a:t>
          </a:r>
        </a:p>
      </dgm:t>
    </dgm:pt>
    <dgm:pt modelId="{A4292CE1-F3D8-4F91-8928-267D40EF6905}" type="parTrans" cxnId="{F3C365B2-E085-4178-9D16-7C4DC0323AA8}">
      <dgm:prSet/>
      <dgm:spPr/>
      <dgm:t>
        <a:bodyPr/>
        <a:lstStyle/>
        <a:p>
          <a:endParaRPr lang="en-US"/>
        </a:p>
      </dgm:t>
    </dgm:pt>
    <dgm:pt modelId="{0E0276C1-F6F2-4D6A-8CF7-565DF6E00189}" type="sibTrans" cxnId="{F3C365B2-E085-4178-9D16-7C4DC0323AA8}">
      <dgm:prSet/>
      <dgm:spPr/>
      <dgm:t>
        <a:bodyPr/>
        <a:lstStyle/>
        <a:p>
          <a:endParaRPr lang="en-US"/>
        </a:p>
      </dgm:t>
    </dgm:pt>
    <dgm:pt modelId="{2DCCC150-7B3B-49B6-85DF-ED3C1219C1C7}">
      <dgm:prSet custT="1"/>
      <dgm:spPr/>
      <dgm:t>
        <a:bodyPr/>
        <a:lstStyle/>
        <a:p>
          <a:pPr algn="just"/>
          <a:r>
            <a:rPr lang="en-US" sz="1400" dirty="0"/>
            <a:t>Study Focus: Explores techniques for effective image size reduction and analyzes methods for their effectiveness and error susceptibility.</a:t>
          </a:r>
        </a:p>
      </dgm:t>
    </dgm:pt>
    <dgm:pt modelId="{D0F44681-68FD-4808-A3E6-5C54BB92327F}" type="parTrans" cxnId="{23AD1A31-1B08-47E8-83F7-D5EC08819F31}">
      <dgm:prSet/>
      <dgm:spPr/>
      <dgm:t>
        <a:bodyPr/>
        <a:lstStyle/>
        <a:p>
          <a:endParaRPr lang="en-US"/>
        </a:p>
      </dgm:t>
    </dgm:pt>
    <dgm:pt modelId="{21FFA25B-EAF5-4722-A4E2-53764BA7CBF5}" type="sibTrans" cxnId="{23AD1A31-1B08-47E8-83F7-D5EC08819F31}">
      <dgm:prSet/>
      <dgm:spPr/>
      <dgm:t>
        <a:bodyPr/>
        <a:lstStyle/>
        <a:p>
          <a:endParaRPr lang="en-US"/>
        </a:p>
      </dgm:t>
    </dgm:pt>
    <dgm:pt modelId="{DC5AA1FD-AD1B-4793-87BC-BCA581C6CCAC}">
      <dgm:prSet custT="1"/>
      <dgm:spPr/>
      <dgm:t>
        <a:bodyPr/>
        <a:lstStyle/>
        <a:p>
          <a:pPr algn="just"/>
          <a:r>
            <a:rPr lang="en-US" sz="1400" b="0" i="0" dirty="0"/>
            <a:t>Algorithm Efficiency and Error Rates Consistency: While compression levels vary depending on the image, the efficiency of algorithms like Huffman coding and Burrows-Wheeler Transform (BWT) in achieving high compression without loss remains consistent across different image types.</a:t>
          </a:r>
          <a:endParaRPr lang="en-US" sz="1400" dirty="0"/>
        </a:p>
      </dgm:t>
    </dgm:pt>
    <dgm:pt modelId="{E558EABB-4E2E-4A44-9217-5F1BD1105E16}" type="parTrans" cxnId="{A2AE888F-E9EF-44B5-85F4-3C6EDF44A5B0}">
      <dgm:prSet/>
      <dgm:spPr/>
      <dgm:t>
        <a:bodyPr/>
        <a:lstStyle/>
        <a:p>
          <a:endParaRPr lang="en-US"/>
        </a:p>
      </dgm:t>
    </dgm:pt>
    <dgm:pt modelId="{91BAFC1C-9EE7-4121-9628-AAB658D47A17}" type="sibTrans" cxnId="{A2AE888F-E9EF-44B5-85F4-3C6EDF44A5B0}">
      <dgm:prSet/>
      <dgm:spPr/>
      <dgm:t>
        <a:bodyPr/>
        <a:lstStyle/>
        <a:p>
          <a:endParaRPr lang="en-US"/>
        </a:p>
      </dgm:t>
    </dgm:pt>
    <dgm:pt modelId="{FD009114-151B-4F55-BD5C-C8B74131D2A4}">
      <dgm:prSet custT="1"/>
      <dgm:spPr/>
      <dgm:t>
        <a:bodyPr/>
        <a:lstStyle/>
        <a:p>
          <a:pPr algn="just"/>
          <a:r>
            <a:rPr lang="en-US" sz="1400" dirty="0"/>
            <a:t>Dynamic Programming Contribution: Further enhances data compression, contributing to overall effectiveness.</a:t>
          </a:r>
        </a:p>
      </dgm:t>
    </dgm:pt>
    <dgm:pt modelId="{74C2C029-4F8C-41C4-9187-4EB36BDB4B7F}" type="parTrans" cxnId="{B8CB1AFE-0A60-47B8-8AF9-B528213A5DC8}">
      <dgm:prSet/>
      <dgm:spPr/>
      <dgm:t>
        <a:bodyPr/>
        <a:lstStyle/>
        <a:p>
          <a:endParaRPr lang="en-US"/>
        </a:p>
      </dgm:t>
    </dgm:pt>
    <dgm:pt modelId="{9082EDD4-53CA-4339-B5F0-733309797EFE}" type="sibTrans" cxnId="{B8CB1AFE-0A60-47B8-8AF9-B528213A5DC8}">
      <dgm:prSet/>
      <dgm:spPr/>
      <dgm:t>
        <a:bodyPr/>
        <a:lstStyle/>
        <a:p>
          <a:endParaRPr lang="en-US"/>
        </a:p>
      </dgm:t>
    </dgm:pt>
    <dgm:pt modelId="{8E2D9118-5272-41BF-9452-E0EEA87A2DFB}">
      <dgm:prSet custT="1"/>
      <dgm:spPr/>
      <dgm:t>
        <a:bodyPr/>
        <a:lstStyle/>
        <a:p>
          <a:pPr algn="just"/>
          <a:r>
            <a:rPr lang="en-US" sz="1400" dirty="0"/>
            <a:t>Future Outlook: With increasing data creation and transmission needs, advanced algorithms, like those explored, will play a vital role in meeting these demands.</a:t>
          </a:r>
        </a:p>
      </dgm:t>
    </dgm:pt>
    <dgm:pt modelId="{A998D9E4-89FD-4B2D-862B-8F7C2BE3630D}" type="parTrans" cxnId="{1A9107F8-AAFD-4A50-904A-6F07A8B615F1}">
      <dgm:prSet/>
      <dgm:spPr/>
      <dgm:t>
        <a:bodyPr/>
        <a:lstStyle/>
        <a:p>
          <a:endParaRPr lang="en-US"/>
        </a:p>
      </dgm:t>
    </dgm:pt>
    <dgm:pt modelId="{C6F8E705-C966-4216-864D-24292C1E5C77}" type="sibTrans" cxnId="{1A9107F8-AAFD-4A50-904A-6F07A8B615F1}">
      <dgm:prSet/>
      <dgm:spPr/>
      <dgm:t>
        <a:bodyPr/>
        <a:lstStyle/>
        <a:p>
          <a:endParaRPr lang="en-US"/>
        </a:p>
      </dgm:t>
    </dgm:pt>
    <dgm:pt modelId="{0EB24867-B574-4715-B689-0EA9034FB4CD}" type="pres">
      <dgm:prSet presAssocID="{4F1C08E6-72A5-455B-8D8A-8A2AB0FA70B8}" presName="vert0" presStyleCnt="0">
        <dgm:presLayoutVars>
          <dgm:dir/>
          <dgm:animOne val="branch"/>
          <dgm:animLvl val="lvl"/>
        </dgm:presLayoutVars>
      </dgm:prSet>
      <dgm:spPr/>
    </dgm:pt>
    <dgm:pt modelId="{71854F2E-E46A-4E28-8D29-63CFE363033D}" type="pres">
      <dgm:prSet presAssocID="{F777D7DF-61D4-4B7A-82A1-BACEE6FCC877}" presName="thickLine" presStyleLbl="alignNode1" presStyleIdx="0" presStyleCnt="5"/>
      <dgm:spPr/>
    </dgm:pt>
    <dgm:pt modelId="{84B77318-CEE4-4D3B-9E44-6877A9BE03A5}" type="pres">
      <dgm:prSet presAssocID="{F777D7DF-61D4-4B7A-82A1-BACEE6FCC877}" presName="horz1" presStyleCnt="0"/>
      <dgm:spPr/>
    </dgm:pt>
    <dgm:pt modelId="{D5AF7789-CE7D-4C95-8A65-85EAD9DF0472}" type="pres">
      <dgm:prSet presAssocID="{F777D7DF-61D4-4B7A-82A1-BACEE6FCC877}" presName="tx1" presStyleLbl="revTx" presStyleIdx="0" presStyleCnt="5" custScaleY="500122"/>
      <dgm:spPr/>
    </dgm:pt>
    <dgm:pt modelId="{B80FD9F9-B175-4D2E-A830-30E3553D09B2}" type="pres">
      <dgm:prSet presAssocID="{F777D7DF-61D4-4B7A-82A1-BACEE6FCC877}" presName="vert1" presStyleCnt="0"/>
      <dgm:spPr/>
    </dgm:pt>
    <dgm:pt modelId="{8F4F5E25-3AB7-458E-8743-7C6BBA814D8A}" type="pres">
      <dgm:prSet presAssocID="{2DCCC150-7B3B-49B6-85DF-ED3C1219C1C7}" presName="thickLine" presStyleLbl="alignNode1" presStyleIdx="1" presStyleCnt="5"/>
      <dgm:spPr/>
    </dgm:pt>
    <dgm:pt modelId="{08505C41-F577-4DDA-91CE-ACE1A50DB213}" type="pres">
      <dgm:prSet presAssocID="{2DCCC150-7B3B-49B6-85DF-ED3C1219C1C7}" presName="horz1" presStyleCnt="0"/>
      <dgm:spPr/>
    </dgm:pt>
    <dgm:pt modelId="{B51991C0-DA3C-43BF-9E49-B9552EB1E103}" type="pres">
      <dgm:prSet presAssocID="{2DCCC150-7B3B-49B6-85DF-ED3C1219C1C7}" presName="tx1" presStyleLbl="revTx" presStyleIdx="1" presStyleCnt="5" custScaleY="500122"/>
      <dgm:spPr/>
    </dgm:pt>
    <dgm:pt modelId="{0E185E6E-0F96-496D-B13B-626166A91516}" type="pres">
      <dgm:prSet presAssocID="{2DCCC150-7B3B-49B6-85DF-ED3C1219C1C7}" presName="vert1" presStyleCnt="0"/>
      <dgm:spPr/>
    </dgm:pt>
    <dgm:pt modelId="{BCACA0B7-65CA-4B07-BBCA-318E49EBB7A6}" type="pres">
      <dgm:prSet presAssocID="{DC5AA1FD-AD1B-4793-87BC-BCA581C6CCAC}" presName="thickLine" presStyleLbl="alignNode1" presStyleIdx="2" presStyleCnt="5"/>
      <dgm:spPr/>
    </dgm:pt>
    <dgm:pt modelId="{A67AD6E7-D8FB-4AEC-A31E-57AB34952ECE}" type="pres">
      <dgm:prSet presAssocID="{DC5AA1FD-AD1B-4793-87BC-BCA581C6CCAC}" presName="horz1" presStyleCnt="0"/>
      <dgm:spPr/>
    </dgm:pt>
    <dgm:pt modelId="{A05CDFF4-B901-44FE-918D-1ADD5E41BCDD}" type="pres">
      <dgm:prSet presAssocID="{DC5AA1FD-AD1B-4793-87BC-BCA581C6CCAC}" presName="tx1" presStyleLbl="revTx" presStyleIdx="2" presStyleCnt="5" custScaleY="500122"/>
      <dgm:spPr/>
    </dgm:pt>
    <dgm:pt modelId="{4DF064DF-E733-4A85-9D0D-43FBF40FD089}" type="pres">
      <dgm:prSet presAssocID="{DC5AA1FD-AD1B-4793-87BC-BCA581C6CCAC}" presName="vert1" presStyleCnt="0"/>
      <dgm:spPr/>
    </dgm:pt>
    <dgm:pt modelId="{FA1D6A0E-2FA9-495C-BCCC-58A7E5F417DB}" type="pres">
      <dgm:prSet presAssocID="{FD009114-151B-4F55-BD5C-C8B74131D2A4}" presName="thickLine" presStyleLbl="alignNode1" presStyleIdx="3" presStyleCnt="5"/>
      <dgm:spPr/>
    </dgm:pt>
    <dgm:pt modelId="{6FA054BA-85C0-49B7-91C1-F1A7157C9067}" type="pres">
      <dgm:prSet presAssocID="{FD009114-151B-4F55-BD5C-C8B74131D2A4}" presName="horz1" presStyleCnt="0"/>
      <dgm:spPr/>
    </dgm:pt>
    <dgm:pt modelId="{B2DEEB5C-C516-453B-8EDA-EF12BC9F6502}" type="pres">
      <dgm:prSet presAssocID="{FD009114-151B-4F55-BD5C-C8B74131D2A4}" presName="tx1" presStyleLbl="revTx" presStyleIdx="3" presStyleCnt="5" custScaleY="500122"/>
      <dgm:spPr/>
    </dgm:pt>
    <dgm:pt modelId="{9963FF3D-F521-42A0-9464-2D9E18FA1739}" type="pres">
      <dgm:prSet presAssocID="{FD009114-151B-4F55-BD5C-C8B74131D2A4}" presName="vert1" presStyleCnt="0"/>
      <dgm:spPr/>
    </dgm:pt>
    <dgm:pt modelId="{8B0E4662-58F1-4914-8E06-480C67275EFA}" type="pres">
      <dgm:prSet presAssocID="{8E2D9118-5272-41BF-9452-E0EEA87A2DFB}" presName="thickLine" presStyleLbl="alignNode1" presStyleIdx="4" presStyleCnt="5"/>
      <dgm:spPr/>
    </dgm:pt>
    <dgm:pt modelId="{0E763E48-A548-413B-BA82-A0B5FDADFA5F}" type="pres">
      <dgm:prSet presAssocID="{8E2D9118-5272-41BF-9452-E0EEA87A2DFB}" presName="horz1" presStyleCnt="0"/>
      <dgm:spPr/>
    </dgm:pt>
    <dgm:pt modelId="{C0118CFD-4724-4E83-BE11-1DD92954A8B8}" type="pres">
      <dgm:prSet presAssocID="{8E2D9118-5272-41BF-9452-E0EEA87A2DFB}" presName="tx1" presStyleLbl="revTx" presStyleIdx="4" presStyleCnt="5" custScaleY="500122"/>
      <dgm:spPr/>
    </dgm:pt>
    <dgm:pt modelId="{264F88BF-76F8-4825-886A-39556BB6D48B}" type="pres">
      <dgm:prSet presAssocID="{8E2D9118-5272-41BF-9452-E0EEA87A2DFB}" presName="vert1" presStyleCnt="0"/>
      <dgm:spPr/>
    </dgm:pt>
  </dgm:ptLst>
  <dgm:cxnLst>
    <dgm:cxn modelId="{69C5A821-F9D5-46C9-ADAB-4A6946132F6A}" type="presOf" srcId="{DC5AA1FD-AD1B-4793-87BC-BCA581C6CCAC}" destId="{A05CDFF4-B901-44FE-918D-1ADD5E41BCDD}" srcOrd="0" destOrd="0" presId="urn:microsoft.com/office/officeart/2008/layout/LinedList"/>
    <dgm:cxn modelId="{23AD1A31-1B08-47E8-83F7-D5EC08819F31}" srcId="{4F1C08E6-72A5-455B-8D8A-8A2AB0FA70B8}" destId="{2DCCC150-7B3B-49B6-85DF-ED3C1219C1C7}" srcOrd="1" destOrd="0" parTransId="{D0F44681-68FD-4808-A3E6-5C54BB92327F}" sibTransId="{21FFA25B-EAF5-4722-A4E2-53764BA7CBF5}"/>
    <dgm:cxn modelId="{D25F405F-066C-4F3A-A84B-344C503AE978}" type="presOf" srcId="{4F1C08E6-72A5-455B-8D8A-8A2AB0FA70B8}" destId="{0EB24867-B574-4715-B689-0EA9034FB4CD}" srcOrd="0" destOrd="0" presId="urn:microsoft.com/office/officeart/2008/layout/LinedList"/>
    <dgm:cxn modelId="{EBBD2A82-DDB7-4F34-A224-2A9EFD59E8D2}" type="presOf" srcId="{FD009114-151B-4F55-BD5C-C8B74131D2A4}" destId="{B2DEEB5C-C516-453B-8EDA-EF12BC9F6502}" srcOrd="0" destOrd="0" presId="urn:microsoft.com/office/officeart/2008/layout/LinedList"/>
    <dgm:cxn modelId="{A2AE888F-E9EF-44B5-85F4-3C6EDF44A5B0}" srcId="{4F1C08E6-72A5-455B-8D8A-8A2AB0FA70B8}" destId="{DC5AA1FD-AD1B-4793-87BC-BCA581C6CCAC}" srcOrd="2" destOrd="0" parTransId="{E558EABB-4E2E-4A44-9217-5F1BD1105E16}" sibTransId="{91BAFC1C-9EE7-4121-9628-AAB658D47A17}"/>
    <dgm:cxn modelId="{2F4643A4-C650-4DC4-87D1-16968D62ECC0}" type="presOf" srcId="{8E2D9118-5272-41BF-9452-E0EEA87A2DFB}" destId="{C0118CFD-4724-4E83-BE11-1DD92954A8B8}" srcOrd="0" destOrd="0" presId="urn:microsoft.com/office/officeart/2008/layout/LinedList"/>
    <dgm:cxn modelId="{F3C365B2-E085-4178-9D16-7C4DC0323AA8}" srcId="{4F1C08E6-72A5-455B-8D8A-8A2AB0FA70B8}" destId="{F777D7DF-61D4-4B7A-82A1-BACEE6FCC877}" srcOrd="0" destOrd="0" parTransId="{A4292CE1-F3D8-4F91-8928-267D40EF6905}" sibTransId="{0E0276C1-F6F2-4D6A-8CF7-565DF6E00189}"/>
    <dgm:cxn modelId="{A5B0DBDD-299D-40D1-9C42-8299C1A62B2B}" type="presOf" srcId="{2DCCC150-7B3B-49B6-85DF-ED3C1219C1C7}" destId="{B51991C0-DA3C-43BF-9E49-B9552EB1E103}" srcOrd="0" destOrd="0" presId="urn:microsoft.com/office/officeart/2008/layout/LinedList"/>
    <dgm:cxn modelId="{1A9107F8-AAFD-4A50-904A-6F07A8B615F1}" srcId="{4F1C08E6-72A5-455B-8D8A-8A2AB0FA70B8}" destId="{8E2D9118-5272-41BF-9452-E0EEA87A2DFB}" srcOrd="4" destOrd="0" parTransId="{A998D9E4-89FD-4B2D-862B-8F7C2BE3630D}" sibTransId="{C6F8E705-C966-4216-864D-24292C1E5C77}"/>
    <dgm:cxn modelId="{B3E90EFC-ADD9-46F9-93F8-A1A86F4E843B}" type="presOf" srcId="{F777D7DF-61D4-4B7A-82A1-BACEE6FCC877}" destId="{D5AF7789-CE7D-4C95-8A65-85EAD9DF0472}" srcOrd="0" destOrd="0" presId="urn:microsoft.com/office/officeart/2008/layout/LinedList"/>
    <dgm:cxn modelId="{B8CB1AFE-0A60-47B8-8AF9-B528213A5DC8}" srcId="{4F1C08E6-72A5-455B-8D8A-8A2AB0FA70B8}" destId="{FD009114-151B-4F55-BD5C-C8B74131D2A4}" srcOrd="3" destOrd="0" parTransId="{74C2C029-4F8C-41C4-9187-4EB36BDB4B7F}" sibTransId="{9082EDD4-53CA-4339-B5F0-733309797EFE}"/>
    <dgm:cxn modelId="{55B2ED03-15A2-428C-BEFF-C7CE32794678}" type="presParOf" srcId="{0EB24867-B574-4715-B689-0EA9034FB4CD}" destId="{71854F2E-E46A-4E28-8D29-63CFE363033D}" srcOrd="0" destOrd="0" presId="urn:microsoft.com/office/officeart/2008/layout/LinedList"/>
    <dgm:cxn modelId="{AE23A9CA-00B1-448A-8FAD-5E0B1F98CBF4}" type="presParOf" srcId="{0EB24867-B574-4715-B689-0EA9034FB4CD}" destId="{84B77318-CEE4-4D3B-9E44-6877A9BE03A5}" srcOrd="1" destOrd="0" presId="urn:microsoft.com/office/officeart/2008/layout/LinedList"/>
    <dgm:cxn modelId="{AD850C27-301F-433D-8EE9-2AC829A19787}" type="presParOf" srcId="{84B77318-CEE4-4D3B-9E44-6877A9BE03A5}" destId="{D5AF7789-CE7D-4C95-8A65-85EAD9DF0472}" srcOrd="0" destOrd="0" presId="urn:microsoft.com/office/officeart/2008/layout/LinedList"/>
    <dgm:cxn modelId="{7D929B48-BCD6-4DF0-8050-1830DDDC9447}" type="presParOf" srcId="{84B77318-CEE4-4D3B-9E44-6877A9BE03A5}" destId="{B80FD9F9-B175-4D2E-A830-30E3553D09B2}" srcOrd="1" destOrd="0" presId="urn:microsoft.com/office/officeart/2008/layout/LinedList"/>
    <dgm:cxn modelId="{045D5F6C-C805-422E-9DB1-6F660FAEAC9C}" type="presParOf" srcId="{0EB24867-B574-4715-B689-0EA9034FB4CD}" destId="{8F4F5E25-3AB7-458E-8743-7C6BBA814D8A}" srcOrd="2" destOrd="0" presId="urn:microsoft.com/office/officeart/2008/layout/LinedList"/>
    <dgm:cxn modelId="{3D4F61FA-EE38-4999-90D3-51B908EE405E}" type="presParOf" srcId="{0EB24867-B574-4715-B689-0EA9034FB4CD}" destId="{08505C41-F577-4DDA-91CE-ACE1A50DB213}" srcOrd="3" destOrd="0" presId="urn:microsoft.com/office/officeart/2008/layout/LinedList"/>
    <dgm:cxn modelId="{C9798C0C-EFB6-4D62-86E1-23A0B8B8AA04}" type="presParOf" srcId="{08505C41-F577-4DDA-91CE-ACE1A50DB213}" destId="{B51991C0-DA3C-43BF-9E49-B9552EB1E103}" srcOrd="0" destOrd="0" presId="urn:microsoft.com/office/officeart/2008/layout/LinedList"/>
    <dgm:cxn modelId="{D5A5449B-45DF-4A9A-831D-C034AAE504B0}" type="presParOf" srcId="{08505C41-F577-4DDA-91CE-ACE1A50DB213}" destId="{0E185E6E-0F96-496D-B13B-626166A91516}" srcOrd="1" destOrd="0" presId="urn:microsoft.com/office/officeart/2008/layout/LinedList"/>
    <dgm:cxn modelId="{837306EB-9AE4-4C39-B155-A0D58B4FE21B}" type="presParOf" srcId="{0EB24867-B574-4715-B689-0EA9034FB4CD}" destId="{BCACA0B7-65CA-4B07-BBCA-318E49EBB7A6}" srcOrd="4" destOrd="0" presId="urn:microsoft.com/office/officeart/2008/layout/LinedList"/>
    <dgm:cxn modelId="{599AB6B6-4F19-4BED-94A7-758357BC9E8E}" type="presParOf" srcId="{0EB24867-B574-4715-B689-0EA9034FB4CD}" destId="{A67AD6E7-D8FB-4AEC-A31E-57AB34952ECE}" srcOrd="5" destOrd="0" presId="urn:microsoft.com/office/officeart/2008/layout/LinedList"/>
    <dgm:cxn modelId="{00F014A6-CE88-45C8-8A9E-7B61A3901E2E}" type="presParOf" srcId="{A67AD6E7-D8FB-4AEC-A31E-57AB34952ECE}" destId="{A05CDFF4-B901-44FE-918D-1ADD5E41BCDD}" srcOrd="0" destOrd="0" presId="urn:microsoft.com/office/officeart/2008/layout/LinedList"/>
    <dgm:cxn modelId="{E786E3A3-1363-4B99-AD23-6D95ADFB7924}" type="presParOf" srcId="{A67AD6E7-D8FB-4AEC-A31E-57AB34952ECE}" destId="{4DF064DF-E733-4A85-9D0D-43FBF40FD089}" srcOrd="1" destOrd="0" presId="urn:microsoft.com/office/officeart/2008/layout/LinedList"/>
    <dgm:cxn modelId="{C96A50A8-132A-4F59-BE9B-2BBB17BBA49C}" type="presParOf" srcId="{0EB24867-B574-4715-B689-0EA9034FB4CD}" destId="{FA1D6A0E-2FA9-495C-BCCC-58A7E5F417DB}" srcOrd="6" destOrd="0" presId="urn:microsoft.com/office/officeart/2008/layout/LinedList"/>
    <dgm:cxn modelId="{D66DFEE1-68DB-491A-9F44-DBB62658B54A}" type="presParOf" srcId="{0EB24867-B574-4715-B689-0EA9034FB4CD}" destId="{6FA054BA-85C0-49B7-91C1-F1A7157C9067}" srcOrd="7" destOrd="0" presId="urn:microsoft.com/office/officeart/2008/layout/LinedList"/>
    <dgm:cxn modelId="{8F595E26-0F18-46EE-81DD-22C58B3280FA}" type="presParOf" srcId="{6FA054BA-85C0-49B7-91C1-F1A7157C9067}" destId="{B2DEEB5C-C516-453B-8EDA-EF12BC9F6502}" srcOrd="0" destOrd="0" presId="urn:microsoft.com/office/officeart/2008/layout/LinedList"/>
    <dgm:cxn modelId="{3D03FBC3-4DEB-4172-AB2B-CC3B2E1EAA60}" type="presParOf" srcId="{6FA054BA-85C0-49B7-91C1-F1A7157C9067}" destId="{9963FF3D-F521-42A0-9464-2D9E18FA1739}" srcOrd="1" destOrd="0" presId="urn:microsoft.com/office/officeart/2008/layout/LinedList"/>
    <dgm:cxn modelId="{10374CDD-4463-439D-A987-D9C17B2F47D3}" type="presParOf" srcId="{0EB24867-B574-4715-B689-0EA9034FB4CD}" destId="{8B0E4662-58F1-4914-8E06-480C67275EFA}" srcOrd="8" destOrd="0" presId="urn:microsoft.com/office/officeart/2008/layout/LinedList"/>
    <dgm:cxn modelId="{CF270D34-571B-4BCB-A271-83B1E291F5BC}" type="presParOf" srcId="{0EB24867-B574-4715-B689-0EA9034FB4CD}" destId="{0E763E48-A548-413B-BA82-A0B5FDADFA5F}" srcOrd="9" destOrd="0" presId="urn:microsoft.com/office/officeart/2008/layout/LinedList"/>
    <dgm:cxn modelId="{3D15E670-D244-4FCE-80FE-9B6FE07F777A}" type="presParOf" srcId="{0E763E48-A548-413B-BA82-A0B5FDADFA5F}" destId="{C0118CFD-4724-4E83-BE11-1DD92954A8B8}" srcOrd="0" destOrd="0" presId="urn:microsoft.com/office/officeart/2008/layout/LinedList"/>
    <dgm:cxn modelId="{A2A8053F-B970-44F7-8B9B-94C41B9D3408}" type="presParOf" srcId="{0E763E48-A548-413B-BA82-A0B5FDADFA5F}" destId="{264F88BF-76F8-4825-886A-39556BB6D4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98D8F1-3C25-49EB-9B44-24A46877854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9DD7BBF-DE4D-4380-AFE4-654763183D44}">
      <dgm:prSet/>
      <dgm:spPr/>
      <dgm:t>
        <a:bodyPr/>
        <a:lstStyle/>
        <a:p>
          <a:pPr algn="just"/>
          <a:r>
            <a:rPr lang="en-IN" b="1" dirty="0"/>
            <a:t>Efficient Data Reordering</a:t>
          </a:r>
          <a:r>
            <a:rPr lang="en-IN" dirty="0"/>
            <a:t>: BWT reorders data to create highly compressible patterns, making it an ideal preprocessing step for Huffman coding.</a:t>
          </a:r>
          <a:endParaRPr lang="en-US" dirty="0"/>
        </a:p>
      </dgm:t>
    </dgm:pt>
    <dgm:pt modelId="{35F909F4-C679-4A9B-A95E-0C7278048779}" type="parTrans" cxnId="{9A3848AE-91F9-4739-9C3B-4E67567C4980}">
      <dgm:prSet/>
      <dgm:spPr/>
      <dgm:t>
        <a:bodyPr/>
        <a:lstStyle/>
        <a:p>
          <a:endParaRPr lang="en-US"/>
        </a:p>
      </dgm:t>
    </dgm:pt>
    <dgm:pt modelId="{E295D888-D0A5-4747-93FD-45F895A7AE2A}" type="sibTrans" cxnId="{9A3848AE-91F9-4739-9C3B-4E67567C4980}">
      <dgm:prSet/>
      <dgm:spPr/>
      <dgm:t>
        <a:bodyPr/>
        <a:lstStyle/>
        <a:p>
          <a:endParaRPr lang="en-US"/>
        </a:p>
      </dgm:t>
    </dgm:pt>
    <dgm:pt modelId="{3A2A4B83-BF12-4858-AC63-F66E0D72BB3F}">
      <dgm:prSet/>
      <dgm:spPr/>
      <dgm:t>
        <a:bodyPr/>
        <a:lstStyle/>
        <a:p>
          <a:pPr algn="just"/>
          <a:r>
            <a:rPr lang="en-IN" b="1" dirty="0"/>
            <a:t>Variable-Length Encoding</a:t>
          </a:r>
          <a:r>
            <a:rPr lang="en-IN" dirty="0"/>
            <a:t>: Huffman coding assigns variable-length codes, optimizing the encoding of symbols and enhancing data representation.</a:t>
          </a:r>
          <a:endParaRPr lang="en-US" dirty="0"/>
        </a:p>
      </dgm:t>
    </dgm:pt>
    <dgm:pt modelId="{704804F8-F2A3-4879-ADEF-8DA4E7608AEF}" type="parTrans" cxnId="{745B5330-9994-4117-8D3F-049ECB5258A3}">
      <dgm:prSet/>
      <dgm:spPr/>
      <dgm:t>
        <a:bodyPr/>
        <a:lstStyle/>
        <a:p>
          <a:endParaRPr lang="en-US"/>
        </a:p>
      </dgm:t>
    </dgm:pt>
    <dgm:pt modelId="{E65009D9-5113-483B-80FC-A34DEBE07C07}" type="sibTrans" cxnId="{745B5330-9994-4117-8D3F-049ECB5258A3}">
      <dgm:prSet/>
      <dgm:spPr/>
      <dgm:t>
        <a:bodyPr/>
        <a:lstStyle/>
        <a:p>
          <a:endParaRPr lang="en-US"/>
        </a:p>
      </dgm:t>
    </dgm:pt>
    <dgm:pt modelId="{383F7E34-4ECE-4A47-B506-62A2FAB9CFD9}">
      <dgm:prSet/>
      <dgm:spPr/>
      <dgm:t>
        <a:bodyPr/>
        <a:lstStyle/>
        <a:p>
          <a:pPr algn="just"/>
          <a:r>
            <a:rPr lang="en-IN" b="1" dirty="0"/>
            <a:t>Enhanced Compression Ratios</a:t>
          </a:r>
          <a:r>
            <a:rPr lang="en-IN" dirty="0"/>
            <a:t>: Combining BWT and Huffman coding consistently results in superior compression ratios, as demonstrated in our empirical tests.</a:t>
          </a:r>
          <a:endParaRPr lang="en-US" dirty="0"/>
        </a:p>
      </dgm:t>
    </dgm:pt>
    <dgm:pt modelId="{69F2A255-ACB0-459F-97F9-4B2C858AB5D6}" type="parTrans" cxnId="{C3D6C0A3-BFE6-4B59-8DC9-3F2FC7EC7FEE}">
      <dgm:prSet/>
      <dgm:spPr/>
      <dgm:t>
        <a:bodyPr/>
        <a:lstStyle/>
        <a:p>
          <a:endParaRPr lang="en-US"/>
        </a:p>
      </dgm:t>
    </dgm:pt>
    <dgm:pt modelId="{E07286F5-463A-41F9-9BDD-97DCB7C8F7F5}" type="sibTrans" cxnId="{C3D6C0A3-BFE6-4B59-8DC9-3F2FC7EC7FEE}">
      <dgm:prSet/>
      <dgm:spPr/>
      <dgm:t>
        <a:bodyPr/>
        <a:lstStyle/>
        <a:p>
          <a:endParaRPr lang="en-US"/>
        </a:p>
      </dgm:t>
    </dgm:pt>
    <dgm:pt modelId="{D68A7543-33BC-4339-9073-7DA408F2AFC9}" type="pres">
      <dgm:prSet presAssocID="{F698D8F1-3C25-49EB-9B44-24A468778542}" presName="vert0" presStyleCnt="0">
        <dgm:presLayoutVars>
          <dgm:dir/>
          <dgm:animOne val="branch"/>
          <dgm:animLvl val="lvl"/>
        </dgm:presLayoutVars>
      </dgm:prSet>
      <dgm:spPr/>
    </dgm:pt>
    <dgm:pt modelId="{1E4F908F-9465-4678-BFB4-785C8A8D9CE7}" type="pres">
      <dgm:prSet presAssocID="{89DD7BBF-DE4D-4380-AFE4-654763183D44}" presName="thickLine" presStyleLbl="alignNode1" presStyleIdx="0" presStyleCnt="3"/>
      <dgm:spPr/>
    </dgm:pt>
    <dgm:pt modelId="{4A6A2960-FF08-4F37-BD5C-14C00E10D237}" type="pres">
      <dgm:prSet presAssocID="{89DD7BBF-DE4D-4380-AFE4-654763183D44}" presName="horz1" presStyleCnt="0"/>
      <dgm:spPr/>
    </dgm:pt>
    <dgm:pt modelId="{3313A020-449C-4808-973A-1B715627BE52}" type="pres">
      <dgm:prSet presAssocID="{89DD7BBF-DE4D-4380-AFE4-654763183D44}" presName="tx1" presStyleLbl="revTx" presStyleIdx="0" presStyleCnt="3"/>
      <dgm:spPr/>
    </dgm:pt>
    <dgm:pt modelId="{EC455719-5670-44A1-977A-D37BAF12303D}" type="pres">
      <dgm:prSet presAssocID="{89DD7BBF-DE4D-4380-AFE4-654763183D44}" presName="vert1" presStyleCnt="0"/>
      <dgm:spPr/>
    </dgm:pt>
    <dgm:pt modelId="{539DE50C-614D-49FF-8FF8-305936630487}" type="pres">
      <dgm:prSet presAssocID="{3A2A4B83-BF12-4858-AC63-F66E0D72BB3F}" presName="thickLine" presStyleLbl="alignNode1" presStyleIdx="1" presStyleCnt="3"/>
      <dgm:spPr/>
    </dgm:pt>
    <dgm:pt modelId="{32A45EF1-1A15-4BB8-9BDB-2AEB67681B20}" type="pres">
      <dgm:prSet presAssocID="{3A2A4B83-BF12-4858-AC63-F66E0D72BB3F}" presName="horz1" presStyleCnt="0"/>
      <dgm:spPr/>
    </dgm:pt>
    <dgm:pt modelId="{EA0D663E-8A17-424B-A9D5-97E137C9F7A4}" type="pres">
      <dgm:prSet presAssocID="{3A2A4B83-BF12-4858-AC63-F66E0D72BB3F}" presName="tx1" presStyleLbl="revTx" presStyleIdx="1" presStyleCnt="3"/>
      <dgm:spPr/>
    </dgm:pt>
    <dgm:pt modelId="{EF3F5B97-7818-4ABC-AD59-61550AD31182}" type="pres">
      <dgm:prSet presAssocID="{3A2A4B83-BF12-4858-AC63-F66E0D72BB3F}" presName="vert1" presStyleCnt="0"/>
      <dgm:spPr/>
    </dgm:pt>
    <dgm:pt modelId="{9C67EE42-49E8-4294-B0F0-80315BBAA8E1}" type="pres">
      <dgm:prSet presAssocID="{383F7E34-4ECE-4A47-B506-62A2FAB9CFD9}" presName="thickLine" presStyleLbl="alignNode1" presStyleIdx="2" presStyleCnt="3"/>
      <dgm:spPr/>
    </dgm:pt>
    <dgm:pt modelId="{B24FE9F3-EC96-4650-B55D-4B898D372A2D}" type="pres">
      <dgm:prSet presAssocID="{383F7E34-4ECE-4A47-B506-62A2FAB9CFD9}" presName="horz1" presStyleCnt="0"/>
      <dgm:spPr/>
    </dgm:pt>
    <dgm:pt modelId="{B6B63280-2AC5-4D15-BEF4-8C7EE4C2530F}" type="pres">
      <dgm:prSet presAssocID="{383F7E34-4ECE-4A47-B506-62A2FAB9CFD9}" presName="tx1" presStyleLbl="revTx" presStyleIdx="2" presStyleCnt="3"/>
      <dgm:spPr/>
    </dgm:pt>
    <dgm:pt modelId="{29B22E72-70DF-49DC-A263-BE4A3F4AFD42}" type="pres">
      <dgm:prSet presAssocID="{383F7E34-4ECE-4A47-B506-62A2FAB9CFD9}" presName="vert1" presStyleCnt="0"/>
      <dgm:spPr/>
    </dgm:pt>
  </dgm:ptLst>
  <dgm:cxnLst>
    <dgm:cxn modelId="{745B5330-9994-4117-8D3F-049ECB5258A3}" srcId="{F698D8F1-3C25-49EB-9B44-24A468778542}" destId="{3A2A4B83-BF12-4858-AC63-F66E0D72BB3F}" srcOrd="1" destOrd="0" parTransId="{704804F8-F2A3-4879-ADEF-8DA4E7608AEF}" sibTransId="{E65009D9-5113-483B-80FC-A34DEBE07C07}"/>
    <dgm:cxn modelId="{46487043-F02B-4689-B605-ABE19A8AAC10}" type="presOf" srcId="{383F7E34-4ECE-4A47-B506-62A2FAB9CFD9}" destId="{B6B63280-2AC5-4D15-BEF4-8C7EE4C2530F}" srcOrd="0" destOrd="0" presId="urn:microsoft.com/office/officeart/2008/layout/LinedList"/>
    <dgm:cxn modelId="{C3D6C0A3-BFE6-4B59-8DC9-3F2FC7EC7FEE}" srcId="{F698D8F1-3C25-49EB-9B44-24A468778542}" destId="{383F7E34-4ECE-4A47-B506-62A2FAB9CFD9}" srcOrd="2" destOrd="0" parTransId="{69F2A255-ACB0-459F-97F9-4B2C858AB5D6}" sibTransId="{E07286F5-463A-41F9-9BDD-97DCB7C8F7F5}"/>
    <dgm:cxn modelId="{1F5F37A4-0FE8-496D-82BE-E331307AE373}" type="presOf" srcId="{3A2A4B83-BF12-4858-AC63-F66E0D72BB3F}" destId="{EA0D663E-8A17-424B-A9D5-97E137C9F7A4}" srcOrd="0" destOrd="0" presId="urn:microsoft.com/office/officeart/2008/layout/LinedList"/>
    <dgm:cxn modelId="{9A3848AE-91F9-4739-9C3B-4E67567C4980}" srcId="{F698D8F1-3C25-49EB-9B44-24A468778542}" destId="{89DD7BBF-DE4D-4380-AFE4-654763183D44}" srcOrd="0" destOrd="0" parTransId="{35F909F4-C679-4A9B-A95E-0C7278048779}" sibTransId="{E295D888-D0A5-4747-93FD-45F895A7AE2A}"/>
    <dgm:cxn modelId="{F57D09CD-5B4D-4EAF-9485-2697B23AC092}" type="presOf" srcId="{89DD7BBF-DE4D-4380-AFE4-654763183D44}" destId="{3313A020-449C-4808-973A-1B715627BE52}" srcOrd="0" destOrd="0" presId="urn:microsoft.com/office/officeart/2008/layout/LinedList"/>
    <dgm:cxn modelId="{5B718ACF-EF64-48EF-84EC-6416D1EEF602}" type="presOf" srcId="{F698D8F1-3C25-49EB-9B44-24A468778542}" destId="{D68A7543-33BC-4339-9073-7DA408F2AFC9}" srcOrd="0" destOrd="0" presId="urn:microsoft.com/office/officeart/2008/layout/LinedList"/>
    <dgm:cxn modelId="{189953A1-3B9C-4229-A1D5-9113A466C000}" type="presParOf" srcId="{D68A7543-33BC-4339-9073-7DA408F2AFC9}" destId="{1E4F908F-9465-4678-BFB4-785C8A8D9CE7}" srcOrd="0" destOrd="0" presId="urn:microsoft.com/office/officeart/2008/layout/LinedList"/>
    <dgm:cxn modelId="{E6443662-36FF-4A07-B6AA-88E294CA17FD}" type="presParOf" srcId="{D68A7543-33BC-4339-9073-7DA408F2AFC9}" destId="{4A6A2960-FF08-4F37-BD5C-14C00E10D237}" srcOrd="1" destOrd="0" presId="urn:microsoft.com/office/officeart/2008/layout/LinedList"/>
    <dgm:cxn modelId="{1DCF73C3-8FA4-452A-887E-217881071649}" type="presParOf" srcId="{4A6A2960-FF08-4F37-BD5C-14C00E10D237}" destId="{3313A020-449C-4808-973A-1B715627BE52}" srcOrd="0" destOrd="0" presId="urn:microsoft.com/office/officeart/2008/layout/LinedList"/>
    <dgm:cxn modelId="{0762ECA4-C5D4-4FBB-9FBB-2B14364C48DE}" type="presParOf" srcId="{4A6A2960-FF08-4F37-BD5C-14C00E10D237}" destId="{EC455719-5670-44A1-977A-D37BAF12303D}" srcOrd="1" destOrd="0" presId="urn:microsoft.com/office/officeart/2008/layout/LinedList"/>
    <dgm:cxn modelId="{41C99F79-EF1A-45C9-B273-A1CC2858C32E}" type="presParOf" srcId="{D68A7543-33BC-4339-9073-7DA408F2AFC9}" destId="{539DE50C-614D-49FF-8FF8-305936630487}" srcOrd="2" destOrd="0" presId="urn:microsoft.com/office/officeart/2008/layout/LinedList"/>
    <dgm:cxn modelId="{685C3235-3C68-452F-894C-81DC1FFA6A1B}" type="presParOf" srcId="{D68A7543-33BC-4339-9073-7DA408F2AFC9}" destId="{32A45EF1-1A15-4BB8-9BDB-2AEB67681B20}" srcOrd="3" destOrd="0" presId="urn:microsoft.com/office/officeart/2008/layout/LinedList"/>
    <dgm:cxn modelId="{6895B8C6-A843-4782-AF32-ED2FE0A8B148}" type="presParOf" srcId="{32A45EF1-1A15-4BB8-9BDB-2AEB67681B20}" destId="{EA0D663E-8A17-424B-A9D5-97E137C9F7A4}" srcOrd="0" destOrd="0" presId="urn:microsoft.com/office/officeart/2008/layout/LinedList"/>
    <dgm:cxn modelId="{8F622CB5-5BF5-4574-8E51-00B3E044AD44}" type="presParOf" srcId="{32A45EF1-1A15-4BB8-9BDB-2AEB67681B20}" destId="{EF3F5B97-7818-4ABC-AD59-61550AD31182}" srcOrd="1" destOrd="0" presId="urn:microsoft.com/office/officeart/2008/layout/LinedList"/>
    <dgm:cxn modelId="{91EE1453-532B-4B3E-B947-493E5E80A25F}" type="presParOf" srcId="{D68A7543-33BC-4339-9073-7DA408F2AFC9}" destId="{9C67EE42-49E8-4294-B0F0-80315BBAA8E1}" srcOrd="4" destOrd="0" presId="urn:microsoft.com/office/officeart/2008/layout/LinedList"/>
    <dgm:cxn modelId="{13EEA525-33DA-4CDD-83EA-4FEA82EF3D8C}" type="presParOf" srcId="{D68A7543-33BC-4339-9073-7DA408F2AFC9}" destId="{B24FE9F3-EC96-4650-B55D-4B898D372A2D}" srcOrd="5" destOrd="0" presId="urn:microsoft.com/office/officeart/2008/layout/LinedList"/>
    <dgm:cxn modelId="{8F13446F-7071-47AD-9DE0-DDBFC5A43361}" type="presParOf" srcId="{B24FE9F3-EC96-4650-B55D-4B898D372A2D}" destId="{B6B63280-2AC5-4D15-BEF4-8C7EE4C2530F}" srcOrd="0" destOrd="0" presId="urn:microsoft.com/office/officeart/2008/layout/LinedList"/>
    <dgm:cxn modelId="{5AFCC912-3E66-4301-901E-66E8E82E5FCB}" type="presParOf" srcId="{B24FE9F3-EC96-4650-B55D-4B898D372A2D}" destId="{29B22E72-70DF-49DC-A263-BE4A3F4AFD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F986B1-9BBC-4238-9F10-BF7DFCC2259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409AABFF-07A0-459F-8E11-F5B01D190D8F}">
      <dgm:prSet/>
      <dgm:spPr/>
      <dgm:t>
        <a:bodyPr/>
        <a:lstStyle/>
        <a:p>
          <a:r>
            <a:rPr lang="en-IN"/>
            <a:t>Gathering data: Initially, we will assemble a range of images with varying resolutions and colour depths. This dataset will facilitate the evaluation of compression effectiveness for both algorithms.</a:t>
          </a:r>
          <a:endParaRPr lang="en-US"/>
        </a:p>
      </dgm:t>
    </dgm:pt>
    <dgm:pt modelId="{E543482A-78FE-4467-824D-CD19996C9DE7}" type="parTrans" cxnId="{14232E54-0AC5-42A3-94DE-C46D4F4ECB46}">
      <dgm:prSet/>
      <dgm:spPr/>
      <dgm:t>
        <a:bodyPr/>
        <a:lstStyle/>
        <a:p>
          <a:endParaRPr lang="en-US"/>
        </a:p>
      </dgm:t>
    </dgm:pt>
    <dgm:pt modelId="{67A4A938-C803-42BC-B6C1-F2414F758763}" type="sibTrans" cxnId="{14232E54-0AC5-42A3-94DE-C46D4F4ECB46}">
      <dgm:prSet/>
      <dgm:spPr/>
      <dgm:t>
        <a:bodyPr/>
        <a:lstStyle/>
        <a:p>
          <a:endParaRPr lang="en-US"/>
        </a:p>
      </dgm:t>
    </dgm:pt>
    <dgm:pt modelId="{58F9D636-FC2E-4E02-8F7F-8D2395E4074E}">
      <dgm:prSet/>
      <dgm:spPr/>
      <dgm:t>
        <a:bodyPr/>
        <a:lstStyle/>
        <a:p>
          <a:r>
            <a:rPr lang="en-IN"/>
            <a:t>Algorithm implementation: The subsequent stage involves coding of Huffman and BWT algorithms using python programming language. </a:t>
          </a:r>
          <a:endParaRPr lang="en-US"/>
        </a:p>
      </dgm:t>
    </dgm:pt>
    <dgm:pt modelId="{91456F24-42EC-450D-AED2-B7A8D5D35324}" type="parTrans" cxnId="{3E4B0747-66DC-46CA-BC74-5D6A1FB106C8}">
      <dgm:prSet/>
      <dgm:spPr/>
      <dgm:t>
        <a:bodyPr/>
        <a:lstStyle/>
        <a:p>
          <a:endParaRPr lang="en-US"/>
        </a:p>
      </dgm:t>
    </dgm:pt>
    <dgm:pt modelId="{B899EE36-8C07-440F-9EB5-0328C3492A2A}" type="sibTrans" cxnId="{3E4B0747-66DC-46CA-BC74-5D6A1FB106C8}">
      <dgm:prSet/>
      <dgm:spPr/>
      <dgm:t>
        <a:bodyPr/>
        <a:lstStyle/>
        <a:p>
          <a:endParaRPr lang="en-US"/>
        </a:p>
      </dgm:t>
    </dgm:pt>
    <dgm:pt modelId="{7A00D664-F7BE-4724-BD6D-3DEE66EDAAAD}">
      <dgm:prSet/>
      <dgm:spPr/>
      <dgm:t>
        <a:bodyPr/>
        <a:lstStyle/>
        <a:p>
          <a:r>
            <a:rPr lang="en-IN"/>
            <a:t>Image Compression: Apply the Huffman and BTW algorithms to compress the images and compare the compression ratios produced by each algorithm. </a:t>
          </a:r>
          <a:endParaRPr lang="en-US"/>
        </a:p>
      </dgm:t>
    </dgm:pt>
    <dgm:pt modelId="{0AA7F642-DF49-474E-B213-7006A0282E2E}" type="parTrans" cxnId="{87352156-1078-44E3-A1C2-E3A84DC59265}">
      <dgm:prSet/>
      <dgm:spPr/>
      <dgm:t>
        <a:bodyPr/>
        <a:lstStyle/>
        <a:p>
          <a:endParaRPr lang="en-US"/>
        </a:p>
      </dgm:t>
    </dgm:pt>
    <dgm:pt modelId="{2EF1AEC5-10CB-4362-BBF0-EAEF8B938F16}" type="sibTrans" cxnId="{87352156-1078-44E3-A1C2-E3A84DC59265}">
      <dgm:prSet/>
      <dgm:spPr/>
      <dgm:t>
        <a:bodyPr/>
        <a:lstStyle/>
        <a:p>
          <a:endParaRPr lang="en-US"/>
        </a:p>
      </dgm:t>
    </dgm:pt>
    <dgm:pt modelId="{23270E73-9363-4AA7-875F-97B34034A045}">
      <dgm:prSet/>
      <dgm:spPr/>
      <dgm:t>
        <a:bodyPr/>
        <a:lstStyle/>
        <a:p>
          <a:r>
            <a:rPr lang="en-IN" dirty="0"/>
            <a:t>Evaluating Image Quality:  The study will then assess the quality of the compressed images by computing two metrics: the Peak Signal to Noise Ratio (PSNR) and the Structural Similarity Index (SSIM).</a:t>
          </a:r>
          <a:endParaRPr lang="en-US" dirty="0"/>
        </a:p>
      </dgm:t>
    </dgm:pt>
    <dgm:pt modelId="{F494FCB0-FC96-4482-9D0F-E1DE9166D6F0}" type="parTrans" cxnId="{D63A10FA-1253-4D25-A159-125FCF344768}">
      <dgm:prSet/>
      <dgm:spPr/>
      <dgm:t>
        <a:bodyPr/>
        <a:lstStyle/>
        <a:p>
          <a:endParaRPr lang="en-US"/>
        </a:p>
      </dgm:t>
    </dgm:pt>
    <dgm:pt modelId="{A2A4EC43-6F0D-4A2E-BFB9-5A3BC0112383}" type="sibTrans" cxnId="{D63A10FA-1253-4D25-A159-125FCF344768}">
      <dgm:prSet/>
      <dgm:spPr/>
      <dgm:t>
        <a:bodyPr/>
        <a:lstStyle/>
        <a:p>
          <a:endParaRPr lang="en-US"/>
        </a:p>
      </dgm:t>
    </dgm:pt>
    <dgm:pt modelId="{C7CEA7BF-DC8A-4E33-ABCC-3ED59CDC2899}">
      <dgm:prSet/>
      <dgm:spPr/>
      <dgm:t>
        <a:bodyPr/>
        <a:lstStyle/>
        <a:p>
          <a:r>
            <a:rPr lang="en-IN"/>
            <a:t>Result Comparison: Finally, the study will juxtapose the outcomes from both algorithms based on their compression ratios, PSNR, and SSIM values. Additionally, the algorithms' performance will be analysed in relation to images with diverse resolutions and colour depths.</a:t>
          </a:r>
          <a:br>
            <a:rPr lang="en-IN"/>
          </a:br>
          <a:endParaRPr lang="en-US"/>
        </a:p>
      </dgm:t>
    </dgm:pt>
    <dgm:pt modelId="{FB763779-2888-4A34-A02B-5079CA27E32F}" type="parTrans" cxnId="{A9024421-6036-4CEE-8F95-F62FF01AA8A2}">
      <dgm:prSet/>
      <dgm:spPr/>
      <dgm:t>
        <a:bodyPr/>
        <a:lstStyle/>
        <a:p>
          <a:endParaRPr lang="en-US"/>
        </a:p>
      </dgm:t>
    </dgm:pt>
    <dgm:pt modelId="{D9BC8444-1653-48A2-A6B0-1D006D2026A8}" type="sibTrans" cxnId="{A9024421-6036-4CEE-8F95-F62FF01AA8A2}">
      <dgm:prSet/>
      <dgm:spPr/>
      <dgm:t>
        <a:bodyPr/>
        <a:lstStyle/>
        <a:p>
          <a:endParaRPr lang="en-US"/>
        </a:p>
      </dgm:t>
    </dgm:pt>
    <dgm:pt modelId="{BD853EA0-A9ED-47F3-B8D1-9F7FB55F5CB0}" type="pres">
      <dgm:prSet presAssocID="{45F986B1-9BBC-4238-9F10-BF7DFCC22594}" presName="outerComposite" presStyleCnt="0">
        <dgm:presLayoutVars>
          <dgm:chMax val="5"/>
          <dgm:dir/>
          <dgm:resizeHandles val="exact"/>
        </dgm:presLayoutVars>
      </dgm:prSet>
      <dgm:spPr/>
    </dgm:pt>
    <dgm:pt modelId="{67711E91-B206-4DF3-A1E1-006BF0BB72BC}" type="pres">
      <dgm:prSet presAssocID="{45F986B1-9BBC-4238-9F10-BF7DFCC22594}" presName="dummyMaxCanvas" presStyleCnt="0">
        <dgm:presLayoutVars/>
      </dgm:prSet>
      <dgm:spPr/>
    </dgm:pt>
    <dgm:pt modelId="{8BB1DC50-4E48-4335-A0E3-76346F00F77C}" type="pres">
      <dgm:prSet presAssocID="{45F986B1-9BBC-4238-9F10-BF7DFCC22594}" presName="FiveNodes_1" presStyleLbl="node1" presStyleIdx="0" presStyleCnt="5">
        <dgm:presLayoutVars>
          <dgm:bulletEnabled val="1"/>
        </dgm:presLayoutVars>
      </dgm:prSet>
      <dgm:spPr/>
    </dgm:pt>
    <dgm:pt modelId="{E8E9497C-0D9A-46F8-B31D-2009EA3A1FE1}" type="pres">
      <dgm:prSet presAssocID="{45F986B1-9BBC-4238-9F10-BF7DFCC22594}" presName="FiveNodes_2" presStyleLbl="node1" presStyleIdx="1" presStyleCnt="5">
        <dgm:presLayoutVars>
          <dgm:bulletEnabled val="1"/>
        </dgm:presLayoutVars>
      </dgm:prSet>
      <dgm:spPr/>
    </dgm:pt>
    <dgm:pt modelId="{6E5694FF-F821-47D9-A283-C48ACFEEBC59}" type="pres">
      <dgm:prSet presAssocID="{45F986B1-9BBC-4238-9F10-BF7DFCC22594}" presName="FiveNodes_3" presStyleLbl="node1" presStyleIdx="2" presStyleCnt="5">
        <dgm:presLayoutVars>
          <dgm:bulletEnabled val="1"/>
        </dgm:presLayoutVars>
      </dgm:prSet>
      <dgm:spPr/>
    </dgm:pt>
    <dgm:pt modelId="{E822A942-6461-48EF-88FC-9793168232F4}" type="pres">
      <dgm:prSet presAssocID="{45F986B1-9BBC-4238-9F10-BF7DFCC22594}" presName="FiveNodes_4" presStyleLbl="node1" presStyleIdx="3" presStyleCnt="5">
        <dgm:presLayoutVars>
          <dgm:bulletEnabled val="1"/>
        </dgm:presLayoutVars>
      </dgm:prSet>
      <dgm:spPr/>
    </dgm:pt>
    <dgm:pt modelId="{8CC7EFFC-F5C3-4BB0-AAEA-86338BD457E3}" type="pres">
      <dgm:prSet presAssocID="{45F986B1-9BBC-4238-9F10-BF7DFCC22594}" presName="FiveNodes_5" presStyleLbl="node1" presStyleIdx="4" presStyleCnt="5">
        <dgm:presLayoutVars>
          <dgm:bulletEnabled val="1"/>
        </dgm:presLayoutVars>
      </dgm:prSet>
      <dgm:spPr/>
    </dgm:pt>
    <dgm:pt modelId="{9FC8E72F-4636-424D-A002-557C940C1CE9}" type="pres">
      <dgm:prSet presAssocID="{45F986B1-9BBC-4238-9F10-BF7DFCC22594}" presName="FiveConn_1-2" presStyleLbl="fgAccFollowNode1" presStyleIdx="0" presStyleCnt="4">
        <dgm:presLayoutVars>
          <dgm:bulletEnabled val="1"/>
        </dgm:presLayoutVars>
      </dgm:prSet>
      <dgm:spPr/>
    </dgm:pt>
    <dgm:pt modelId="{F156F5A3-6ABB-42CB-818B-9851E6186C5F}" type="pres">
      <dgm:prSet presAssocID="{45F986B1-9BBC-4238-9F10-BF7DFCC22594}" presName="FiveConn_2-3" presStyleLbl="fgAccFollowNode1" presStyleIdx="1" presStyleCnt="4">
        <dgm:presLayoutVars>
          <dgm:bulletEnabled val="1"/>
        </dgm:presLayoutVars>
      </dgm:prSet>
      <dgm:spPr/>
    </dgm:pt>
    <dgm:pt modelId="{8A1B02D4-2010-48A6-9D45-86504E8E35EB}" type="pres">
      <dgm:prSet presAssocID="{45F986B1-9BBC-4238-9F10-BF7DFCC22594}" presName="FiveConn_3-4" presStyleLbl="fgAccFollowNode1" presStyleIdx="2" presStyleCnt="4">
        <dgm:presLayoutVars>
          <dgm:bulletEnabled val="1"/>
        </dgm:presLayoutVars>
      </dgm:prSet>
      <dgm:spPr/>
    </dgm:pt>
    <dgm:pt modelId="{40BADBD8-6479-45D3-B607-4599C6502A1A}" type="pres">
      <dgm:prSet presAssocID="{45F986B1-9BBC-4238-9F10-BF7DFCC22594}" presName="FiveConn_4-5" presStyleLbl="fgAccFollowNode1" presStyleIdx="3" presStyleCnt="4">
        <dgm:presLayoutVars>
          <dgm:bulletEnabled val="1"/>
        </dgm:presLayoutVars>
      </dgm:prSet>
      <dgm:spPr/>
    </dgm:pt>
    <dgm:pt modelId="{E578457F-C39C-4C16-BA8F-EF96097E2F7C}" type="pres">
      <dgm:prSet presAssocID="{45F986B1-9BBC-4238-9F10-BF7DFCC22594}" presName="FiveNodes_1_text" presStyleLbl="node1" presStyleIdx="4" presStyleCnt="5">
        <dgm:presLayoutVars>
          <dgm:bulletEnabled val="1"/>
        </dgm:presLayoutVars>
      </dgm:prSet>
      <dgm:spPr/>
    </dgm:pt>
    <dgm:pt modelId="{5A25F8FE-8CFF-49DC-9D58-085A6FFB5886}" type="pres">
      <dgm:prSet presAssocID="{45F986B1-9BBC-4238-9F10-BF7DFCC22594}" presName="FiveNodes_2_text" presStyleLbl="node1" presStyleIdx="4" presStyleCnt="5">
        <dgm:presLayoutVars>
          <dgm:bulletEnabled val="1"/>
        </dgm:presLayoutVars>
      </dgm:prSet>
      <dgm:spPr/>
    </dgm:pt>
    <dgm:pt modelId="{812C4BDD-1BC8-402D-A7C5-1F6439F1052B}" type="pres">
      <dgm:prSet presAssocID="{45F986B1-9BBC-4238-9F10-BF7DFCC22594}" presName="FiveNodes_3_text" presStyleLbl="node1" presStyleIdx="4" presStyleCnt="5">
        <dgm:presLayoutVars>
          <dgm:bulletEnabled val="1"/>
        </dgm:presLayoutVars>
      </dgm:prSet>
      <dgm:spPr/>
    </dgm:pt>
    <dgm:pt modelId="{03A93AD2-4D12-48FA-9394-980F1D5DE0CA}" type="pres">
      <dgm:prSet presAssocID="{45F986B1-9BBC-4238-9F10-BF7DFCC22594}" presName="FiveNodes_4_text" presStyleLbl="node1" presStyleIdx="4" presStyleCnt="5">
        <dgm:presLayoutVars>
          <dgm:bulletEnabled val="1"/>
        </dgm:presLayoutVars>
      </dgm:prSet>
      <dgm:spPr/>
    </dgm:pt>
    <dgm:pt modelId="{96F63811-3DBB-46FA-9C6E-F5D3937D3332}" type="pres">
      <dgm:prSet presAssocID="{45F986B1-9BBC-4238-9F10-BF7DFCC22594}" presName="FiveNodes_5_text" presStyleLbl="node1" presStyleIdx="4" presStyleCnt="5">
        <dgm:presLayoutVars>
          <dgm:bulletEnabled val="1"/>
        </dgm:presLayoutVars>
      </dgm:prSet>
      <dgm:spPr/>
    </dgm:pt>
  </dgm:ptLst>
  <dgm:cxnLst>
    <dgm:cxn modelId="{37433018-179C-4AB5-AB46-5E3E904D40FA}" type="presOf" srcId="{A2A4EC43-6F0D-4A2E-BFB9-5A3BC0112383}" destId="{40BADBD8-6479-45D3-B607-4599C6502A1A}" srcOrd="0" destOrd="0" presId="urn:microsoft.com/office/officeart/2005/8/layout/vProcess5"/>
    <dgm:cxn modelId="{A9024421-6036-4CEE-8F95-F62FF01AA8A2}" srcId="{45F986B1-9BBC-4238-9F10-BF7DFCC22594}" destId="{C7CEA7BF-DC8A-4E33-ABCC-3ED59CDC2899}" srcOrd="4" destOrd="0" parTransId="{FB763779-2888-4A34-A02B-5079CA27E32F}" sibTransId="{D9BC8444-1653-48A2-A6B0-1D006D2026A8}"/>
    <dgm:cxn modelId="{35601D38-6D4F-45F0-912F-7508539EA55F}" type="presOf" srcId="{67A4A938-C803-42BC-B6C1-F2414F758763}" destId="{9FC8E72F-4636-424D-A002-557C940C1CE9}" srcOrd="0" destOrd="0" presId="urn:microsoft.com/office/officeart/2005/8/layout/vProcess5"/>
    <dgm:cxn modelId="{81129638-3FDC-4F62-B0DA-3C3AEDBB866D}" type="presOf" srcId="{C7CEA7BF-DC8A-4E33-ABCC-3ED59CDC2899}" destId="{96F63811-3DBB-46FA-9C6E-F5D3937D3332}" srcOrd="1" destOrd="0" presId="urn:microsoft.com/office/officeart/2005/8/layout/vProcess5"/>
    <dgm:cxn modelId="{38756D3C-A594-4DB5-AE93-29E4665B7DF8}" type="presOf" srcId="{409AABFF-07A0-459F-8E11-F5B01D190D8F}" destId="{E578457F-C39C-4C16-BA8F-EF96097E2F7C}" srcOrd="1" destOrd="0" presId="urn:microsoft.com/office/officeart/2005/8/layout/vProcess5"/>
    <dgm:cxn modelId="{611E6D62-042E-4984-A080-206924270890}" type="presOf" srcId="{C7CEA7BF-DC8A-4E33-ABCC-3ED59CDC2899}" destId="{8CC7EFFC-F5C3-4BB0-AAEA-86338BD457E3}" srcOrd="0" destOrd="0" presId="urn:microsoft.com/office/officeart/2005/8/layout/vProcess5"/>
    <dgm:cxn modelId="{02479C42-02CB-4431-8807-2E8AC567EE8A}" type="presOf" srcId="{7A00D664-F7BE-4724-BD6D-3DEE66EDAAAD}" destId="{812C4BDD-1BC8-402D-A7C5-1F6439F1052B}" srcOrd="1" destOrd="0" presId="urn:microsoft.com/office/officeart/2005/8/layout/vProcess5"/>
    <dgm:cxn modelId="{3E4B0747-66DC-46CA-BC74-5D6A1FB106C8}" srcId="{45F986B1-9BBC-4238-9F10-BF7DFCC22594}" destId="{58F9D636-FC2E-4E02-8F7F-8D2395E4074E}" srcOrd="1" destOrd="0" parTransId="{91456F24-42EC-450D-AED2-B7A8D5D35324}" sibTransId="{B899EE36-8C07-440F-9EB5-0328C3492A2A}"/>
    <dgm:cxn modelId="{876D1D6C-B980-42A5-B3E9-22A72786EBBC}" type="presOf" srcId="{58F9D636-FC2E-4E02-8F7F-8D2395E4074E}" destId="{E8E9497C-0D9A-46F8-B31D-2009EA3A1FE1}" srcOrd="0" destOrd="0" presId="urn:microsoft.com/office/officeart/2005/8/layout/vProcess5"/>
    <dgm:cxn modelId="{14232E54-0AC5-42A3-94DE-C46D4F4ECB46}" srcId="{45F986B1-9BBC-4238-9F10-BF7DFCC22594}" destId="{409AABFF-07A0-459F-8E11-F5B01D190D8F}" srcOrd="0" destOrd="0" parTransId="{E543482A-78FE-4467-824D-CD19996C9DE7}" sibTransId="{67A4A938-C803-42BC-B6C1-F2414F758763}"/>
    <dgm:cxn modelId="{87352156-1078-44E3-A1C2-E3A84DC59265}" srcId="{45F986B1-9BBC-4238-9F10-BF7DFCC22594}" destId="{7A00D664-F7BE-4724-BD6D-3DEE66EDAAAD}" srcOrd="2" destOrd="0" parTransId="{0AA7F642-DF49-474E-B213-7006A0282E2E}" sibTransId="{2EF1AEC5-10CB-4362-BBF0-EAEF8B938F16}"/>
    <dgm:cxn modelId="{65FB7485-61F4-4D1A-B994-C6229B7BDE17}" type="presOf" srcId="{58F9D636-FC2E-4E02-8F7F-8D2395E4074E}" destId="{5A25F8FE-8CFF-49DC-9D58-085A6FFB5886}" srcOrd="1" destOrd="0" presId="urn:microsoft.com/office/officeart/2005/8/layout/vProcess5"/>
    <dgm:cxn modelId="{42F21C95-7ADD-4F52-A451-99BA4C9B6BBD}" type="presOf" srcId="{2EF1AEC5-10CB-4362-BBF0-EAEF8B938F16}" destId="{8A1B02D4-2010-48A6-9D45-86504E8E35EB}" srcOrd="0" destOrd="0" presId="urn:microsoft.com/office/officeart/2005/8/layout/vProcess5"/>
    <dgm:cxn modelId="{3DF0869C-96A2-49BE-98F8-DD5926B773AD}" type="presOf" srcId="{45F986B1-9BBC-4238-9F10-BF7DFCC22594}" destId="{BD853EA0-A9ED-47F3-B8D1-9F7FB55F5CB0}" srcOrd="0" destOrd="0" presId="urn:microsoft.com/office/officeart/2005/8/layout/vProcess5"/>
    <dgm:cxn modelId="{C2EA3E9D-7B3E-4BE5-B12A-A3443EE6F88C}" type="presOf" srcId="{23270E73-9363-4AA7-875F-97B34034A045}" destId="{03A93AD2-4D12-48FA-9394-980F1D5DE0CA}" srcOrd="1" destOrd="0" presId="urn:microsoft.com/office/officeart/2005/8/layout/vProcess5"/>
    <dgm:cxn modelId="{A4D8A0A6-4E3E-4DD1-81F2-591CCEFD9A0E}" type="presOf" srcId="{23270E73-9363-4AA7-875F-97B34034A045}" destId="{E822A942-6461-48EF-88FC-9793168232F4}" srcOrd="0" destOrd="0" presId="urn:microsoft.com/office/officeart/2005/8/layout/vProcess5"/>
    <dgm:cxn modelId="{5D08BADA-831C-4A47-8E17-448A51C53B15}" type="presOf" srcId="{B899EE36-8C07-440F-9EB5-0328C3492A2A}" destId="{F156F5A3-6ABB-42CB-818B-9851E6186C5F}" srcOrd="0" destOrd="0" presId="urn:microsoft.com/office/officeart/2005/8/layout/vProcess5"/>
    <dgm:cxn modelId="{22AA94E5-64D0-462D-8D17-AFA9DE82927E}" type="presOf" srcId="{409AABFF-07A0-459F-8E11-F5B01D190D8F}" destId="{8BB1DC50-4E48-4335-A0E3-76346F00F77C}" srcOrd="0" destOrd="0" presId="urn:microsoft.com/office/officeart/2005/8/layout/vProcess5"/>
    <dgm:cxn modelId="{E25E9DEE-D31C-4321-B1ED-30770E3B1309}" type="presOf" srcId="{7A00D664-F7BE-4724-BD6D-3DEE66EDAAAD}" destId="{6E5694FF-F821-47D9-A283-C48ACFEEBC59}" srcOrd="0" destOrd="0" presId="urn:microsoft.com/office/officeart/2005/8/layout/vProcess5"/>
    <dgm:cxn modelId="{D63A10FA-1253-4D25-A159-125FCF344768}" srcId="{45F986B1-9BBC-4238-9F10-BF7DFCC22594}" destId="{23270E73-9363-4AA7-875F-97B34034A045}" srcOrd="3" destOrd="0" parTransId="{F494FCB0-FC96-4482-9D0F-E1DE9166D6F0}" sibTransId="{A2A4EC43-6F0D-4A2E-BFB9-5A3BC0112383}"/>
    <dgm:cxn modelId="{837C4865-C059-4BB8-9B91-004150768F51}" type="presParOf" srcId="{BD853EA0-A9ED-47F3-B8D1-9F7FB55F5CB0}" destId="{67711E91-B206-4DF3-A1E1-006BF0BB72BC}" srcOrd="0" destOrd="0" presId="urn:microsoft.com/office/officeart/2005/8/layout/vProcess5"/>
    <dgm:cxn modelId="{186AC718-D434-47D1-A50F-DD3E871E65C9}" type="presParOf" srcId="{BD853EA0-A9ED-47F3-B8D1-9F7FB55F5CB0}" destId="{8BB1DC50-4E48-4335-A0E3-76346F00F77C}" srcOrd="1" destOrd="0" presId="urn:microsoft.com/office/officeart/2005/8/layout/vProcess5"/>
    <dgm:cxn modelId="{A9D8AA37-5B89-421B-A6B5-C7972BD8CE79}" type="presParOf" srcId="{BD853EA0-A9ED-47F3-B8D1-9F7FB55F5CB0}" destId="{E8E9497C-0D9A-46F8-B31D-2009EA3A1FE1}" srcOrd="2" destOrd="0" presId="urn:microsoft.com/office/officeart/2005/8/layout/vProcess5"/>
    <dgm:cxn modelId="{29BB60B8-86CE-4BA3-AE0E-85266C7C5A36}" type="presParOf" srcId="{BD853EA0-A9ED-47F3-B8D1-9F7FB55F5CB0}" destId="{6E5694FF-F821-47D9-A283-C48ACFEEBC59}" srcOrd="3" destOrd="0" presId="urn:microsoft.com/office/officeart/2005/8/layout/vProcess5"/>
    <dgm:cxn modelId="{825E7A91-C962-4E6A-A96B-FB2DD2BDF4FB}" type="presParOf" srcId="{BD853EA0-A9ED-47F3-B8D1-9F7FB55F5CB0}" destId="{E822A942-6461-48EF-88FC-9793168232F4}" srcOrd="4" destOrd="0" presId="urn:microsoft.com/office/officeart/2005/8/layout/vProcess5"/>
    <dgm:cxn modelId="{25870CE0-EDB7-4187-9E35-41B62DF36369}" type="presParOf" srcId="{BD853EA0-A9ED-47F3-B8D1-9F7FB55F5CB0}" destId="{8CC7EFFC-F5C3-4BB0-AAEA-86338BD457E3}" srcOrd="5" destOrd="0" presId="urn:microsoft.com/office/officeart/2005/8/layout/vProcess5"/>
    <dgm:cxn modelId="{4CC4CE47-34EE-44AE-8E44-4C897E51A0C5}" type="presParOf" srcId="{BD853EA0-A9ED-47F3-B8D1-9F7FB55F5CB0}" destId="{9FC8E72F-4636-424D-A002-557C940C1CE9}" srcOrd="6" destOrd="0" presId="urn:microsoft.com/office/officeart/2005/8/layout/vProcess5"/>
    <dgm:cxn modelId="{99DA04D3-5961-4C41-BE9C-CFCC7590916B}" type="presParOf" srcId="{BD853EA0-A9ED-47F3-B8D1-9F7FB55F5CB0}" destId="{F156F5A3-6ABB-42CB-818B-9851E6186C5F}" srcOrd="7" destOrd="0" presId="urn:microsoft.com/office/officeart/2005/8/layout/vProcess5"/>
    <dgm:cxn modelId="{818DB053-BB0D-46A7-8DA8-6A2182212A5F}" type="presParOf" srcId="{BD853EA0-A9ED-47F3-B8D1-9F7FB55F5CB0}" destId="{8A1B02D4-2010-48A6-9D45-86504E8E35EB}" srcOrd="8" destOrd="0" presId="urn:microsoft.com/office/officeart/2005/8/layout/vProcess5"/>
    <dgm:cxn modelId="{4BC95608-43CD-4D69-8536-344F9F752807}" type="presParOf" srcId="{BD853EA0-A9ED-47F3-B8D1-9F7FB55F5CB0}" destId="{40BADBD8-6479-45D3-B607-4599C6502A1A}" srcOrd="9" destOrd="0" presId="urn:microsoft.com/office/officeart/2005/8/layout/vProcess5"/>
    <dgm:cxn modelId="{6100EE10-616C-43C1-83D4-BC1CB21F314D}" type="presParOf" srcId="{BD853EA0-A9ED-47F3-B8D1-9F7FB55F5CB0}" destId="{E578457F-C39C-4C16-BA8F-EF96097E2F7C}" srcOrd="10" destOrd="0" presId="urn:microsoft.com/office/officeart/2005/8/layout/vProcess5"/>
    <dgm:cxn modelId="{D6CA4D66-4540-4D0A-A706-0E39D7D63706}" type="presParOf" srcId="{BD853EA0-A9ED-47F3-B8D1-9F7FB55F5CB0}" destId="{5A25F8FE-8CFF-49DC-9D58-085A6FFB5886}" srcOrd="11" destOrd="0" presId="urn:microsoft.com/office/officeart/2005/8/layout/vProcess5"/>
    <dgm:cxn modelId="{90916052-9562-4534-A91B-F1648F62A952}" type="presParOf" srcId="{BD853EA0-A9ED-47F3-B8D1-9F7FB55F5CB0}" destId="{812C4BDD-1BC8-402D-A7C5-1F6439F1052B}" srcOrd="12" destOrd="0" presId="urn:microsoft.com/office/officeart/2005/8/layout/vProcess5"/>
    <dgm:cxn modelId="{191EAC64-7555-400A-A8C0-5206441F754E}" type="presParOf" srcId="{BD853EA0-A9ED-47F3-B8D1-9F7FB55F5CB0}" destId="{03A93AD2-4D12-48FA-9394-980F1D5DE0CA}" srcOrd="13" destOrd="0" presId="urn:microsoft.com/office/officeart/2005/8/layout/vProcess5"/>
    <dgm:cxn modelId="{2C84DF6D-3C62-4EEB-A3D7-5906CB764E8A}" type="presParOf" srcId="{BD853EA0-A9ED-47F3-B8D1-9F7FB55F5CB0}" destId="{96F63811-3DBB-46FA-9C6E-F5D3937D333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A85EE5-F37C-4781-8C5C-4E3E96DF10CB}"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0D4F1AC-ED6C-42C5-83D8-AE8406647616}">
      <dgm:prSet/>
      <dgm:spPr/>
      <dgm:t>
        <a:bodyPr/>
        <a:lstStyle/>
        <a:p>
          <a:r>
            <a:rPr lang="en-US" dirty="0"/>
            <a:t>Construct a frequency table for all symbols in the image.</a:t>
          </a:r>
        </a:p>
      </dgm:t>
    </dgm:pt>
    <dgm:pt modelId="{E8EBFDE5-2A3F-4D11-94BC-4C5CF330043E}" type="parTrans" cxnId="{1FBC867A-AB45-4A5D-850B-F955391554A1}">
      <dgm:prSet/>
      <dgm:spPr/>
      <dgm:t>
        <a:bodyPr/>
        <a:lstStyle/>
        <a:p>
          <a:endParaRPr lang="en-US"/>
        </a:p>
      </dgm:t>
    </dgm:pt>
    <dgm:pt modelId="{6753923B-E2AA-461D-ADBF-5E6774169B47}" type="sibTrans" cxnId="{1FBC867A-AB45-4A5D-850B-F955391554A1}">
      <dgm:prSet phldrT="1" phldr="0"/>
      <dgm:spPr/>
      <dgm:t>
        <a:bodyPr/>
        <a:lstStyle/>
        <a:p>
          <a:r>
            <a:rPr lang="en-US"/>
            <a:t>1</a:t>
          </a:r>
        </a:p>
      </dgm:t>
    </dgm:pt>
    <dgm:pt modelId="{D39D2472-BF1E-42DB-9D2A-A1AD4230F81B}">
      <dgm:prSet/>
      <dgm:spPr/>
      <dgm:t>
        <a:bodyPr/>
        <a:lstStyle/>
        <a:p>
          <a:r>
            <a:rPr lang="en-US"/>
            <a:t>Create a Huffman tree using the frequency table.</a:t>
          </a:r>
        </a:p>
      </dgm:t>
    </dgm:pt>
    <dgm:pt modelId="{5C3C13B0-1756-4566-9EBF-2B32EE3CBF15}" type="parTrans" cxnId="{E7C4BEBB-60F4-4C9E-BC4C-B9BA6C6DA1CB}">
      <dgm:prSet/>
      <dgm:spPr/>
      <dgm:t>
        <a:bodyPr/>
        <a:lstStyle/>
        <a:p>
          <a:endParaRPr lang="en-US"/>
        </a:p>
      </dgm:t>
    </dgm:pt>
    <dgm:pt modelId="{445C19BD-CEF7-4D47-ACEC-BE5E00198E4A}" type="sibTrans" cxnId="{E7C4BEBB-60F4-4C9E-BC4C-B9BA6C6DA1CB}">
      <dgm:prSet phldrT="2" phldr="0"/>
      <dgm:spPr/>
      <dgm:t>
        <a:bodyPr/>
        <a:lstStyle/>
        <a:p>
          <a:r>
            <a:rPr lang="en-US"/>
            <a:t>2</a:t>
          </a:r>
        </a:p>
      </dgm:t>
    </dgm:pt>
    <dgm:pt modelId="{A0FB9C84-AA31-4B07-94F7-073722AFD128}">
      <dgm:prSet/>
      <dgm:spPr/>
      <dgm:t>
        <a:bodyPr/>
        <a:lstStyle/>
        <a:p>
          <a:r>
            <a:rPr lang="en-US"/>
            <a:t>Generate a code table from the Huffman tree.</a:t>
          </a:r>
        </a:p>
      </dgm:t>
    </dgm:pt>
    <dgm:pt modelId="{F231EA8B-7FB5-4CFF-BDDA-26994CA47AB4}" type="parTrans" cxnId="{EB15B301-0382-46B8-A682-0A66B9B83CCB}">
      <dgm:prSet/>
      <dgm:spPr/>
      <dgm:t>
        <a:bodyPr/>
        <a:lstStyle/>
        <a:p>
          <a:endParaRPr lang="en-US"/>
        </a:p>
      </dgm:t>
    </dgm:pt>
    <dgm:pt modelId="{E19393DE-6969-4BC9-A1D5-95C724283928}" type="sibTrans" cxnId="{EB15B301-0382-46B8-A682-0A66B9B83CCB}">
      <dgm:prSet phldrT="3" phldr="0"/>
      <dgm:spPr/>
      <dgm:t>
        <a:bodyPr/>
        <a:lstStyle/>
        <a:p>
          <a:r>
            <a:rPr lang="en-US"/>
            <a:t>3</a:t>
          </a:r>
        </a:p>
      </dgm:t>
    </dgm:pt>
    <dgm:pt modelId="{165AEC6B-9E55-4658-9567-189BE8D9A843}">
      <dgm:prSet/>
      <dgm:spPr/>
      <dgm:t>
        <a:bodyPr/>
        <a:lstStyle/>
        <a:p>
          <a:r>
            <a:rPr lang="en-US"/>
            <a:t>Compress the image using the code table.</a:t>
          </a:r>
        </a:p>
      </dgm:t>
    </dgm:pt>
    <dgm:pt modelId="{92DDD615-2414-4B90-BFCE-F94C686CF524}" type="parTrans" cxnId="{D0762415-938A-4B67-91F6-6E177AA2FB09}">
      <dgm:prSet/>
      <dgm:spPr/>
      <dgm:t>
        <a:bodyPr/>
        <a:lstStyle/>
        <a:p>
          <a:endParaRPr lang="en-US"/>
        </a:p>
      </dgm:t>
    </dgm:pt>
    <dgm:pt modelId="{AE9A04D6-E94B-48D4-B97C-F0B750C00157}" type="sibTrans" cxnId="{D0762415-938A-4B67-91F6-6E177AA2FB09}">
      <dgm:prSet phldrT="4" phldr="0"/>
      <dgm:spPr/>
      <dgm:t>
        <a:bodyPr/>
        <a:lstStyle/>
        <a:p>
          <a:r>
            <a:rPr lang="en-US"/>
            <a:t>4</a:t>
          </a:r>
        </a:p>
      </dgm:t>
    </dgm:pt>
    <dgm:pt modelId="{85484364-129F-447E-912C-164044E3BD15}">
      <dgm:prSet/>
      <dgm:spPr/>
      <dgm:t>
        <a:bodyPr/>
        <a:lstStyle/>
        <a:p>
          <a:r>
            <a:rPr lang="en-US" dirty="0"/>
            <a:t>Decompress the data using the Huffman tree.</a:t>
          </a:r>
        </a:p>
      </dgm:t>
    </dgm:pt>
    <dgm:pt modelId="{964A88FE-C426-4C70-9604-6C49CF243DC2}" type="parTrans" cxnId="{9A9D1DB9-A3D8-4BB2-908C-6518F2103D2A}">
      <dgm:prSet/>
      <dgm:spPr/>
      <dgm:t>
        <a:bodyPr/>
        <a:lstStyle/>
        <a:p>
          <a:endParaRPr lang="en-US"/>
        </a:p>
      </dgm:t>
    </dgm:pt>
    <dgm:pt modelId="{A4988499-1F0F-40C0-BD2C-8FE88097407C}" type="sibTrans" cxnId="{9A9D1DB9-A3D8-4BB2-908C-6518F2103D2A}">
      <dgm:prSet phldrT="5" phldr="0"/>
      <dgm:spPr/>
      <dgm:t>
        <a:bodyPr/>
        <a:lstStyle/>
        <a:p>
          <a:r>
            <a:rPr lang="en-US"/>
            <a:t>5</a:t>
          </a:r>
        </a:p>
      </dgm:t>
    </dgm:pt>
    <dgm:pt modelId="{721B1DC1-876C-4B36-A769-D44F8A9E3B4E}">
      <dgm:prSet/>
      <dgm:spPr/>
      <dgm:t>
        <a:bodyPr/>
        <a:lstStyle/>
        <a:p>
          <a:r>
            <a:rPr lang="en-IN"/>
            <a:t>Return the decompressed data.</a:t>
          </a:r>
          <a:endParaRPr lang="en-US"/>
        </a:p>
      </dgm:t>
    </dgm:pt>
    <dgm:pt modelId="{233711FF-CC8C-4A94-A7A9-B159DA0F1421}" type="parTrans" cxnId="{C1A64CFD-CC57-4C74-B423-605D0BC2187F}">
      <dgm:prSet/>
      <dgm:spPr/>
      <dgm:t>
        <a:bodyPr/>
        <a:lstStyle/>
        <a:p>
          <a:endParaRPr lang="en-US"/>
        </a:p>
      </dgm:t>
    </dgm:pt>
    <dgm:pt modelId="{F42D5B91-3E26-455D-A15B-0C1FA0E74C23}" type="sibTrans" cxnId="{C1A64CFD-CC57-4C74-B423-605D0BC2187F}">
      <dgm:prSet phldrT="6" phldr="0"/>
      <dgm:spPr/>
      <dgm:t>
        <a:bodyPr/>
        <a:lstStyle/>
        <a:p>
          <a:endParaRPr lang="en-US"/>
        </a:p>
      </dgm:t>
    </dgm:pt>
    <dgm:pt modelId="{A2529965-B86F-4190-9726-873A6F4BB063}" type="pres">
      <dgm:prSet presAssocID="{D4A85EE5-F37C-4781-8C5C-4E3E96DF10CB}" presName="Name0" presStyleCnt="0">
        <dgm:presLayoutVars>
          <dgm:dir/>
          <dgm:resizeHandles val="exact"/>
        </dgm:presLayoutVars>
      </dgm:prSet>
      <dgm:spPr/>
    </dgm:pt>
    <dgm:pt modelId="{9FB05BDA-2B39-40EA-B2B0-69E8C34492C2}" type="pres">
      <dgm:prSet presAssocID="{30D4F1AC-ED6C-42C5-83D8-AE8406647616}" presName="node" presStyleLbl="node1" presStyleIdx="0" presStyleCnt="6">
        <dgm:presLayoutVars>
          <dgm:bulletEnabled val="1"/>
        </dgm:presLayoutVars>
      </dgm:prSet>
      <dgm:spPr/>
    </dgm:pt>
    <dgm:pt modelId="{7ABDAA5C-8F12-4511-BA41-C7730745F3EF}" type="pres">
      <dgm:prSet presAssocID="{6753923B-E2AA-461D-ADBF-5E6774169B47}" presName="sibTrans" presStyleLbl="sibTrans1D1" presStyleIdx="0" presStyleCnt="5"/>
      <dgm:spPr/>
    </dgm:pt>
    <dgm:pt modelId="{B865FEFC-5553-477C-9DF8-2726ABD296E2}" type="pres">
      <dgm:prSet presAssocID="{6753923B-E2AA-461D-ADBF-5E6774169B47}" presName="connectorText" presStyleLbl="sibTrans1D1" presStyleIdx="0" presStyleCnt="5"/>
      <dgm:spPr/>
    </dgm:pt>
    <dgm:pt modelId="{73612E8B-E786-455E-9E24-B3FC1C2D7864}" type="pres">
      <dgm:prSet presAssocID="{D39D2472-BF1E-42DB-9D2A-A1AD4230F81B}" presName="node" presStyleLbl="node1" presStyleIdx="1" presStyleCnt="6">
        <dgm:presLayoutVars>
          <dgm:bulletEnabled val="1"/>
        </dgm:presLayoutVars>
      </dgm:prSet>
      <dgm:spPr/>
    </dgm:pt>
    <dgm:pt modelId="{32E0FA23-18AD-4FD3-8515-D4C876732810}" type="pres">
      <dgm:prSet presAssocID="{445C19BD-CEF7-4D47-ACEC-BE5E00198E4A}" presName="sibTrans" presStyleLbl="sibTrans1D1" presStyleIdx="1" presStyleCnt="5"/>
      <dgm:spPr/>
    </dgm:pt>
    <dgm:pt modelId="{FFAFABD7-020C-4B02-A80F-6F960CC4A639}" type="pres">
      <dgm:prSet presAssocID="{445C19BD-CEF7-4D47-ACEC-BE5E00198E4A}" presName="connectorText" presStyleLbl="sibTrans1D1" presStyleIdx="1" presStyleCnt="5"/>
      <dgm:spPr/>
    </dgm:pt>
    <dgm:pt modelId="{C24CB677-414E-4F27-B6EA-D8E69E1C59A3}" type="pres">
      <dgm:prSet presAssocID="{A0FB9C84-AA31-4B07-94F7-073722AFD128}" presName="node" presStyleLbl="node1" presStyleIdx="2" presStyleCnt="6">
        <dgm:presLayoutVars>
          <dgm:bulletEnabled val="1"/>
        </dgm:presLayoutVars>
      </dgm:prSet>
      <dgm:spPr/>
    </dgm:pt>
    <dgm:pt modelId="{1C996484-1793-4BD3-B705-7F1FD3469188}" type="pres">
      <dgm:prSet presAssocID="{E19393DE-6969-4BC9-A1D5-95C724283928}" presName="sibTrans" presStyleLbl="sibTrans1D1" presStyleIdx="2" presStyleCnt="5"/>
      <dgm:spPr/>
    </dgm:pt>
    <dgm:pt modelId="{485F3C98-5D70-40AF-9212-802EE53866A3}" type="pres">
      <dgm:prSet presAssocID="{E19393DE-6969-4BC9-A1D5-95C724283928}" presName="connectorText" presStyleLbl="sibTrans1D1" presStyleIdx="2" presStyleCnt="5"/>
      <dgm:spPr/>
    </dgm:pt>
    <dgm:pt modelId="{C93649EF-A726-4FA8-B298-A8A9F4173960}" type="pres">
      <dgm:prSet presAssocID="{165AEC6B-9E55-4658-9567-189BE8D9A843}" presName="node" presStyleLbl="node1" presStyleIdx="3" presStyleCnt="6">
        <dgm:presLayoutVars>
          <dgm:bulletEnabled val="1"/>
        </dgm:presLayoutVars>
      </dgm:prSet>
      <dgm:spPr/>
    </dgm:pt>
    <dgm:pt modelId="{68ACC9DA-EFC1-4920-BC0C-03F51BD5E843}" type="pres">
      <dgm:prSet presAssocID="{AE9A04D6-E94B-48D4-B97C-F0B750C00157}" presName="sibTrans" presStyleLbl="sibTrans1D1" presStyleIdx="3" presStyleCnt="5"/>
      <dgm:spPr/>
    </dgm:pt>
    <dgm:pt modelId="{F4A00C98-508D-43B0-9B8E-4FCD9D67F97C}" type="pres">
      <dgm:prSet presAssocID="{AE9A04D6-E94B-48D4-B97C-F0B750C00157}" presName="connectorText" presStyleLbl="sibTrans1D1" presStyleIdx="3" presStyleCnt="5"/>
      <dgm:spPr/>
    </dgm:pt>
    <dgm:pt modelId="{7E33716C-0E79-43C3-9ADD-5438E4170490}" type="pres">
      <dgm:prSet presAssocID="{85484364-129F-447E-912C-164044E3BD15}" presName="node" presStyleLbl="node1" presStyleIdx="4" presStyleCnt="6">
        <dgm:presLayoutVars>
          <dgm:bulletEnabled val="1"/>
        </dgm:presLayoutVars>
      </dgm:prSet>
      <dgm:spPr/>
    </dgm:pt>
    <dgm:pt modelId="{C8621139-56CD-4D64-AEB8-A780CDC4289D}" type="pres">
      <dgm:prSet presAssocID="{A4988499-1F0F-40C0-BD2C-8FE88097407C}" presName="sibTrans" presStyleLbl="sibTrans1D1" presStyleIdx="4" presStyleCnt="5"/>
      <dgm:spPr/>
    </dgm:pt>
    <dgm:pt modelId="{D0799F11-B2B7-4D04-B68D-3FFEC46238E2}" type="pres">
      <dgm:prSet presAssocID="{A4988499-1F0F-40C0-BD2C-8FE88097407C}" presName="connectorText" presStyleLbl="sibTrans1D1" presStyleIdx="4" presStyleCnt="5"/>
      <dgm:spPr/>
    </dgm:pt>
    <dgm:pt modelId="{DEC99F74-CC64-42F5-B071-BFA0D7B04243}" type="pres">
      <dgm:prSet presAssocID="{721B1DC1-876C-4B36-A769-D44F8A9E3B4E}" presName="node" presStyleLbl="node1" presStyleIdx="5" presStyleCnt="6">
        <dgm:presLayoutVars>
          <dgm:bulletEnabled val="1"/>
        </dgm:presLayoutVars>
      </dgm:prSet>
      <dgm:spPr/>
    </dgm:pt>
  </dgm:ptLst>
  <dgm:cxnLst>
    <dgm:cxn modelId="{EB15B301-0382-46B8-A682-0A66B9B83CCB}" srcId="{D4A85EE5-F37C-4781-8C5C-4E3E96DF10CB}" destId="{A0FB9C84-AA31-4B07-94F7-073722AFD128}" srcOrd="2" destOrd="0" parTransId="{F231EA8B-7FB5-4CFF-BDDA-26994CA47AB4}" sibTransId="{E19393DE-6969-4BC9-A1D5-95C724283928}"/>
    <dgm:cxn modelId="{85909A0A-4305-43A7-9211-463A46DCD8FE}" type="presOf" srcId="{6753923B-E2AA-461D-ADBF-5E6774169B47}" destId="{7ABDAA5C-8F12-4511-BA41-C7730745F3EF}" srcOrd="0" destOrd="0" presId="urn:microsoft.com/office/officeart/2016/7/layout/RepeatingBendingProcessNew"/>
    <dgm:cxn modelId="{D0762415-938A-4B67-91F6-6E177AA2FB09}" srcId="{D4A85EE5-F37C-4781-8C5C-4E3E96DF10CB}" destId="{165AEC6B-9E55-4658-9567-189BE8D9A843}" srcOrd="3" destOrd="0" parTransId="{92DDD615-2414-4B90-BFCE-F94C686CF524}" sibTransId="{AE9A04D6-E94B-48D4-B97C-F0B750C00157}"/>
    <dgm:cxn modelId="{F59D8E28-79F3-4A8E-926D-C3BF1706A251}" type="presOf" srcId="{A4988499-1F0F-40C0-BD2C-8FE88097407C}" destId="{C8621139-56CD-4D64-AEB8-A780CDC4289D}" srcOrd="0" destOrd="0" presId="urn:microsoft.com/office/officeart/2016/7/layout/RepeatingBendingProcessNew"/>
    <dgm:cxn modelId="{9BDA5D30-9BE9-4DC0-8356-9AFCEF3BBB45}" type="presOf" srcId="{AE9A04D6-E94B-48D4-B97C-F0B750C00157}" destId="{F4A00C98-508D-43B0-9B8E-4FCD9D67F97C}" srcOrd="1" destOrd="0" presId="urn:microsoft.com/office/officeart/2016/7/layout/RepeatingBendingProcessNew"/>
    <dgm:cxn modelId="{5BFDFE33-64FD-4B91-830B-6C1D6632A818}" type="presOf" srcId="{445C19BD-CEF7-4D47-ACEC-BE5E00198E4A}" destId="{32E0FA23-18AD-4FD3-8515-D4C876732810}" srcOrd="0" destOrd="0" presId="urn:microsoft.com/office/officeart/2016/7/layout/RepeatingBendingProcessNew"/>
    <dgm:cxn modelId="{6BCE505B-9CA9-4209-B83E-278EBFEEA717}" type="presOf" srcId="{30D4F1AC-ED6C-42C5-83D8-AE8406647616}" destId="{9FB05BDA-2B39-40EA-B2B0-69E8C34492C2}" srcOrd="0" destOrd="0" presId="urn:microsoft.com/office/officeart/2016/7/layout/RepeatingBendingProcessNew"/>
    <dgm:cxn modelId="{C35E6A69-93A3-4B57-BDB1-A7A43DE223A9}" type="presOf" srcId="{AE9A04D6-E94B-48D4-B97C-F0B750C00157}" destId="{68ACC9DA-EFC1-4920-BC0C-03F51BD5E843}" srcOrd="0" destOrd="0" presId="urn:microsoft.com/office/officeart/2016/7/layout/RepeatingBendingProcessNew"/>
    <dgm:cxn modelId="{50AEB36A-9000-4A14-867E-C34FEA6AD239}" type="presOf" srcId="{6753923B-E2AA-461D-ADBF-5E6774169B47}" destId="{B865FEFC-5553-477C-9DF8-2726ABD296E2}" srcOrd="1" destOrd="0" presId="urn:microsoft.com/office/officeart/2016/7/layout/RepeatingBendingProcessNew"/>
    <dgm:cxn modelId="{BAE44F4B-9D4A-4870-9885-E446212F4841}" type="presOf" srcId="{E19393DE-6969-4BC9-A1D5-95C724283928}" destId="{1C996484-1793-4BD3-B705-7F1FD3469188}" srcOrd="0" destOrd="0" presId="urn:microsoft.com/office/officeart/2016/7/layout/RepeatingBendingProcessNew"/>
    <dgm:cxn modelId="{F9E9794C-41D2-4C21-819F-C7ED80A478A6}" type="presOf" srcId="{721B1DC1-876C-4B36-A769-D44F8A9E3B4E}" destId="{DEC99F74-CC64-42F5-B071-BFA0D7B04243}" srcOrd="0" destOrd="0" presId="urn:microsoft.com/office/officeart/2016/7/layout/RepeatingBendingProcessNew"/>
    <dgm:cxn modelId="{1FBC867A-AB45-4A5D-850B-F955391554A1}" srcId="{D4A85EE5-F37C-4781-8C5C-4E3E96DF10CB}" destId="{30D4F1AC-ED6C-42C5-83D8-AE8406647616}" srcOrd="0" destOrd="0" parTransId="{E8EBFDE5-2A3F-4D11-94BC-4C5CF330043E}" sibTransId="{6753923B-E2AA-461D-ADBF-5E6774169B47}"/>
    <dgm:cxn modelId="{A7C0947B-CCC1-44D4-9DDD-B29ABF87D7F9}" type="presOf" srcId="{D39D2472-BF1E-42DB-9D2A-A1AD4230F81B}" destId="{73612E8B-E786-455E-9E24-B3FC1C2D7864}" srcOrd="0" destOrd="0" presId="urn:microsoft.com/office/officeart/2016/7/layout/RepeatingBendingProcessNew"/>
    <dgm:cxn modelId="{C6A56480-4876-495F-AD4E-9AE74D2D6065}" type="presOf" srcId="{E19393DE-6969-4BC9-A1D5-95C724283928}" destId="{485F3C98-5D70-40AF-9212-802EE53866A3}" srcOrd="1" destOrd="0" presId="urn:microsoft.com/office/officeart/2016/7/layout/RepeatingBendingProcessNew"/>
    <dgm:cxn modelId="{0D544F8D-7998-4E1E-9116-E04673BDD8D8}" type="presOf" srcId="{A0FB9C84-AA31-4B07-94F7-073722AFD128}" destId="{C24CB677-414E-4F27-B6EA-D8E69E1C59A3}" srcOrd="0" destOrd="0" presId="urn:microsoft.com/office/officeart/2016/7/layout/RepeatingBendingProcessNew"/>
    <dgm:cxn modelId="{D477088E-CFF0-4D18-8A93-186DBB8CC1FF}" type="presOf" srcId="{165AEC6B-9E55-4658-9567-189BE8D9A843}" destId="{C93649EF-A726-4FA8-B298-A8A9F4173960}" srcOrd="0" destOrd="0" presId="urn:microsoft.com/office/officeart/2016/7/layout/RepeatingBendingProcessNew"/>
    <dgm:cxn modelId="{9A9D1DB9-A3D8-4BB2-908C-6518F2103D2A}" srcId="{D4A85EE5-F37C-4781-8C5C-4E3E96DF10CB}" destId="{85484364-129F-447E-912C-164044E3BD15}" srcOrd="4" destOrd="0" parTransId="{964A88FE-C426-4C70-9604-6C49CF243DC2}" sibTransId="{A4988499-1F0F-40C0-BD2C-8FE88097407C}"/>
    <dgm:cxn modelId="{E7C4BEBB-60F4-4C9E-BC4C-B9BA6C6DA1CB}" srcId="{D4A85EE5-F37C-4781-8C5C-4E3E96DF10CB}" destId="{D39D2472-BF1E-42DB-9D2A-A1AD4230F81B}" srcOrd="1" destOrd="0" parTransId="{5C3C13B0-1756-4566-9EBF-2B32EE3CBF15}" sibTransId="{445C19BD-CEF7-4D47-ACEC-BE5E00198E4A}"/>
    <dgm:cxn modelId="{F4F0E4D2-0FBA-479A-8437-8D903AA7A7B9}" type="presOf" srcId="{D4A85EE5-F37C-4781-8C5C-4E3E96DF10CB}" destId="{A2529965-B86F-4190-9726-873A6F4BB063}" srcOrd="0" destOrd="0" presId="urn:microsoft.com/office/officeart/2016/7/layout/RepeatingBendingProcessNew"/>
    <dgm:cxn modelId="{EFE941D3-7D3C-469B-BF51-433B8FBB322C}" type="presOf" srcId="{445C19BD-CEF7-4D47-ACEC-BE5E00198E4A}" destId="{FFAFABD7-020C-4B02-A80F-6F960CC4A639}" srcOrd="1" destOrd="0" presId="urn:microsoft.com/office/officeart/2016/7/layout/RepeatingBendingProcessNew"/>
    <dgm:cxn modelId="{233811F4-C3A1-4266-9106-C34F189B970B}" type="presOf" srcId="{A4988499-1F0F-40C0-BD2C-8FE88097407C}" destId="{D0799F11-B2B7-4D04-B68D-3FFEC46238E2}" srcOrd="1" destOrd="0" presId="urn:microsoft.com/office/officeart/2016/7/layout/RepeatingBendingProcessNew"/>
    <dgm:cxn modelId="{C1A64CFD-CC57-4C74-B423-605D0BC2187F}" srcId="{D4A85EE5-F37C-4781-8C5C-4E3E96DF10CB}" destId="{721B1DC1-876C-4B36-A769-D44F8A9E3B4E}" srcOrd="5" destOrd="0" parTransId="{233711FF-CC8C-4A94-A7A9-B159DA0F1421}" sibTransId="{F42D5B91-3E26-455D-A15B-0C1FA0E74C23}"/>
    <dgm:cxn modelId="{B6EFDDFF-252A-4912-99AA-1DF4FEA3F7F4}" type="presOf" srcId="{85484364-129F-447E-912C-164044E3BD15}" destId="{7E33716C-0E79-43C3-9ADD-5438E4170490}" srcOrd="0" destOrd="0" presId="urn:microsoft.com/office/officeart/2016/7/layout/RepeatingBendingProcessNew"/>
    <dgm:cxn modelId="{CCE6E488-D902-44AF-AED6-7C6051F1B7A9}" type="presParOf" srcId="{A2529965-B86F-4190-9726-873A6F4BB063}" destId="{9FB05BDA-2B39-40EA-B2B0-69E8C34492C2}" srcOrd="0" destOrd="0" presId="urn:microsoft.com/office/officeart/2016/7/layout/RepeatingBendingProcessNew"/>
    <dgm:cxn modelId="{2F1588DE-AD81-41A4-BF38-A638AF7F061B}" type="presParOf" srcId="{A2529965-B86F-4190-9726-873A6F4BB063}" destId="{7ABDAA5C-8F12-4511-BA41-C7730745F3EF}" srcOrd="1" destOrd="0" presId="urn:microsoft.com/office/officeart/2016/7/layout/RepeatingBendingProcessNew"/>
    <dgm:cxn modelId="{BAEC3257-FE48-45EE-839B-8DE08639111C}" type="presParOf" srcId="{7ABDAA5C-8F12-4511-BA41-C7730745F3EF}" destId="{B865FEFC-5553-477C-9DF8-2726ABD296E2}" srcOrd="0" destOrd="0" presId="urn:microsoft.com/office/officeart/2016/7/layout/RepeatingBendingProcessNew"/>
    <dgm:cxn modelId="{F14836C6-789E-4548-B6A3-08B29CFEC48E}" type="presParOf" srcId="{A2529965-B86F-4190-9726-873A6F4BB063}" destId="{73612E8B-E786-455E-9E24-B3FC1C2D7864}" srcOrd="2" destOrd="0" presId="urn:microsoft.com/office/officeart/2016/7/layout/RepeatingBendingProcessNew"/>
    <dgm:cxn modelId="{0E3502F4-F2A4-4C6F-93E5-370688617A27}" type="presParOf" srcId="{A2529965-B86F-4190-9726-873A6F4BB063}" destId="{32E0FA23-18AD-4FD3-8515-D4C876732810}" srcOrd="3" destOrd="0" presId="urn:microsoft.com/office/officeart/2016/7/layout/RepeatingBendingProcessNew"/>
    <dgm:cxn modelId="{FC1FAA62-27E4-4784-A202-D16DBC19F461}" type="presParOf" srcId="{32E0FA23-18AD-4FD3-8515-D4C876732810}" destId="{FFAFABD7-020C-4B02-A80F-6F960CC4A639}" srcOrd="0" destOrd="0" presId="urn:microsoft.com/office/officeart/2016/7/layout/RepeatingBendingProcessNew"/>
    <dgm:cxn modelId="{28967C24-0D0A-4D72-ABCB-3F782BE7E4FF}" type="presParOf" srcId="{A2529965-B86F-4190-9726-873A6F4BB063}" destId="{C24CB677-414E-4F27-B6EA-D8E69E1C59A3}" srcOrd="4" destOrd="0" presId="urn:microsoft.com/office/officeart/2016/7/layout/RepeatingBendingProcessNew"/>
    <dgm:cxn modelId="{C2CC6704-80D1-4A29-9398-DC38F5871A96}" type="presParOf" srcId="{A2529965-B86F-4190-9726-873A6F4BB063}" destId="{1C996484-1793-4BD3-B705-7F1FD3469188}" srcOrd="5" destOrd="0" presId="urn:microsoft.com/office/officeart/2016/7/layout/RepeatingBendingProcessNew"/>
    <dgm:cxn modelId="{EF802EA6-E45F-451C-BEA2-53A97746FF39}" type="presParOf" srcId="{1C996484-1793-4BD3-B705-7F1FD3469188}" destId="{485F3C98-5D70-40AF-9212-802EE53866A3}" srcOrd="0" destOrd="0" presId="urn:microsoft.com/office/officeart/2016/7/layout/RepeatingBendingProcessNew"/>
    <dgm:cxn modelId="{D5E3E3CB-5897-4E50-98BC-DDD2E7EEA1AC}" type="presParOf" srcId="{A2529965-B86F-4190-9726-873A6F4BB063}" destId="{C93649EF-A726-4FA8-B298-A8A9F4173960}" srcOrd="6" destOrd="0" presId="urn:microsoft.com/office/officeart/2016/7/layout/RepeatingBendingProcessNew"/>
    <dgm:cxn modelId="{057C78DA-9339-44DD-B563-B0C4A6B9A87A}" type="presParOf" srcId="{A2529965-B86F-4190-9726-873A6F4BB063}" destId="{68ACC9DA-EFC1-4920-BC0C-03F51BD5E843}" srcOrd="7" destOrd="0" presId="urn:microsoft.com/office/officeart/2016/7/layout/RepeatingBendingProcessNew"/>
    <dgm:cxn modelId="{D1B6EF87-8315-429A-AFF4-24175C598DE9}" type="presParOf" srcId="{68ACC9DA-EFC1-4920-BC0C-03F51BD5E843}" destId="{F4A00C98-508D-43B0-9B8E-4FCD9D67F97C}" srcOrd="0" destOrd="0" presId="urn:microsoft.com/office/officeart/2016/7/layout/RepeatingBendingProcessNew"/>
    <dgm:cxn modelId="{A167D061-B5D7-44F7-96A5-19DC452FF270}" type="presParOf" srcId="{A2529965-B86F-4190-9726-873A6F4BB063}" destId="{7E33716C-0E79-43C3-9ADD-5438E4170490}" srcOrd="8" destOrd="0" presId="urn:microsoft.com/office/officeart/2016/7/layout/RepeatingBendingProcessNew"/>
    <dgm:cxn modelId="{213B97FC-752B-479A-9E6D-6F1DAB4C2EF0}" type="presParOf" srcId="{A2529965-B86F-4190-9726-873A6F4BB063}" destId="{C8621139-56CD-4D64-AEB8-A780CDC4289D}" srcOrd="9" destOrd="0" presId="urn:microsoft.com/office/officeart/2016/7/layout/RepeatingBendingProcessNew"/>
    <dgm:cxn modelId="{949DC089-FBC9-4BBB-8528-5BF5FAEDA9BD}" type="presParOf" srcId="{C8621139-56CD-4D64-AEB8-A780CDC4289D}" destId="{D0799F11-B2B7-4D04-B68D-3FFEC46238E2}" srcOrd="0" destOrd="0" presId="urn:microsoft.com/office/officeart/2016/7/layout/RepeatingBendingProcessNew"/>
    <dgm:cxn modelId="{799882B8-B071-4784-9F4A-EBC006F63A51}" type="presParOf" srcId="{A2529965-B86F-4190-9726-873A6F4BB063}" destId="{DEC99F74-CC64-42F5-B071-BFA0D7B04243}"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EB1613-13BE-41C1-8E75-488F0000C0C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FC7DB11-698D-4AA5-9D03-9F2EC9B03707}">
      <dgm:prSet/>
      <dgm:spPr/>
      <dgm:t>
        <a:bodyPr/>
        <a:lstStyle/>
        <a:p>
          <a:r>
            <a:rPr lang="en-IN"/>
            <a:t>Importing the required module.</a:t>
          </a:r>
          <a:endParaRPr lang="en-US"/>
        </a:p>
      </dgm:t>
    </dgm:pt>
    <dgm:pt modelId="{73962000-F86F-46A4-A7B4-677D4CB4D368}" type="parTrans" cxnId="{6B00ECCA-D127-4069-B6A7-38E9DE6B7FDC}">
      <dgm:prSet/>
      <dgm:spPr/>
      <dgm:t>
        <a:bodyPr/>
        <a:lstStyle/>
        <a:p>
          <a:endParaRPr lang="en-US"/>
        </a:p>
      </dgm:t>
    </dgm:pt>
    <dgm:pt modelId="{7C0473B9-B97A-4496-998F-A53B1C9C5094}" type="sibTrans" cxnId="{6B00ECCA-D127-4069-B6A7-38E9DE6B7FDC}">
      <dgm:prSet phldrT="1" phldr="0"/>
      <dgm:spPr/>
      <dgm:t>
        <a:bodyPr/>
        <a:lstStyle/>
        <a:p>
          <a:r>
            <a:rPr lang="en-US"/>
            <a:t>1</a:t>
          </a:r>
        </a:p>
      </dgm:t>
    </dgm:pt>
    <dgm:pt modelId="{AFF689BB-B931-4564-B4B3-E21A799DE42A}">
      <dgm:prSet/>
      <dgm:spPr/>
      <dgm:t>
        <a:bodyPr/>
        <a:lstStyle/>
        <a:p>
          <a:r>
            <a:rPr lang="en-IN"/>
            <a:t>Defining the BWT class. </a:t>
          </a:r>
          <a:endParaRPr lang="en-US"/>
        </a:p>
      </dgm:t>
    </dgm:pt>
    <dgm:pt modelId="{193679BF-98B4-45E9-AC9E-BBEF706FF48D}" type="parTrans" cxnId="{24683B5B-7180-43DE-8A4F-4A6843B086F1}">
      <dgm:prSet/>
      <dgm:spPr/>
      <dgm:t>
        <a:bodyPr/>
        <a:lstStyle/>
        <a:p>
          <a:endParaRPr lang="en-US"/>
        </a:p>
      </dgm:t>
    </dgm:pt>
    <dgm:pt modelId="{973B4993-35C4-42C4-BE65-D4B7C579ED1D}" type="sibTrans" cxnId="{24683B5B-7180-43DE-8A4F-4A6843B086F1}">
      <dgm:prSet phldrT="2" phldr="0"/>
      <dgm:spPr/>
      <dgm:t>
        <a:bodyPr/>
        <a:lstStyle/>
        <a:p>
          <a:r>
            <a:rPr lang="en-US"/>
            <a:t>2</a:t>
          </a:r>
        </a:p>
      </dgm:t>
    </dgm:pt>
    <dgm:pt modelId="{A8B78EA8-4AEE-468B-A198-38E25CB368AB}">
      <dgm:prSet/>
      <dgm:spPr/>
      <dgm:t>
        <a:bodyPr/>
        <a:lstStyle/>
        <a:p>
          <a:r>
            <a:rPr lang="en-US"/>
            <a:t>Defining the `calculate_compression_factor` function. </a:t>
          </a:r>
        </a:p>
      </dgm:t>
    </dgm:pt>
    <dgm:pt modelId="{44C7E446-8402-4F59-8377-9DD50FE87458}" type="parTrans" cxnId="{2157962D-012D-44D1-8885-2E36DB23E7EE}">
      <dgm:prSet/>
      <dgm:spPr/>
      <dgm:t>
        <a:bodyPr/>
        <a:lstStyle/>
        <a:p>
          <a:endParaRPr lang="en-US"/>
        </a:p>
      </dgm:t>
    </dgm:pt>
    <dgm:pt modelId="{4A8AEBD9-F897-4E9B-BDFE-F628BAC69B1A}" type="sibTrans" cxnId="{2157962D-012D-44D1-8885-2E36DB23E7EE}">
      <dgm:prSet phldrT="3" phldr="0"/>
      <dgm:spPr/>
      <dgm:t>
        <a:bodyPr/>
        <a:lstStyle/>
        <a:p>
          <a:r>
            <a:rPr lang="en-US"/>
            <a:t>3</a:t>
          </a:r>
        </a:p>
      </dgm:t>
    </dgm:pt>
    <dgm:pt modelId="{68100A8A-B05F-41D0-984F-F26093306D33}">
      <dgm:prSet/>
      <dgm:spPr/>
      <dgm:t>
        <a:bodyPr/>
        <a:lstStyle/>
        <a:p>
          <a:r>
            <a:rPr lang="en-IN"/>
            <a:t>Loading the image.</a:t>
          </a:r>
          <a:endParaRPr lang="en-US"/>
        </a:p>
      </dgm:t>
    </dgm:pt>
    <dgm:pt modelId="{40ED1CAD-E576-49BD-AA8C-8682F8433838}" type="parTrans" cxnId="{C26AD468-B5A8-402A-89F4-3AAE63D12878}">
      <dgm:prSet/>
      <dgm:spPr/>
      <dgm:t>
        <a:bodyPr/>
        <a:lstStyle/>
        <a:p>
          <a:endParaRPr lang="en-US"/>
        </a:p>
      </dgm:t>
    </dgm:pt>
    <dgm:pt modelId="{876FDCE0-0CC9-4401-833E-085D67661ADD}" type="sibTrans" cxnId="{C26AD468-B5A8-402A-89F4-3AAE63D12878}">
      <dgm:prSet phldrT="4" phldr="0"/>
      <dgm:spPr/>
      <dgm:t>
        <a:bodyPr/>
        <a:lstStyle/>
        <a:p>
          <a:r>
            <a:rPr lang="en-US"/>
            <a:t>4</a:t>
          </a:r>
        </a:p>
      </dgm:t>
    </dgm:pt>
    <dgm:pt modelId="{C4B6F545-A68F-4015-82B6-4F547D3DC70E}">
      <dgm:prSet/>
      <dgm:spPr/>
      <dgm:t>
        <a:bodyPr/>
        <a:lstStyle/>
        <a:p>
          <a:r>
            <a:rPr lang="en-US"/>
            <a:t>Calculating the original size in bits.</a:t>
          </a:r>
        </a:p>
      </dgm:t>
    </dgm:pt>
    <dgm:pt modelId="{0B03E244-DF17-428E-ACB5-C38AD65284A4}" type="parTrans" cxnId="{AFE08348-836F-46F2-A11D-FC9EF49462C5}">
      <dgm:prSet/>
      <dgm:spPr/>
      <dgm:t>
        <a:bodyPr/>
        <a:lstStyle/>
        <a:p>
          <a:endParaRPr lang="en-US"/>
        </a:p>
      </dgm:t>
    </dgm:pt>
    <dgm:pt modelId="{77428A51-9E88-49EA-AFF7-510C0E657F72}" type="sibTrans" cxnId="{AFE08348-836F-46F2-A11D-FC9EF49462C5}">
      <dgm:prSet phldrT="5" phldr="0"/>
      <dgm:spPr/>
      <dgm:t>
        <a:bodyPr/>
        <a:lstStyle/>
        <a:p>
          <a:r>
            <a:rPr lang="en-US"/>
            <a:t>5</a:t>
          </a:r>
        </a:p>
      </dgm:t>
    </dgm:pt>
    <dgm:pt modelId="{9FC03967-EB00-4E55-9080-DA5E4F532349}">
      <dgm:prSet/>
      <dgm:spPr/>
      <dgm:t>
        <a:bodyPr/>
        <a:lstStyle/>
        <a:p>
          <a:r>
            <a:rPr lang="en-IN"/>
            <a:t>Initializing compressed size.</a:t>
          </a:r>
          <a:endParaRPr lang="en-US"/>
        </a:p>
      </dgm:t>
    </dgm:pt>
    <dgm:pt modelId="{81D90C1E-48C8-4D44-A889-3140F9FC3985}" type="parTrans" cxnId="{7CDAB403-9628-414A-B2A4-B15E8FF57EA2}">
      <dgm:prSet/>
      <dgm:spPr/>
      <dgm:t>
        <a:bodyPr/>
        <a:lstStyle/>
        <a:p>
          <a:endParaRPr lang="en-US"/>
        </a:p>
      </dgm:t>
    </dgm:pt>
    <dgm:pt modelId="{4E2FBFA8-4F3E-4B7C-96B6-C0E7CE31105A}" type="sibTrans" cxnId="{7CDAB403-9628-414A-B2A4-B15E8FF57EA2}">
      <dgm:prSet phldrT="6" phldr="0"/>
      <dgm:spPr/>
      <dgm:t>
        <a:bodyPr/>
        <a:lstStyle/>
        <a:p>
          <a:r>
            <a:rPr lang="en-US"/>
            <a:t>6</a:t>
          </a:r>
        </a:p>
      </dgm:t>
    </dgm:pt>
    <dgm:pt modelId="{44B62F0F-57BA-4380-B68E-E78F235D5DF8}">
      <dgm:prSet/>
      <dgm:spPr/>
      <dgm:t>
        <a:bodyPr/>
        <a:lstStyle/>
        <a:p>
          <a:r>
            <a:rPr lang="en-US"/>
            <a:t>Applying BWT transform in chunks.</a:t>
          </a:r>
        </a:p>
      </dgm:t>
    </dgm:pt>
    <dgm:pt modelId="{610CD166-A37D-46A2-BFD3-BD5B570E5C8D}" type="parTrans" cxnId="{CE8DBB12-8601-44EA-9E48-1C7B497F9143}">
      <dgm:prSet/>
      <dgm:spPr/>
      <dgm:t>
        <a:bodyPr/>
        <a:lstStyle/>
        <a:p>
          <a:endParaRPr lang="en-US"/>
        </a:p>
      </dgm:t>
    </dgm:pt>
    <dgm:pt modelId="{7E45EC6E-AEFC-441B-B5BE-D6668FE0BC06}" type="sibTrans" cxnId="{CE8DBB12-8601-44EA-9E48-1C7B497F9143}">
      <dgm:prSet phldrT="7" phldr="0"/>
      <dgm:spPr/>
      <dgm:t>
        <a:bodyPr/>
        <a:lstStyle/>
        <a:p>
          <a:r>
            <a:rPr lang="en-US"/>
            <a:t>7</a:t>
          </a:r>
        </a:p>
      </dgm:t>
    </dgm:pt>
    <dgm:pt modelId="{CA6D1C57-3DA2-4AB6-B668-7753727C41C2}">
      <dgm:prSet/>
      <dgm:spPr/>
      <dgm:t>
        <a:bodyPr/>
        <a:lstStyle/>
        <a:p>
          <a:r>
            <a:rPr lang="en-US"/>
            <a:t>Calculating compression factor and printing results.</a:t>
          </a:r>
        </a:p>
      </dgm:t>
    </dgm:pt>
    <dgm:pt modelId="{B291F125-6A96-44C3-8072-02ACA2A584A1}" type="parTrans" cxnId="{706E7227-E132-4A33-84E7-5BD4126FE824}">
      <dgm:prSet/>
      <dgm:spPr/>
      <dgm:t>
        <a:bodyPr/>
        <a:lstStyle/>
        <a:p>
          <a:endParaRPr lang="en-US"/>
        </a:p>
      </dgm:t>
    </dgm:pt>
    <dgm:pt modelId="{A3746461-C14D-4683-BEEF-C92C66F2E5D9}" type="sibTrans" cxnId="{706E7227-E132-4A33-84E7-5BD4126FE824}">
      <dgm:prSet phldrT="8" phldr="0"/>
      <dgm:spPr/>
      <dgm:t>
        <a:bodyPr/>
        <a:lstStyle/>
        <a:p>
          <a:r>
            <a:rPr lang="en-US"/>
            <a:t>8</a:t>
          </a:r>
        </a:p>
      </dgm:t>
    </dgm:pt>
    <dgm:pt modelId="{0EEC59F0-F45C-476B-B065-67519AAA934C}" type="pres">
      <dgm:prSet presAssocID="{BBEB1613-13BE-41C1-8E75-488F0000C0C8}" presName="Name0" presStyleCnt="0">
        <dgm:presLayoutVars>
          <dgm:animLvl val="lvl"/>
          <dgm:resizeHandles val="exact"/>
        </dgm:presLayoutVars>
      </dgm:prSet>
      <dgm:spPr/>
    </dgm:pt>
    <dgm:pt modelId="{FCDE72A1-424B-4E01-B345-5E25AC478A18}" type="pres">
      <dgm:prSet presAssocID="{7FC7DB11-698D-4AA5-9D03-9F2EC9B03707}" presName="compositeNode" presStyleCnt="0">
        <dgm:presLayoutVars>
          <dgm:bulletEnabled val="1"/>
        </dgm:presLayoutVars>
      </dgm:prSet>
      <dgm:spPr/>
    </dgm:pt>
    <dgm:pt modelId="{15653379-9DDA-4286-BE5E-C9B9A6693D03}" type="pres">
      <dgm:prSet presAssocID="{7FC7DB11-698D-4AA5-9D03-9F2EC9B03707}" presName="bgRect" presStyleLbl="bgAccFollowNode1" presStyleIdx="0" presStyleCnt="8"/>
      <dgm:spPr/>
    </dgm:pt>
    <dgm:pt modelId="{3B9947AA-1E20-4181-BEF7-A7F0970AF01D}" type="pres">
      <dgm:prSet presAssocID="{7C0473B9-B97A-4496-998F-A53B1C9C5094}" presName="sibTransNodeCircle" presStyleLbl="alignNode1" presStyleIdx="0" presStyleCnt="16">
        <dgm:presLayoutVars>
          <dgm:chMax val="0"/>
          <dgm:bulletEnabled/>
        </dgm:presLayoutVars>
      </dgm:prSet>
      <dgm:spPr/>
    </dgm:pt>
    <dgm:pt modelId="{7203E1B2-7D9A-452E-B9E2-4FB9C3C9B3C1}" type="pres">
      <dgm:prSet presAssocID="{7FC7DB11-698D-4AA5-9D03-9F2EC9B03707}" presName="bottomLine" presStyleLbl="alignNode1" presStyleIdx="1" presStyleCnt="16">
        <dgm:presLayoutVars/>
      </dgm:prSet>
      <dgm:spPr/>
    </dgm:pt>
    <dgm:pt modelId="{B5C97F5D-B884-428F-B2E6-7C9D29FC0206}" type="pres">
      <dgm:prSet presAssocID="{7FC7DB11-698D-4AA5-9D03-9F2EC9B03707}" presName="nodeText" presStyleLbl="bgAccFollowNode1" presStyleIdx="0" presStyleCnt="8">
        <dgm:presLayoutVars>
          <dgm:bulletEnabled val="1"/>
        </dgm:presLayoutVars>
      </dgm:prSet>
      <dgm:spPr/>
    </dgm:pt>
    <dgm:pt modelId="{80459B23-DA8C-47B9-80D7-F8815FAA8F2D}" type="pres">
      <dgm:prSet presAssocID="{7C0473B9-B97A-4496-998F-A53B1C9C5094}" presName="sibTrans" presStyleCnt="0"/>
      <dgm:spPr/>
    </dgm:pt>
    <dgm:pt modelId="{091BCAB6-EBAA-48C2-A794-E407D187ED5E}" type="pres">
      <dgm:prSet presAssocID="{AFF689BB-B931-4564-B4B3-E21A799DE42A}" presName="compositeNode" presStyleCnt="0">
        <dgm:presLayoutVars>
          <dgm:bulletEnabled val="1"/>
        </dgm:presLayoutVars>
      </dgm:prSet>
      <dgm:spPr/>
    </dgm:pt>
    <dgm:pt modelId="{F775909E-E50D-4969-8392-81CDD24C94D9}" type="pres">
      <dgm:prSet presAssocID="{AFF689BB-B931-4564-B4B3-E21A799DE42A}" presName="bgRect" presStyleLbl="bgAccFollowNode1" presStyleIdx="1" presStyleCnt="8"/>
      <dgm:spPr/>
    </dgm:pt>
    <dgm:pt modelId="{0822030B-69DE-4CD9-9DB8-FBB0597125F7}" type="pres">
      <dgm:prSet presAssocID="{973B4993-35C4-42C4-BE65-D4B7C579ED1D}" presName="sibTransNodeCircle" presStyleLbl="alignNode1" presStyleIdx="2" presStyleCnt="16">
        <dgm:presLayoutVars>
          <dgm:chMax val="0"/>
          <dgm:bulletEnabled/>
        </dgm:presLayoutVars>
      </dgm:prSet>
      <dgm:spPr/>
    </dgm:pt>
    <dgm:pt modelId="{C914A447-B677-4E02-B68B-6154D4276CA2}" type="pres">
      <dgm:prSet presAssocID="{AFF689BB-B931-4564-B4B3-E21A799DE42A}" presName="bottomLine" presStyleLbl="alignNode1" presStyleIdx="3" presStyleCnt="16">
        <dgm:presLayoutVars/>
      </dgm:prSet>
      <dgm:spPr/>
    </dgm:pt>
    <dgm:pt modelId="{3EFC9A6A-8955-4B81-8124-EF78FEB81831}" type="pres">
      <dgm:prSet presAssocID="{AFF689BB-B931-4564-B4B3-E21A799DE42A}" presName="nodeText" presStyleLbl="bgAccFollowNode1" presStyleIdx="1" presStyleCnt="8">
        <dgm:presLayoutVars>
          <dgm:bulletEnabled val="1"/>
        </dgm:presLayoutVars>
      </dgm:prSet>
      <dgm:spPr/>
    </dgm:pt>
    <dgm:pt modelId="{23F07BD8-AE0E-4565-96C3-05E580578A76}" type="pres">
      <dgm:prSet presAssocID="{973B4993-35C4-42C4-BE65-D4B7C579ED1D}" presName="sibTrans" presStyleCnt="0"/>
      <dgm:spPr/>
    </dgm:pt>
    <dgm:pt modelId="{A1CCD4F5-3279-42E7-BE28-7FA8143FCEB1}" type="pres">
      <dgm:prSet presAssocID="{A8B78EA8-4AEE-468B-A198-38E25CB368AB}" presName="compositeNode" presStyleCnt="0">
        <dgm:presLayoutVars>
          <dgm:bulletEnabled val="1"/>
        </dgm:presLayoutVars>
      </dgm:prSet>
      <dgm:spPr/>
    </dgm:pt>
    <dgm:pt modelId="{44BE37FF-4A32-45B5-A9AB-68E2354BECC7}" type="pres">
      <dgm:prSet presAssocID="{A8B78EA8-4AEE-468B-A198-38E25CB368AB}" presName="bgRect" presStyleLbl="bgAccFollowNode1" presStyleIdx="2" presStyleCnt="8"/>
      <dgm:spPr/>
    </dgm:pt>
    <dgm:pt modelId="{A3116159-5F16-4E04-BA46-10CFE0315681}" type="pres">
      <dgm:prSet presAssocID="{4A8AEBD9-F897-4E9B-BDFE-F628BAC69B1A}" presName="sibTransNodeCircle" presStyleLbl="alignNode1" presStyleIdx="4" presStyleCnt="16">
        <dgm:presLayoutVars>
          <dgm:chMax val="0"/>
          <dgm:bulletEnabled/>
        </dgm:presLayoutVars>
      </dgm:prSet>
      <dgm:spPr/>
    </dgm:pt>
    <dgm:pt modelId="{239D1E91-CF13-4842-ADD2-9ED93EB68CEC}" type="pres">
      <dgm:prSet presAssocID="{A8B78EA8-4AEE-468B-A198-38E25CB368AB}" presName="bottomLine" presStyleLbl="alignNode1" presStyleIdx="5" presStyleCnt="16">
        <dgm:presLayoutVars/>
      </dgm:prSet>
      <dgm:spPr/>
    </dgm:pt>
    <dgm:pt modelId="{6D9A12EB-509C-4410-92BF-2D33E7F29E11}" type="pres">
      <dgm:prSet presAssocID="{A8B78EA8-4AEE-468B-A198-38E25CB368AB}" presName="nodeText" presStyleLbl="bgAccFollowNode1" presStyleIdx="2" presStyleCnt="8">
        <dgm:presLayoutVars>
          <dgm:bulletEnabled val="1"/>
        </dgm:presLayoutVars>
      </dgm:prSet>
      <dgm:spPr/>
    </dgm:pt>
    <dgm:pt modelId="{C60E27E7-6DAB-480A-A823-128DCA451A4C}" type="pres">
      <dgm:prSet presAssocID="{4A8AEBD9-F897-4E9B-BDFE-F628BAC69B1A}" presName="sibTrans" presStyleCnt="0"/>
      <dgm:spPr/>
    </dgm:pt>
    <dgm:pt modelId="{A3FCFFA3-5729-4BE6-871C-2EAB75752502}" type="pres">
      <dgm:prSet presAssocID="{68100A8A-B05F-41D0-984F-F26093306D33}" presName="compositeNode" presStyleCnt="0">
        <dgm:presLayoutVars>
          <dgm:bulletEnabled val="1"/>
        </dgm:presLayoutVars>
      </dgm:prSet>
      <dgm:spPr/>
    </dgm:pt>
    <dgm:pt modelId="{24C43765-38E9-468B-969C-67EB2E6DCD1A}" type="pres">
      <dgm:prSet presAssocID="{68100A8A-B05F-41D0-984F-F26093306D33}" presName="bgRect" presStyleLbl="bgAccFollowNode1" presStyleIdx="3" presStyleCnt="8"/>
      <dgm:spPr/>
    </dgm:pt>
    <dgm:pt modelId="{768B5335-DA1B-4E5B-8A61-FA9B77C3C5B3}" type="pres">
      <dgm:prSet presAssocID="{876FDCE0-0CC9-4401-833E-085D67661ADD}" presName="sibTransNodeCircle" presStyleLbl="alignNode1" presStyleIdx="6" presStyleCnt="16">
        <dgm:presLayoutVars>
          <dgm:chMax val="0"/>
          <dgm:bulletEnabled/>
        </dgm:presLayoutVars>
      </dgm:prSet>
      <dgm:spPr/>
    </dgm:pt>
    <dgm:pt modelId="{0AB238EE-775B-47D4-8B9B-88E3744F24C9}" type="pres">
      <dgm:prSet presAssocID="{68100A8A-B05F-41D0-984F-F26093306D33}" presName="bottomLine" presStyleLbl="alignNode1" presStyleIdx="7" presStyleCnt="16">
        <dgm:presLayoutVars/>
      </dgm:prSet>
      <dgm:spPr/>
    </dgm:pt>
    <dgm:pt modelId="{9F9F97D4-7040-4A91-8E3A-70A2FEC659AD}" type="pres">
      <dgm:prSet presAssocID="{68100A8A-B05F-41D0-984F-F26093306D33}" presName="nodeText" presStyleLbl="bgAccFollowNode1" presStyleIdx="3" presStyleCnt="8">
        <dgm:presLayoutVars>
          <dgm:bulletEnabled val="1"/>
        </dgm:presLayoutVars>
      </dgm:prSet>
      <dgm:spPr/>
    </dgm:pt>
    <dgm:pt modelId="{F246EF46-DD7C-4BBF-AB37-2FFF9EC4E7B9}" type="pres">
      <dgm:prSet presAssocID="{876FDCE0-0CC9-4401-833E-085D67661ADD}" presName="sibTrans" presStyleCnt="0"/>
      <dgm:spPr/>
    </dgm:pt>
    <dgm:pt modelId="{0279DE08-B7F0-4A95-8A66-7A93335D8BD1}" type="pres">
      <dgm:prSet presAssocID="{C4B6F545-A68F-4015-82B6-4F547D3DC70E}" presName="compositeNode" presStyleCnt="0">
        <dgm:presLayoutVars>
          <dgm:bulletEnabled val="1"/>
        </dgm:presLayoutVars>
      </dgm:prSet>
      <dgm:spPr/>
    </dgm:pt>
    <dgm:pt modelId="{015234FD-4A1B-4068-933E-4B33BE3E0C46}" type="pres">
      <dgm:prSet presAssocID="{C4B6F545-A68F-4015-82B6-4F547D3DC70E}" presName="bgRect" presStyleLbl="bgAccFollowNode1" presStyleIdx="4" presStyleCnt="8"/>
      <dgm:spPr/>
    </dgm:pt>
    <dgm:pt modelId="{86D8BC3C-15CB-4F3A-A76C-A84F2079E7DA}" type="pres">
      <dgm:prSet presAssocID="{77428A51-9E88-49EA-AFF7-510C0E657F72}" presName="sibTransNodeCircle" presStyleLbl="alignNode1" presStyleIdx="8" presStyleCnt="16">
        <dgm:presLayoutVars>
          <dgm:chMax val="0"/>
          <dgm:bulletEnabled/>
        </dgm:presLayoutVars>
      </dgm:prSet>
      <dgm:spPr/>
    </dgm:pt>
    <dgm:pt modelId="{4BC10015-7284-4872-85C7-6A097C89696D}" type="pres">
      <dgm:prSet presAssocID="{C4B6F545-A68F-4015-82B6-4F547D3DC70E}" presName="bottomLine" presStyleLbl="alignNode1" presStyleIdx="9" presStyleCnt="16">
        <dgm:presLayoutVars/>
      </dgm:prSet>
      <dgm:spPr/>
    </dgm:pt>
    <dgm:pt modelId="{ED71A923-41D1-4F8C-9847-E71ADC4BCC09}" type="pres">
      <dgm:prSet presAssocID="{C4B6F545-A68F-4015-82B6-4F547D3DC70E}" presName="nodeText" presStyleLbl="bgAccFollowNode1" presStyleIdx="4" presStyleCnt="8">
        <dgm:presLayoutVars>
          <dgm:bulletEnabled val="1"/>
        </dgm:presLayoutVars>
      </dgm:prSet>
      <dgm:spPr/>
    </dgm:pt>
    <dgm:pt modelId="{6378AAC4-E617-4AE5-8ED2-4878258FFB20}" type="pres">
      <dgm:prSet presAssocID="{77428A51-9E88-49EA-AFF7-510C0E657F72}" presName="sibTrans" presStyleCnt="0"/>
      <dgm:spPr/>
    </dgm:pt>
    <dgm:pt modelId="{0E326DE3-83B3-4FCF-B78A-86D8B85E9603}" type="pres">
      <dgm:prSet presAssocID="{9FC03967-EB00-4E55-9080-DA5E4F532349}" presName="compositeNode" presStyleCnt="0">
        <dgm:presLayoutVars>
          <dgm:bulletEnabled val="1"/>
        </dgm:presLayoutVars>
      </dgm:prSet>
      <dgm:spPr/>
    </dgm:pt>
    <dgm:pt modelId="{3611E0B4-AC3A-4EF5-8183-0F7DAF124B5A}" type="pres">
      <dgm:prSet presAssocID="{9FC03967-EB00-4E55-9080-DA5E4F532349}" presName="bgRect" presStyleLbl="bgAccFollowNode1" presStyleIdx="5" presStyleCnt="8"/>
      <dgm:spPr/>
    </dgm:pt>
    <dgm:pt modelId="{DA617C75-3C77-43F6-8DBA-5B0034F16692}" type="pres">
      <dgm:prSet presAssocID="{4E2FBFA8-4F3E-4B7C-96B6-C0E7CE31105A}" presName="sibTransNodeCircle" presStyleLbl="alignNode1" presStyleIdx="10" presStyleCnt="16">
        <dgm:presLayoutVars>
          <dgm:chMax val="0"/>
          <dgm:bulletEnabled/>
        </dgm:presLayoutVars>
      </dgm:prSet>
      <dgm:spPr/>
    </dgm:pt>
    <dgm:pt modelId="{0DF35866-7EA4-4E2D-9351-0B8DB629DB3A}" type="pres">
      <dgm:prSet presAssocID="{9FC03967-EB00-4E55-9080-DA5E4F532349}" presName="bottomLine" presStyleLbl="alignNode1" presStyleIdx="11" presStyleCnt="16">
        <dgm:presLayoutVars/>
      </dgm:prSet>
      <dgm:spPr/>
    </dgm:pt>
    <dgm:pt modelId="{6CF4AAE9-DFD3-4E9F-BEA9-40DA97F6E02B}" type="pres">
      <dgm:prSet presAssocID="{9FC03967-EB00-4E55-9080-DA5E4F532349}" presName="nodeText" presStyleLbl="bgAccFollowNode1" presStyleIdx="5" presStyleCnt="8">
        <dgm:presLayoutVars>
          <dgm:bulletEnabled val="1"/>
        </dgm:presLayoutVars>
      </dgm:prSet>
      <dgm:spPr/>
    </dgm:pt>
    <dgm:pt modelId="{464DBD7C-029F-4050-87E5-6549E767C301}" type="pres">
      <dgm:prSet presAssocID="{4E2FBFA8-4F3E-4B7C-96B6-C0E7CE31105A}" presName="sibTrans" presStyleCnt="0"/>
      <dgm:spPr/>
    </dgm:pt>
    <dgm:pt modelId="{D8B2911D-1FC0-4B86-996D-BAE8C7DC6407}" type="pres">
      <dgm:prSet presAssocID="{44B62F0F-57BA-4380-B68E-E78F235D5DF8}" presName="compositeNode" presStyleCnt="0">
        <dgm:presLayoutVars>
          <dgm:bulletEnabled val="1"/>
        </dgm:presLayoutVars>
      </dgm:prSet>
      <dgm:spPr/>
    </dgm:pt>
    <dgm:pt modelId="{14DB1A2B-3B56-4AD8-87C5-AE4E9F63195B}" type="pres">
      <dgm:prSet presAssocID="{44B62F0F-57BA-4380-B68E-E78F235D5DF8}" presName="bgRect" presStyleLbl="bgAccFollowNode1" presStyleIdx="6" presStyleCnt="8"/>
      <dgm:spPr/>
    </dgm:pt>
    <dgm:pt modelId="{7C45B3B3-57A0-476F-8943-5315BE63F5AB}" type="pres">
      <dgm:prSet presAssocID="{7E45EC6E-AEFC-441B-B5BE-D6668FE0BC06}" presName="sibTransNodeCircle" presStyleLbl="alignNode1" presStyleIdx="12" presStyleCnt="16">
        <dgm:presLayoutVars>
          <dgm:chMax val="0"/>
          <dgm:bulletEnabled/>
        </dgm:presLayoutVars>
      </dgm:prSet>
      <dgm:spPr/>
    </dgm:pt>
    <dgm:pt modelId="{A6F7529E-C713-4F4F-A129-FEFF50D4DFB6}" type="pres">
      <dgm:prSet presAssocID="{44B62F0F-57BA-4380-B68E-E78F235D5DF8}" presName="bottomLine" presStyleLbl="alignNode1" presStyleIdx="13" presStyleCnt="16">
        <dgm:presLayoutVars/>
      </dgm:prSet>
      <dgm:spPr/>
    </dgm:pt>
    <dgm:pt modelId="{9E4E070A-BE5C-4645-BB70-C96866CC9434}" type="pres">
      <dgm:prSet presAssocID="{44B62F0F-57BA-4380-B68E-E78F235D5DF8}" presName="nodeText" presStyleLbl="bgAccFollowNode1" presStyleIdx="6" presStyleCnt="8">
        <dgm:presLayoutVars>
          <dgm:bulletEnabled val="1"/>
        </dgm:presLayoutVars>
      </dgm:prSet>
      <dgm:spPr/>
    </dgm:pt>
    <dgm:pt modelId="{C66BA653-E1BE-4AE8-90FB-1C4CEC0E3B43}" type="pres">
      <dgm:prSet presAssocID="{7E45EC6E-AEFC-441B-B5BE-D6668FE0BC06}" presName="sibTrans" presStyleCnt="0"/>
      <dgm:spPr/>
    </dgm:pt>
    <dgm:pt modelId="{F4FB4239-1248-4E59-B3F6-0A82A1F247B6}" type="pres">
      <dgm:prSet presAssocID="{CA6D1C57-3DA2-4AB6-B668-7753727C41C2}" presName="compositeNode" presStyleCnt="0">
        <dgm:presLayoutVars>
          <dgm:bulletEnabled val="1"/>
        </dgm:presLayoutVars>
      </dgm:prSet>
      <dgm:spPr/>
    </dgm:pt>
    <dgm:pt modelId="{F1A02476-AA3C-4A7B-91EC-5D85B1B9A258}" type="pres">
      <dgm:prSet presAssocID="{CA6D1C57-3DA2-4AB6-B668-7753727C41C2}" presName="bgRect" presStyleLbl="bgAccFollowNode1" presStyleIdx="7" presStyleCnt="8"/>
      <dgm:spPr/>
    </dgm:pt>
    <dgm:pt modelId="{F10064BE-D489-458F-8F5B-1A3B9F985907}" type="pres">
      <dgm:prSet presAssocID="{A3746461-C14D-4683-BEEF-C92C66F2E5D9}" presName="sibTransNodeCircle" presStyleLbl="alignNode1" presStyleIdx="14" presStyleCnt="16">
        <dgm:presLayoutVars>
          <dgm:chMax val="0"/>
          <dgm:bulletEnabled/>
        </dgm:presLayoutVars>
      </dgm:prSet>
      <dgm:spPr/>
    </dgm:pt>
    <dgm:pt modelId="{46348546-FB29-41E4-963B-C163C3BDC4FD}" type="pres">
      <dgm:prSet presAssocID="{CA6D1C57-3DA2-4AB6-B668-7753727C41C2}" presName="bottomLine" presStyleLbl="alignNode1" presStyleIdx="15" presStyleCnt="16">
        <dgm:presLayoutVars/>
      </dgm:prSet>
      <dgm:spPr/>
    </dgm:pt>
    <dgm:pt modelId="{71EC1D78-2BFF-4A52-9819-CE1FE156A140}" type="pres">
      <dgm:prSet presAssocID="{CA6D1C57-3DA2-4AB6-B668-7753727C41C2}" presName="nodeText" presStyleLbl="bgAccFollowNode1" presStyleIdx="7" presStyleCnt="8">
        <dgm:presLayoutVars>
          <dgm:bulletEnabled val="1"/>
        </dgm:presLayoutVars>
      </dgm:prSet>
      <dgm:spPr/>
    </dgm:pt>
  </dgm:ptLst>
  <dgm:cxnLst>
    <dgm:cxn modelId="{7CDAB403-9628-414A-B2A4-B15E8FF57EA2}" srcId="{BBEB1613-13BE-41C1-8E75-488F0000C0C8}" destId="{9FC03967-EB00-4E55-9080-DA5E4F532349}" srcOrd="5" destOrd="0" parTransId="{81D90C1E-48C8-4D44-A889-3140F9FC3985}" sibTransId="{4E2FBFA8-4F3E-4B7C-96B6-C0E7CE31105A}"/>
    <dgm:cxn modelId="{0831650A-606E-4D1A-9737-2608D0800FE1}" type="presOf" srcId="{AFF689BB-B931-4564-B4B3-E21A799DE42A}" destId="{3EFC9A6A-8955-4B81-8124-EF78FEB81831}" srcOrd="1" destOrd="0" presId="urn:microsoft.com/office/officeart/2016/7/layout/BasicLinearProcessNumbered"/>
    <dgm:cxn modelId="{CE8DBB12-8601-44EA-9E48-1C7B497F9143}" srcId="{BBEB1613-13BE-41C1-8E75-488F0000C0C8}" destId="{44B62F0F-57BA-4380-B68E-E78F235D5DF8}" srcOrd="6" destOrd="0" parTransId="{610CD166-A37D-46A2-BFD3-BD5B570E5C8D}" sibTransId="{7E45EC6E-AEFC-441B-B5BE-D6668FE0BC06}"/>
    <dgm:cxn modelId="{309F8D1D-34F2-4319-8B68-7C935E0596BA}" type="presOf" srcId="{CA6D1C57-3DA2-4AB6-B668-7753727C41C2}" destId="{71EC1D78-2BFF-4A52-9819-CE1FE156A140}" srcOrd="1" destOrd="0" presId="urn:microsoft.com/office/officeart/2016/7/layout/BasicLinearProcessNumbered"/>
    <dgm:cxn modelId="{706E7227-E132-4A33-84E7-5BD4126FE824}" srcId="{BBEB1613-13BE-41C1-8E75-488F0000C0C8}" destId="{CA6D1C57-3DA2-4AB6-B668-7753727C41C2}" srcOrd="7" destOrd="0" parTransId="{B291F125-6A96-44C3-8072-02ACA2A584A1}" sibTransId="{A3746461-C14D-4683-BEEF-C92C66F2E5D9}"/>
    <dgm:cxn modelId="{2157962D-012D-44D1-8885-2E36DB23E7EE}" srcId="{BBEB1613-13BE-41C1-8E75-488F0000C0C8}" destId="{A8B78EA8-4AEE-468B-A198-38E25CB368AB}" srcOrd="2" destOrd="0" parTransId="{44C7E446-8402-4F59-8377-9DD50FE87458}" sibTransId="{4A8AEBD9-F897-4E9B-BDFE-F628BAC69B1A}"/>
    <dgm:cxn modelId="{24683B5B-7180-43DE-8A4F-4A6843B086F1}" srcId="{BBEB1613-13BE-41C1-8E75-488F0000C0C8}" destId="{AFF689BB-B931-4564-B4B3-E21A799DE42A}" srcOrd="1" destOrd="0" parTransId="{193679BF-98B4-45E9-AC9E-BBEF706FF48D}" sibTransId="{973B4993-35C4-42C4-BE65-D4B7C579ED1D}"/>
    <dgm:cxn modelId="{D15A0D60-9175-4B6A-9844-6661DB1F38C7}" type="presOf" srcId="{BBEB1613-13BE-41C1-8E75-488F0000C0C8}" destId="{0EEC59F0-F45C-476B-B065-67519AAA934C}" srcOrd="0" destOrd="0" presId="urn:microsoft.com/office/officeart/2016/7/layout/BasicLinearProcessNumbered"/>
    <dgm:cxn modelId="{B58FB161-DC2F-453D-9958-CA10F8E38C01}" type="presOf" srcId="{7FC7DB11-698D-4AA5-9D03-9F2EC9B03707}" destId="{15653379-9DDA-4286-BE5E-C9B9A6693D03}" srcOrd="0" destOrd="0" presId="urn:microsoft.com/office/officeart/2016/7/layout/BasicLinearProcessNumbered"/>
    <dgm:cxn modelId="{AFE08348-836F-46F2-A11D-FC9EF49462C5}" srcId="{BBEB1613-13BE-41C1-8E75-488F0000C0C8}" destId="{C4B6F545-A68F-4015-82B6-4F547D3DC70E}" srcOrd="4" destOrd="0" parTransId="{0B03E244-DF17-428E-ACB5-C38AD65284A4}" sibTransId="{77428A51-9E88-49EA-AFF7-510C0E657F72}"/>
    <dgm:cxn modelId="{C26AD468-B5A8-402A-89F4-3AAE63D12878}" srcId="{BBEB1613-13BE-41C1-8E75-488F0000C0C8}" destId="{68100A8A-B05F-41D0-984F-F26093306D33}" srcOrd="3" destOrd="0" parTransId="{40ED1CAD-E576-49BD-AA8C-8682F8433838}" sibTransId="{876FDCE0-0CC9-4401-833E-085D67661ADD}"/>
    <dgm:cxn modelId="{4CF2626C-3528-443F-ACBC-8E289D78EA3C}" type="presOf" srcId="{AFF689BB-B931-4564-B4B3-E21A799DE42A}" destId="{F775909E-E50D-4969-8392-81CDD24C94D9}" srcOrd="0" destOrd="0" presId="urn:microsoft.com/office/officeart/2016/7/layout/BasicLinearProcessNumbered"/>
    <dgm:cxn modelId="{443D8A52-7DBB-417A-B023-AA7D98881DAF}" type="presOf" srcId="{A3746461-C14D-4683-BEEF-C92C66F2E5D9}" destId="{F10064BE-D489-458F-8F5B-1A3B9F985907}" srcOrd="0" destOrd="0" presId="urn:microsoft.com/office/officeart/2016/7/layout/BasicLinearProcessNumbered"/>
    <dgm:cxn modelId="{19E51157-2C26-4207-B637-9B5D383BE177}" type="presOf" srcId="{C4B6F545-A68F-4015-82B6-4F547D3DC70E}" destId="{015234FD-4A1B-4068-933E-4B33BE3E0C46}" srcOrd="0" destOrd="0" presId="urn:microsoft.com/office/officeart/2016/7/layout/BasicLinearProcessNumbered"/>
    <dgm:cxn modelId="{0E56D377-819B-4B46-BF73-8F3362945FF9}" type="presOf" srcId="{68100A8A-B05F-41D0-984F-F26093306D33}" destId="{9F9F97D4-7040-4A91-8E3A-70A2FEC659AD}" srcOrd="1" destOrd="0" presId="urn:microsoft.com/office/officeart/2016/7/layout/BasicLinearProcessNumbered"/>
    <dgm:cxn modelId="{FC842278-C180-40F7-A726-09F59BED805E}" type="presOf" srcId="{973B4993-35C4-42C4-BE65-D4B7C579ED1D}" destId="{0822030B-69DE-4CD9-9DB8-FBB0597125F7}" srcOrd="0" destOrd="0" presId="urn:microsoft.com/office/officeart/2016/7/layout/BasicLinearProcessNumbered"/>
    <dgm:cxn modelId="{EB80B978-1E3F-452F-A9A0-59B33F2D6204}" type="presOf" srcId="{9FC03967-EB00-4E55-9080-DA5E4F532349}" destId="{3611E0B4-AC3A-4EF5-8183-0F7DAF124B5A}" srcOrd="0" destOrd="0" presId="urn:microsoft.com/office/officeart/2016/7/layout/BasicLinearProcessNumbered"/>
    <dgm:cxn modelId="{65D3907D-1B77-4013-A723-2461D9E31E95}" type="presOf" srcId="{4E2FBFA8-4F3E-4B7C-96B6-C0E7CE31105A}" destId="{DA617C75-3C77-43F6-8DBA-5B0034F16692}" srcOrd="0" destOrd="0" presId="urn:microsoft.com/office/officeart/2016/7/layout/BasicLinearProcessNumbered"/>
    <dgm:cxn modelId="{1FCB587F-E23C-4807-9C6B-3E5A98176F7D}" type="presOf" srcId="{7C0473B9-B97A-4496-998F-A53B1C9C5094}" destId="{3B9947AA-1E20-4181-BEF7-A7F0970AF01D}" srcOrd="0" destOrd="0" presId="urn:microsoft.com/office/officeart/2016/7/layout/BasicLinearProcessNumbered"/>
    <dgm:cxn modelId="{A0974481-7A4D-44F6-A142-884E4F06FDC1}" type="presOf" srcId="{7E45EC6E-AEFC-441B-B5BE-D6668FE0BC06}" destId="{7C45B3B3-57A0-476F-8943-5315BE63F5AB}" srcOrd="0" destOrd="0" presId="urn:microsoft.com/office/officeart/2016/7/layout/BasicLinearProcessNumbered"/>
    <dgm:cxn modelId="{2874A78D-2578-4BF9-A9FE-06C348DB99A8}" type="presOf" srcId="{A8B78EA8-4AEE-468B-A198-38E25CB368AB}" destId="{6D9A12EB-509C-4410-92BF-2D33E7F29E11}" srcOrd="1" destOrd="0" presId="urn:microsoft.com/office/officeart/2016/7/layout/BasicLinearProcessNumbered"/>
    <dgm:cxn modelId="{80B08B93-B59D-4CD3-9A00-8087353888BC}" type="presOf" srcId="{44B62F0F-57BA-4380-B68E-E78F235D5DF8}" destId="{9E4E070A-BE5C-4645-BB70-C96866CC9434}" srcOrd="1" destOrd="0" presId="urn:microsoft.com/office/officeart/2016/7/layout/BasicLinearProcessNumbered"/>
    <dgm:cxn modelId="{2FEADC9C-21B5-41FC-99F9-E3C70A6F3526}" type="presOf" srcId="{C4B6F545-A68F-4015-82B6-4F547D3DC70E}" destId="{ED71A923-41D1-4F8C-9847-E71ADC4BCC09}" srcOrd="1" destOrd="0" presId="urn:microsoft.com/office/officeart/2016/7/layout/BasicLinearProcessNumbered"/>
    <dgm:cxn modelId="{7428E1AA-D274-4E54-BED9-ED67341D971D}" type="presOf" srcId="{4A8AEBD9-F897-4E9B-BDFE-F628BAC69B1A}" destId="{A3116159-5F16-4E04-BA46-10CFE0315681}" srcOrd="0" destOrd="0" presId="urn:microsoft.com/office/officeart/2016/7/layout/BasicLinearProcessNumbered"/>
    <dgm:cxn modelId="{F55DBDC3-3C75-41C6-9D84-452D522FD645}" type="presOf" srcId="{A8B78EA8-4AEE-468B-A198-38E25CB368AB}" destId="{44BE37FF-4A32-45B5-A9AB-68E2354BECC7}" srcOrd="0" destOrd="0" presId="urn:microsoft.com/office/officeart/2016/7/layout/BasicLinearProcessNumbered"/>
    <dgm:cxn modelId="{14DFD4CA-C816-4721-BA89-A4E640C1BC19}" type="presOf" srcId="{CA6D1C57-3DA2-4AB6-B668-7753727C41C2}" destId="{F1A02476-AA3C-4A7B-91EC-5D85B1B9A258}" srcOrd="0" destOrd="0" presId="urn:microsoft.com/office/officeart/2016/7/layout/BasicLinearProcessNumbered"/>
    <dgm:cxn modelId="{6B00ECCA-D127-4069-B6A7-38E9DE6B7FDC}" srcId="{BBEB1613-13BE-41C1-8E75-488F0000C0C8}" destId="{7FC7DB11-698D-4AA5-9D03-9F2EC9B03707}" srcOrd="0" destOrd="0" parTransId="{73962000-F86F-46A4-A7B4-677D4CB4D368}" sibTransId="{7C0473B9-B97A-4496-998F-A53B1C9C5094}"/>
    <dgm:cxn modelId="{B10637D9-A261-43D3-BB05-2A5F746ACFB6}" type="presOf" srcId="{44B62F0F-57BA-4380-B68E-E78F235D5DF8}" destId="{14DB1A2B-3B56-4AD8-87C5-AE4E9F63195B}" srcOrd="0" destOrd="0" presId="urn:microsoft.com/office/officeart/2016/7/layout/BasicLinearProcessNumbered"/>
    <dgm:cxn modelId="{3FAD38D9-64B0-4B96-989B-AAC7DCEB3088}" type="presOf" srcId="{876FDCE0-0CC9-4401-833E-085D67661ADD}" destId="{768B5335-DA1B-4E5B-8A61-FA9B77C3C5B3}" srcOrd="0" destOrd="0" presId="urn:microsoft.com/office/officeart/2016/7/layout/BasicLinearProcessNumbered"/>
    <dgm:cxn modelId="{B38D8CE8-9DF2-4BC1-9D95-C4275BA9BAEA}" type="presOf" srcId="{68100A8A-B05F-41D0-984F-F26093306D33}" destId="{24C43765-38E9-468B-969C-67EB2E6DCD1A}" srcOrd="0" destOrd="0" presId="urn:microsoft.com/office/officeart/2016/7/layout/BasicLinearProcessNumbered"/>
    <dgm:cxn modelId="{F21FF2EC-3D88-46E5-AE3E-E098729D3BB6}" type="presOf" srcId="{77428A51-9E88-49EA-AFF7-510C0E657F72}" destId="{86D8BC3C-15CB-4F3A-A76C-A84F2079E7DA}" srcOrd="0" destOrd="0" presId="urn:microsoft.com/office/officeart/2016/7/layout/BasicLinearProcessNumbered"/>
    <dgm:cxn modelId="{D16B83F4-E8C2-46B0-8E30-FA9E4B931D42}" type="presOf" srcId="{9FC03967-EB00-4E55-9080-DA5E4F532349}" destId="{6CF4AAE9-DFD3-4E9F-BEA9-40DA97F6E02B}" srcOrd="1" destOrd="0" presId="urn:microsoft.com/office/officeart/2016/7/layout/BasicLinearProcessNumbered"/>
    <dgm:cxn modelId="{44B23DFA-C02F-427E-BBF2-28A973265D00}" type="presOf" srcId="{7FC7DB11-698D-4AA5-9D03-9F2EC9B03707}" destId="{B5C97F5D-B884-428F-B2E6-7C9D29FC0206}" srcOrd="1" destOrd="0" presId="urn:microsoft.com/office/officeart/2016/7/layout/BasicLinearProcessNumbered"/>
    <dgm:cxn modelId="{0323CE48-8DFE-4AED-8C41-F4BE5E09772D}" type="presParOf" srcId="{0EEC59F0-F45C-476B-B065-67519AAA934C}" destId="{FCDE72A1-424B-4E01-B345-5E25AC478A18}" srcOrd="0" destOrd="0" presId="urn:microsoft.com/office/officeart/2016/7/layout/BasicLinearProcessNumbered"/>
    <dgm:cxn modelId="{B211E5F0-85D8-41F6-8214-4548A1A9BE51}" type="presParOf" srcId="{FCDE72A1-424B-4E01-B345-5E25AC478A18}" destId="{15653379-9DDA-4286-BE5E-C9B9A6693D03}" srcOrd="0" destOrd="0" presId="urn:microsoft.com/office/officeart/2016/7/layout/BasicLinearProcessNumbered"/>
    <dgm:cxn modelId="{441B367D-ECA8-43E9-87DD-51C60DFC1C00}" type="presParOf" srcId="{FCDE72A1-424B-4E01-B345-5E25AC478A18}" destId="{3B9947AA-1E20-4181-BEF7-A7F0970AF01D}" srcOrd="1" destOrd="0" presId="urn:microsoft.com/office/officeart/2016/7/layout/BasicLinearProcessNumbered"/>
    <dgm:cxn modelId="{39BFAF4B-0082-46D7-ACAD-934A72E3C925}" type="presParOf" srcId="{FCDE72A1-424B-4E01-B345-5E25AC478A18}" destId="{7203E1B2-7D9A-452E-B9E2-4FB9C3C9B3C1}" srcOrd="2" destOrd="0" presId="urn:microsoft.com/office/officeart/2016/7/layout/BasicLinearProcessNumbered"/>
    <dgm:cxn modelId="{A06B8F71-F793-4B18-9702-720DF64E073E}" type="presParOf" srcId="{FCDE72A1-424B-4E01-B345-5E25AC478A18}" destId="{B5C97F5D-B884-428F-B2E6-7C9D29FC0206}" srcOrd="3" destOrd="0" presId="urn:microsoft.com/office/officeart/2016/7/layout/BasicLinearProcessNumbered"/>
    <dgm:cxn modelId="{BBA00C7A-A47D-4E5A-AE11-0EA7CF6BD80B}" type="presParOf" srcId="{0EEC59F0-F45C-476B-B065-67519AAA934C}" destId="{80459B23-DA8C-47B9-80D7-F8815FAA8F2D}" srcOrd="1" destOrd="0" presId="urn:microsoft.com/office/officeart/2016/7/layout/BasicLinearProcessNumbered"/>
    <dgm:cxn modelId="{5546A8FA-5CA9-44DA-99FF-C63FFA25147C}" type="presParOf" srcId="{0EEC59F0-F45C-476B-B065-67519AAA934C}" destId="{091BCAB6-EBAA-48C2-A794-E407D187ED5E}" srcOrd="2" destOrd="0" presId="urn:microsoft.com/office/officeart/2016/7/layout/BasicLinearProcessNumbered"/>
    <dgm:cxn modelId="{7F873D00-B8B7-4E8F-8962-5ED3ADEE72D6}" type="presParOf" srcId="{091BCAB6-EBAA-48C2-A794-E407D187ED5E}" destId="{F775909E-E50D-4969-8392-81CDD24C94D9}" srcOrd="0" destOrd="0" presId="urn:microsoft.com/office/officeart/2016/7/layout/BasicLinearProcessNumbered"/>
    <dgm:cxn modelId="{8B331C49-E57C-4E7E-B437-D549FB81E53E}" type="presParOf" srcId="{091BCAB6-EBAA-48C2-A794-E407D187ED5E}" destId="{0822030B-69DE-4CD9-9DB8-FBB0597125F7}" srcOrd="1" destOrd="0" presId="urn:microsoft.com/office/officeart/2016/7/layout/BasicLinearProcessNumbered"/>
    <dgm:cxn modelId="{771C7CC8-275F-4C0F-BAB1-7AB58AF54939}" type="presParOf" srcId="{091BCAB6-EBAA-48C2-A794-E407D187ED5E}" destId="{C914A447-B677-4E02-B68B-6154D4276CA2}" srcOrd="2" destOrd="0" presId="urn:microsoft.com/office/officeart/2016/7/layout/BasicLinearProcessNumbered"/>
    <dgm:cxn modelId="{5F8E97FF-00E2-4FBA-884E-FC759F6AF3C3}" type="presParOf" srcId="{091BCAB6-EBAA-48C2-A794-E407D187ED5E}" destId="{3EFC9A6A-8955-4B81-8124-EF78FEB81831}" srcOrd="3" destOrd="0" presId="urn:microsoft.com/office/officeart/2016/7/layout/BasicLinearProcessNumbered"/>
    <dgm:cxn modelId="{9418E199-1DC3-4338-9481-8C1F8D6A883C}" type="presParOf" srcId="{0EEC59F0-F45C-476B-B065-67519AAA934C}" destId="{23F07BD8-AE0E-4565-96C3-05E580578A76}" srcOrd="3" destOrd="0" presId="urn:microsoft.com/office/officeart/2016/7/layout/BasicLinearProcessNumbered"/>
    <dgm:cxn modelId="{97787F28-949E-4D68-B0F5-BAA36C35A454}" type="presParOf" srcId="{0EEC59F0-F45C-476B-B065-67519AAA934C}" destId="{A1CCD4F5-3279-42E7-BE28-7FA8143FCEB1}" srcOrd="4" destOrd="0" presId="urn:microsoft.com/office/officeart/2016/7/layout/BasicLinearProcessNumbered"/>
    <dgm:cxn modelId="{C70CC886-A8D3-43B8-9EC3-4AE4D83E4A3C}" type="presParOf" srcId="{A1CCD4F5-3279-42E7-BE28-7FA8143FCEB1}" destId="{44BE37FF-4A32-45B5-A9AB-68E2354BECC7}" srcOrd="0" destOrd="0" presId="urn:microsoft.com/office/officeart/2016/7/layout/BasicLinearProcessNumbered"/>
    <dgm:cxn modelId="{3B9E7AE5-B408-4B5F-AA01-84BF3359224F}" type="presParOf" srcId="{A1CCD4F5-3279-42E7-BE28-7FA8143FCEB1}" destId="{A3116159-5F16-4E04-BA46-10CFE0315681}" srcOrd="1" destOrd="0" presId="urn:microsoft.com/office/officeart/2016/7/layout/BasicLinearProcessNumbered"/>
    <dgm:cxn modelId="{20039C80-435A-4210-91BF-D7A8E254D258}" type="presParOf" srcId="{A1CCD4F5-3279-42E7-BE28-7FA8143FCEB1}" destId="{239D1E91-CF13-4842-ADD2-9ED93EB68CEC}" srcOrd="2" destOrd="0" presId="urn:microsoft.com/office/officeart/2016/7/layout/BasicLinearProcessNumbered"/>
    <dgm:cxn modelId="{C9432F4E-DC94-48CB-9950-25462433D357}" type="presParOf" srcId="{A1CCD4F5-3279-42E7-BE28-7FA8143FCEB1}" destId="{6D9A12EB-509C-4410-92BF-2D33E7F29E11}" srcOrd="3" destOrd="0" presId="urn:microsoft.com/office/officeart/2016/7/layout/BasicLinearProcessNumbered"/>
    <dgm:cxn modelId="{D1341B7A-ECFD-4DC2-B5D4-5414705E164D}" type="presParOf" srcId="{0EEC59F0-F45C-476B-B065-67519AAA934C}" destId="{C60E27E7-6DAB-480A-A823-128DCA451A4C}" srcOrd="5" destOrd="0" presId="urn:microsoft.com/office/officeart/2016/7/layout/BasicLinearProcessNumbered"/>
    <dgm:cxn modelId="{87C6C2C3-C955-4D89-AB16-5B59DEC88E78}" type="presParOf" srcId="{0EEC59F0-F45C-476B-B065-67519AAA934C}" destId="{A3FCFFA3-5729-4BE6-871C-2EAB75752502}" srcOrd="6" destOrd="0" presId="urn:microsoft.com/office/officeart/2016/7/layout/BasicLinearProcessNumbered"/>
    <dgm:cxn modelId="{3030092A-2444-40BF-9F16-B569893F5B33}" type="presParOf" srcId="{A3FCFFA3-5729-4BE6-871C-2EAB75752502}" destId="{24C43765-38E9-468B-969C-67EB2E6DCD1A}" srcOrd="0" destOrd="0" presId="urn:microsoft.com/office/officeart/2016/7/layout/BasicLinearProcessNumbered"/>
    <dgm:cxn modelId="{F6AAE339-5EC8-4FD6-815F-3920BAACB351}" type="presParOf" srcId="{A3FCFFA3-5729-4BE6-871C-2EAB75752502}" destId="{768B5335-DA1B-4E5B-8A61-FA9B77C3C5B3}" srcOrd="1" destOrd="0" presId="urn:microsoft.com/office/officeart/2016/7/layout/BasicLinearProcessNumbered"/>
    <dgm:cxn modelId="{35065967-D7C2-493C-A58F-8C7E17CA399E}" type="presParOf" srcId="{A3FCFFA3-5729-4BE6-871C-2EAB75752502}" destId="{0AB238EE-775B-47D4-8B9B-88E3744F24C9}" srcOrd="2" destOrd="0" presId="urn:microsoft.com/office/officeart/2016/7/layout/BasicLinearProcessNumbered"/>
    <dgm:cxn modelId="{86A725E6-8E82-4FCC-A935-4CB49A436B60}" type="presParOf" srcId="{A3FCFFA3-5729-4BE6-871C-2EAB75752502}" destId="{9F9F97D4-7040-4A91-8E3A-70A2FEC659AD}" srcOrd="3" destOrd="0" presId="urn:microsoft.com/office/officeart/2016/7/layout/BasicLinearProcessNumbered"/>
    <dgm:cxn modelId="{609DB49E-F29B-487C-A61E-322131240FC7}" type="presParOf" srcId="{0EEC59F0-F45C-476B-B065-67519AAA934C}" destId="{F246EF46-DD7C-4BBF-AB37-2FFF9EC4E7B9}" srcOrd="7" destOrd="0" presId="urn:microsoft.com/office/officeart/2016/7/layout/BasicLinearProcessNumbered"/>
    <dgm:cxn modelId="{9FD33183-956B-4DC7-A881-F56386C7681F}" type="presParOf" srcId="{0EEC59F0-F45C-476B-B065-67519AAA934C}" destId="{0279DE08-B7F0-4A95-8A66-7A93335D8BD1}" srcOrd="8" destOrd="0" presId="urn:microsoft.com/office/officeart/2016/7/layout/BasicLinearProcessNumbered"/>
    <dgm:cxn modelId="{78EE334D-EF4D-4DAD-9BBE-8DAC869DCB98}" type="presParOf" srcId="{0279DE08-B7F0-4A95-8A66-7A93335D8BD1}" destId="{015234FD-4A1B-4068-933E-4B33BE3E0C46}" srcOrd="0" destOrd="0" presId="urn:microsoft.com/office/officeart/2016/7/layout/BasicLinearProcessNumbered"/>
    <dgm:cxn modelId="{7C6C620C-1560-43A4-B6BC-1B8AAF65AAD5}" type="presParOf" srcId="{0279DE08-B7F0-4A95-8A66-7A93335D8BD1}" destId="{86D8BC3C-15CB-4F3A-A76C-A84F2079E7DA}" srcOrd="1" destOrd="0" presId="urn:microsoft.com/office/officeart/2016/7/layout/BasicLinearProcessNumbered"/>
    <dgm:cxn modelId="{C6F3405D-91D0-45BA-8964-5A1AA0EBE88C}" type="presParOf" srcId="{0279DE08-B7F0-4A95-8A66-7A93335D8BD1}" destId="{4BC10015-7284-4872-85C7-6A097C89696D}" srcOrd="2" destOrd="0" presId="urn:microsoft.com/office/officeart/2016/7/layout/BasicLinearProcessNumbered"/>
    <dgm:cxn modelId="{B83C2D63-79E0-467D-B51B-4AFED74D4423}" type="presParOf" srcId="{0279DE08-B7F0-4A95-8A66-7A93335D8BD1}" destId="{ED71A923-41D1-4F8C-9847-E71ADC4BCC09}" srcOrd="3" destOrd="0" presId="urn:microsoft.com/office/officeart/2016/7/layout/BasicLinearProcessNumbered"/>
    <dgm:cxn modelId="{AAC3EA07-2F58-476F-8A03-6E341F893001}" type="presParOf" srcId="{0EEC59F0-F45C-476B-B065-67519AAA934C}" destId="{6378AAC4-E617-4AE5-8ED2-4878258FFB20}" srcOrd="9" destOrd="0" presId="urn:microsoft.com/office/officeart/2016/7/layout/BasicLinearProcessNumbered"/>
    <dgm:cxn modelId="{386CDD6C-6BFF-494C-8320-991DC0C75C46}" type="presParOf" srcId="{0EEC59F0-F45C-476B-B065-67519AAA934C}" destId="{0E326DE3-83B3-4FCF-B78A-86D8B85E9603}" srcOrd="10" destOrd="0" presId="urn:microsoft.com/office/officeart/2016/7/layout/BasicLinearProcessNumbered"/>
    <dgm:cxn modelId="{0F48B96C-388B-44AA-A504-80AD2DA72D78}" type="presParOf" srcId="{0E326DE3-83B3-4FCF-B78A-86D8B85E9603}" destId="{3611E0B4-AC3A-4EF5-8183-0F7DAF124B5A}" srcOrd="0" destOrd="0" presId="urn:microsoft.com/office/officeart/2016/7/layout/BasicLinearProcessNumbered"/>
    <dgm:cxn modelId="{BBA49F70-A5A9-4D77-87EB-830CCC0C7397}" type="presParOf" srcId="{0E326DE3-83B3-4FCF-B78A-86D8B85E9603}" destId="{DA617C75-3C77-43F6-8DBA-5B0034F16692}" srcOrd="1" destOrd="0" presId="urn:microsoft.com/office/officeart/2016/7/layout/BasicLinearProcessNumbered"/>
    <dgm:cxn modelId="{BBF11926-408F-4FA5-99F4-A2FE280E2E4D}" type="presParOf" srcId="{0E326DE3-83B3-4FCF-B78A-86D8B85E9603}" destId="{0DF35866-7EA4-4E2D-9351-0B8DB629DB3A}" srcOrd="2" destOrd="0" presId="urn:microsoft.com/office/officeart/2016/7/layout/BasicLinearProcessNumbered"/>
    <dgm:cxn modelId="{BF8DA4A3-1E38-433B-A540-F45D47CEE407}" type="presParOf" srcId="{0E326DE3-83B3-4FCF-B78A-86D8B85E9603}" destId="{6CF4AAE9-DFD3-4E9F-BEA9-40DA97F6E02B}" srcOrd="3" destOrd="0" presId="urn:microsoft.com/office/officeart/2016/7/layout/BasicLinearProcessNumbered"/>
    <dgm:cxn modelId="{0E029EBA-6DD2-483A-9339-D4CE625E5FCD}" type="presParOf" srcId="{0EEC59F0-F45C-476B-B065-67519AAA934C}" destId="{464DBD7C-029F-4050-87E5-6549E767C301}" srcOrd="11" destOrd="0" presId="urn:microsoft.com/office/officeart/2016/7/layout/BasicLinearProcessNumbered"/>
    <dgm:cxn modelId="{808F04EC-0A66-40E7-B627-1EAED6E5E732}" type="presParOf" srcId="{0EEC59F0-F45C-476B-B065-67519AAA934C}" destId="{D8B2911D-1FC0-4B86-996D-BAE8C7DC6407}" srcOrd="12" destOrd="0" presId="urn:microsoft.com/office/officeart/2016/7/layout/BasicLinearProcessNumbered"/>
    <dgm:cxn modelId="{AA6086D5-F90B-4779-8603-F1E4DE55268A}" type="presParOf" srcId="{D8B2911D-1FC0-4B86-996D-BAE8C7DC6407}" destId="{14DB1A2B-3B56-4AD8-87C5-AE4E9F63195B}" srcOrd="0" destOrd="0" presId="urn:microsoft.com/office/officeart/2016/7/layout/BasicLinearProcessNumbered"/>
    <dgm:cxn modelId="{36190819-A8A6-4550-A17A-09DC13B5EA79}" type="presParOf" srcId="{D8B2911D-1FC0-4B86-996D-BAE8C7DC6407}" destId="{7C45B3B3-57A0-476F-8943-5315BE63F5AB}" srcOrd="1" destOrd="0" presId="urn:microsoft.com/office/officeart/2016/7/layout/BasicLinearProcessNumbered"/>
    <dgm:cxn modelId="{C71378CC-59B6-4F95-9902-096843437B8C}" type="presParOf" srcId="{D8B2911D-1FC0-4B86-996D-BAE8C7DC6407}" destId="{A6F7529E-C713-4F4F-A129-FEFF50D4DFB6}" srcOrd="2" destOrd="0" presId="urn:microsoft.com/office/officeart/2016/7/layout/BasicLinearProcessNumbered"/>
    <dgm:cxn modelId="{63815FC6-5350-44F1-811C-DA943207EFF4}" type="presParOf" srcId="{D8B2911D-1FC0-4B86-996D-BAE8C7DC6407}" destId="{9E4E070A-BE5C-4645-BB70-C96866CC9434}" srcOrd="3" destOrd="0" presId="urn:microsoft.com/office/officeart/2016/7/layout/BasicLinearProcessNumbered"/>
    <dgm:cxn modelId="{6FD2124D-7A08-4252-ACE4-A1AEB7C8AD09}" type="presParOf" srcId="{0EEC59F0-F45C-476B-B065-67519AAA934C}" destId="{C66BA653-E1BE-4AE8-90FB-1C4CEC0E3B43}" srcOrd="13" destOrd="0" presId="urn:microsoft.com/office/officeart/2016/7/layout/BasicLinearProcessNumbered"/>
    <dgm:cxn modelId="{1B9EFC1F-DE15-4C94-B4CE-282F580722B5}" type="presParOf" srcId="{0EEC59F0-F45C-476B-B065-67519AAA934C}" destId="{F4FB4239-1248-4E59-B3F6-0A82A1F247B6}" srcOrd="14" destOrd="0" presId="urn:microsoft.com/office/officeart/2016/7/layout/BasicLinearProcessNumbered"/>
    <dgm:cxn modelId="{F644D6DC-A619-40EC-AF18-DCEB930FE41C}" type="presParOf" srcId="{F4FB4239-1248-4E59-B3F6-0A82A1F247B6}" destId="{F1A02476-AA3C-4A7B-91EC-5D85B1B9A258}" srcOrd="0" destOrd="0" presId="urn:microsoft.com/office/officeart/2016/7/layout/BasicLinearProcessNumbered"/>
    <dgm:cxn modelId="{E59609E1-9B83-474F-B75F-E3584B25D8FE}" type="presParOf" srcId="{F4FB4239-1248-4E59-B3F6-0A82A1F247B6}" destId="{F10064BE-D489-458F-8F5B-1A3B9F985907}" srcOrd="1" destOrd="0" presId="urn:microsoft.com/office/officeart/2016/7/layout/BasicLinearProcessNumbered"/>
    <dgm:cxn modelId="{BC1A555D-2AD3-4C67-9FC5-3930AFDF04A9}" type="presParOf" srcId="{F4FB4239-1248-4E59-B3F6-0A82A1F247B6}" destId="{46348546-FB29-41E4-963B-C163C3BDC4FD}" srcOrd="2" destOrd="0" presId="urn:microsoft.com/office/officeart/2016/7/layout/BasicLinearProcessNumbered"/>
    <dgm:cxn modelId="{CD388DF3-E9B4-4700-8045-2E46C9D2AE43}" type="presParOf" srcId="{F4FB4239-1248-4E59-B3F6-0A82A1F247B6}" destId="{71EC1D78-2BFF-4A52-9819-CE1FE156A14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5AE86D-BF14-4F74-8514-8B0AED12CAAC}"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5732B5E4-D409-4B97-970D-A4A41D7961BA}">
      <dgm:prSet custT="1"/>
      <dgm:spPr/>
      <dgm:t>
        <a:bodyPr/>
        <a:lstStyle/>
        <a:p>
          <a:pPr algn="just"/>
          <a:r>
            <a:rPr lang="en-US" sz="1400" dirty="0"/>
            <a:t>The script integrates various libraries for image manipulation, heap management, and file operations to efficiently compress image data.</a:t>
          </a:r>
        </a:p>
      </dgm:t>
    </dgm:pt>
    <dgm:pt modelId="{473B0CB8-8848-456B-8812-DC426D6B0D1C}" type="parTrans" cxnId="{98B0F244-9383-4A5F-857F-BAA76A320B20}">
      <dgm:prSet/>
      <dgm:spPr/>
      <dgm:t>
        <a:bodyPr/>
        <a:lstStyle/>
        <a:p>
          <a:endParaRPr lang="en-US"/>
        </a:p>
      </dgm:t>
    </dgm:pt>
    <dgm:pt modelId="{2D01975F-5D80-428C-8948-BDC56A59F8A4}" type="sibTrans" cxnId="{98B0F244-9383-4A5F-857F-BAA76A320B20}">
      <dgm:prSet/>
      <dgm:spPr/>
      <dgm:t>
        <a:bodyPr/>
        <a:lstStyle/>
        <a:p>
          <a:endParaRPr lang="en-US"/>
        </a:p>
      </dgm:t>
    </dgm:pt>
    <dgm:pt modelId="{7CDB5B25-1352-4C3F-B5B0-AD066D9C79C6}">
      <dgm:prSet custT="1"/>
      <dgm:spPr/>
      <dgm:t>
        <a:bodyPr/>
        <a:lstStyle/>
        <a:p>
          <a:pPr algn="just"/>
          <a:r>
            <a:rPr lang="en-US" sz="1400" dirty="0"/>
            <a:t>It employs both Huffman coding and Burrows-Wheeler Transform (BWT) techniques in the compression process.</a:t>
          </a:r>
        </a:p>
      </dgm:t>
    </dgm:pt>
    <dgm:pt modelId="{83623613-9B76-4AE5-8284-0B099D7BDDAB}" type="parTrans" cxnId="{8D5B4C2C-5583-4943-9CD9-4A0903DC747F}">
      <dgm:prSet/>
      <dgm:spPr/>
      <dgm:t>
        <a:bodyPr/>
        <a:lstStyle/>
        <a:p>
          <a:endParaRPr lang="en-US"/>
        </a:p>
      </dgm:t>
    </dgm:pt>
    <dgm:pt modelId="{23EF68AB-8391-4DFC-96FD-B342BC19EFEC}" type="sibTrans" cxnId="{8D5B4C2C-5583-4943-9CD9-4A0903DC747F}">
      <dgm:prSet/>
      <dgm:spPr/>
      <dgm:t>
        <a:bodyPr/>
        <a:lstStyle/>
        <a:p>
          <a:endParaRPr lang="en-US"/>
        </a:p>
      </dgm:t>
    </dgm:pt>
    <dgm:pt modelId="{46EA6684-5CBB-436F-B029-53B504FAD7C6}">
      <dgm:prSet custT="1"/>
      <dgm:spPr/>
      <dgm:t>
        <a:bodyPr/>
        <a:lstStyle/>
        <a:p>
          <a:pPr algn="just"/>
          <a:r>
            <a:rPr lang="en-US" sz="1400" dirty="0"/>
            <a:t>Symbol frequency analysis is conducted, followed by the construction of a Huffman tree and creation of a code table.</a:t>
          </a:r>
        </a:p>
      </dgm:t>
    </dgm:pt>
    <dgm:pt modelId="{4B0C2B87-937A-4778-8153-05C3A7CCF456}" type="parTrans" cxnId="{1C287BA3-CC14-4794-8402-A4D050A4BACD}">
      <dgm:prSet/>
      <dgm:spPr/>
      <dgm:t>
        <a:bodyPr/>
        <a:lstStyle/>
        <a:p>
          <a:endParaRPr lang="en-US"/>
        </a:p>
      </dgm:t>
    </dgm:pt>
    <dgm:pt modelId="{2F924A84-224A-483E-9D48-71FF157FA896}" type="sibTrans" cxnId="{1C287BA3-CC14-4794-8402-A4D050A4BACD}">
      <dgm:prSet/>
      <dgm:spPr/>
      <dgm:t>
        <a:bodyPr/>
        <a:lstStyle/>
        <a:p>
          <a:endParaRPr lang="en-US"/>
        </a:p>
      </dgm:t>
    </dgm:pt>
    <dgm:pt modelId="{CEA97988-16BA-45BB-B43D-94CD10867DE5}">
      <dgm:prSet custT="1"/>
      <dgm:spPr/>
      <dgm:t>
        <a:bodyPr/>
        <a:lstStyle/>
        <a:p>
          <a:pPr algn="just"/>
          <a:r>
            <a:rPr lang="en-US" sz="1400" dirty="0"/>
            <a:t>The script then applies Huffman coding and BWT transformations to compress the image data effectively.</a:t>
          </a:r>
        </a:p>
      </dgm:t>
    </dgm:pt>
    <dgm:pt modelId="{602CD809-AF58-47C1-8AB6-5EF3DFC835C1}" type="parTrans" cxnId="{C6316231-2F0E-4E31-A1C7-C2D3787EA7B5}">
      <dgm:prSet/>
      <dgm:spPr/>
      <dgm:t>
        <a:bodyPr/>
        <a:lstStyle/>
        <a:p>
          <a:endParaRPr lang="en-US"/>
        </a:p>
      </dgm:t>
    </dgm:pt>
    <dgm:pt modelId="{2BBDE47A-B5CE-47F0-BD5F-170DF8CCF9C4}" type="sibTrans" cxnId="{C6316231-2F0E-4E31-A1C7-C2D3787EA7B5}">
      <dgm:prSet/>
      <dgm:spPr/>
      <dgm:t>
        <a:bodyPr/>
        <a:lstStyle/>
        <a:p>
          <a:endParaRPr lang="en-US"/>
        </a:p>
      </dgm:t>
    </dgm:pt>
    <dgm:pt modelId="{5A9EC875-B742-4D94-BFA7-DCEE8B9D47AF}">
      <dgm:prSet custT="1"/>
      <dgm:spPr/>
      <dgm:t>
        <a:bodyPr/>
        <a:lstStyle/>
        <a:p>
          <a:pPr algn="just"/>
          <a:r>
            <a:rPr lang="en-US" sz="1400"/>
            <a:t>The compression factor, measuring the reduction in size, is calculated as part of the process.</a:t>
          </a:r>
        </a:p>
      </dgm:t>
    </dgm:pt>
    <dgm:pt modelId="{FF932ADC-6068-4E56-9F67-A5FA9551A9E1}" type="parTrans" cxnId="{07F1FC64-389A-421B-9D9E-82BF84540304}">
      <dgm:prSet/>
      <dgm:spPr/>
      <dgm:t>
        <a:bodyPr/>
        <a:lstStyle/>
        <a:p>
          <a:endParaRPr lang="en-US"/>
        </a:p>
      </dgm:t>
    </dgm:pt>
    <dgm:pt modelId="{80569938-F001-4AA4-93D5-07F48CDD29EB}" type="sibTrans" cxnId="{07F1FC64-389A-421B-9D9E-82BF84540304}">
      <dgm:prSet/>
      <dgm:spPr/>
      <dgm:t>
        <a:bodyPr/>
        <a:lstStyle/>
        <a:p>
          <a:endParaRPr lang="en-US"/>
        </a:p>
      </dgm:t>
    </dgm:pt>
    <dgm:pt modelId="{2B6C3BEC-4E95-4B0E-AB75-B2992D57E701}">
      <dgm:prSet custT="1"/>
      <dgm:spPr/>
      <dgm:t>
        <a:bodyPr/>
        <a:lstStyle/>
        <a:p>
          <a:pPr algn="just"/>
          <a:r>
            <a:rPr lang="en-US" sz="1400"/>
            <a:t>The main function of the script reads and processes image data in chunks, applies BWT transformations, builds Huffman trees, and displays compression results.</a:t>
          </a:r>
        </a:p>
      </dgm:t>
    </dgm:pt>
    <dgm:pt modelId="{050AF502-F56D-4F86-BFBA-6E34132FE1DE}" type="parTrans" cxnId="{82067F7A-7EFB-462E-B668-FA5DFD900F31}">
      <dgm:prSet/>
      <dgm:spPr/>
      <dgm:t>
        <a:bodyPr/>
        <a:lstStyle/>
        <a:p>
          <a:endParaRPr lang="en-US"/>
        </a:p>
      </dgm:t>
    </dgm:pt>
    <dgm:pt modelId="{3E459D68-1C28-48E7-B760-D3EEBC9219A7}" type="sibTrans" cxnId="{82067F7A-7EFB-462E-B668-FA5DFD900F31}">
      <dgm:prSet/>
      <dgm:spPr/>
      <dgm:t>
        <a:bodyPr/>
        <a:lstStyle/>
        <a:p>
          <a:endParaRPr lang="en-US"/>
        </a:p>
      </dgm:t>
    </dgm:pt>
    <dgm:pt modelId="{0F53B7EB-1E36-45E8-B9CF-1EFAE0BF6621}">
      <dgm:prSet custT="1"/>
      <dgm:spPr/>
      <dgm:t>
        <a:bodyPr/>
        <a:lstStyle/>
        <a:p>
          <a:pPr algn="just"/>
          <a:r>
            <a:rPr lang="en-US" sz="1400" dirty="0"/>
            <a:t>Overall, the script demonstrates the effectiveness of BWT and Huffman compression in significantly reducing the size of image data, showcasing their efficiency in handling various compression aspects.</a:t>
          </a:r>
        </a:p>
      </dgm:t>
    </dgm:pt>
    <dgm:pt modelId="{C40B4A98-E96A-46B4-A1ED-51DBF6AB4693}" type="parTrans" cxnId="{68A669EA-05EE-4118-9C57-560C4E614851}">
      <dgm:prSet/>
      <dgm:spPr/>
      <dgm:t>
        <a:bodyPr/>
        <a:lstStyle/>
        <a:p>
          <a:endParaRPr lang="en-US"/>
        </a:p>
      </dgm:t>
    </dgm:pt>
    <dgm:pt modelId="{D8C580A8-12D5-4A44-8C81-34E23C3A6882}" type="sibTrans" cxnId="{68A669EA-05EE-4118-9C57-560C4E614851}">
      <dgm:prSet/>
      <dgm:spPr/>
      <dgm:t>
        <a:bodyPr/>
        <a:lstStyle/>
        <a:p>
          <a:endParaRPr lang="en-US"/>
        </a:p>
      </dgm:t>
    </dgm:pt>
    <dgm:pt modelId="{6E95B73C-65DC-421B-B1FC-04D1C0604FC3}" type="pres">
      <dgm:prSet presAssocID="{A25AE86D-BF14-4F74-8514-8B0AED12CAAC}" presName="vert0" presStyleCnt="0">
        <dgm:presLayoutVars>
          <dgm:dir/>
          <dgm:animOne val="branch"/>
          <dgm:animLvl val="lvl"/>
        </dgm:presLayoutVars>
      </dgm:prSet>
      <dgm:spPr/>
    </dgm:pt>
    <dgm:pt modelId="{B479EF2F-3A4D-4BC0-9A55-5F619FE962F9}" type="pres">
      <dgm:prSet presAssocID="{5732B5E4-D409-4B97-970D-A4A41D7961BA}" presName="thickLine" presStyleLbl="alignNode1" presStyleIdx="0" presStyleCnt="7"/>
      <dgm:spPr/>
    </dgm:pt>
    <dgm:pt modelId="{37ED68EC-5FAB-462A-9149-FC09F4E2229B}" type="pres">
      <dgm:prSet presAssocID="{5732B5E4-D409-4B97-970D-A4A41D7961BA}" presName="horz1" presStyleCnt="0"/>
      <dgm:spPr/>
    </dgm:pt>
    <dgm:pt modelId="{D5E02E22-1323-4076-96A9-DED98B379499}" type="pres">
      <dgm:prSet presAssocID="{5732B5E4-D409-4B97-970D-A4A41D7961BA}" presName="tx1" presStyleLbl="revTx" presStyleIdx="0" presStyleCnt="7"/>
      <dgm:spPr/>
    </dgm:pt>
    <dgm:pt modelId="{996111EF-2446-4C04-B4F9-2A12B934DD77}" type="pres">
      <dgm:prSet presAssocID="{5732B5E4-D409-4B97-970D-A4A41D7961BA}" presName="vert1" presStyleCnt="0"/>
      <dgm:spPr/>
    </dgm:pt>
    <dgm:pt modelId="{3E4FA374-0F10-4428-BE64-730D7B8A0178}" type="pres">
      <dgm:prSet presAssocID="{7CDB5B25-1352-4C3F-B5B0-AD066D9C79C6}" presName="thickLine" presStyleLbl="alignNode1" presStyleIdx="1" presStyleCnt="7"/>
      <dgm:spPr/>
    </dgm:pt>
    <dgm:pt modelId="{2EC4A576-FD08-4140-889D-1405ADB68F96}" type="pres">
      <dgm:prSet presAssocID="{7CDB5B25-1352-4C3F-B5B0-AD066D9C79C6}" presName="horz1" presStyleCnt="0"/>
      <dgm:spPr/>
    </dgm:pt>
    <dgm:pt modelId="{34AC9DCD-A641-4441-AE99-24DDB916D310}" type="pres">
      <dgm:prSet presAssocID="{7CDB5B25-1352-4C3F-B5B0-AD066D9C79C6}" presName="tx1" presStyleLbl="revTx" presStyleIdx="1" presStyleCnt="7"/>
      <dgm:spPr/>
    </dgm:pt>
    <dgm:pt modelId="{B2117D6A-4BCC-4942-BAFA-4EFC11D9CE2C}" type="pres">
      <dgm:prSet presAssocID="{7CDB5B25-1352-4C3F-B5B0-AD066D9C79C6}" presName="vert1" presStyleCnt="0"/>
      <dgm:spPr/>
    </dgm:pt>
    <dgm:pt modelId="{2625BAD2-59DC-4D1E-8BA7-F0825298BF35}" type="pres">
      <dgm:prSet presAssocID="{46EA6684-5CBB-436F-B029-53B504FAD7C6}" presName="thickLine" presStyleLbl="alignNode1" presStyleIdx="2" presStyleCnt="7"/>
      <dgm:spPr/>
    </dgm:pt>
    <dgm:pt modelId="{EFD01133-BE29-4104-AF7B-59A88AFEF27D}" type="pres">
      <dgm:prSet presAssocID="{46EA6684-5CBB-436F-B029-53B504FAD7C6}" presName="horz1" presStyleCnt="0"/>
      <dgm:spPr/>
    </dgm:pt>
    <dgm:pt modelId="{B12458C2-AF36-4755-82CB-DA82A7E166FA}" type="pres">
      <dgm:prSet presAssocID="{46EA6684-5CBB-436F-B029-53B504FAD7C6}" presName="tx1" presStyleLbl="revTx" presStyleIdx="2" presStyleCnt="7"/>
      <dgm:spPr/>
    </dgm:pt>
    <dgm:pt modelId="{10C0C706-A1A4-44E1-82DC-BC4671C589D7}" type="pres">
      <dgm:prSet presAssocID="{46EA6684-5CBB-436F-B029-53B504FAD7C6}" presName="vert1" presStyleCnt="0"/>
      <dgm:spPr/>
    </dgm:pt>
    <dgm:pt modelId="{EC7A8BEF-0FBE-4203-AAC8-00872681E89C}" type="pres">
      <dgm:prSet presAssocID="{CEA97988-16BA-45BB-B43D-94CD10867DE5}" presName="thickLine" presStyleLbl="alignNode1" presStyleIdx="3" presStyleCnt="7"/>
      <dgm:spPr/>
    </dgm:pt>
    <dgm:pt modelId="{3E1AE7E0-4309-4B36-A072-5A7E89E947BD}" type="pres">
      <dgm:prSet presAssocID="{CEA97988-16BA-45BB-B43D-94CD10867DE5}" presName="horz1" presStyleCnt="0"/>
      <dgm:spPr/>
    </dgm:pt>
    <dgm:pt modelId="{A14C22E9-009E-4E6E-9D2D-85C77CF2127A}" type="pres">
      <dgm:prSet presAssocID="{CEA97988-16BA-45BB-B43D-94CD10867DE5}" presName="tx1" presStyleLbl="revTx" presStyleIdx="3" presStyleCnt="7"/>
      <dgm:spPr/>
    </dgm:pt>
    <dgm:pt modelId="{19915A32-07D0-4758-872E-161B6E3131F6}" type="pres">
      <dgm:prSet presAssocID="{CEA97988-16BA-45BB-B43D-94CD10867DE5}" presName="vert1" presStyleCnt="0"/>
      <dgm:spPr/>
    </dgm:pt>
    <dgm:pt modelId="{CDE3B938-736A-479A-BF60-2B774445E6E4}" type="pres">
      <dgm:prSet presAssocID="{5A9EC875-B742-4D94-BFA7-DCEE8B9D47AF}" presName="thickLine" presStyleLbl="alignNode1" presStyleIdx="4" presStyleCnt="7"/>
      <dgm:spPr/>
    </dgm:pt>
    <dgm:pt modelId="{65FC938D-5164-4154-BBA9-C28E5562C2E3}" type="pres">
      <dgm:prSet presAssocID="{5A9EC875-B742-4D94-BFA7-DCEE8B9D47AF}" presName="horz1" presStyleCnt="0"/>
      <dgm:spPr/>
    </dgm:pt>
    <dgm:pt modelId="{5C2C1CEA-3B0B-43DD-A664-6FAFFA8972B1}" type="pres">
      <dgm:prSet presAssocID="{5A9EC875-B742-4D94-BFA7-DCEE8B9D47AF}" presName="tx1" presStyleLbl="revTx" presStyleIdx="4" presStyleCnt="7"/>
      <dgm:spPr/>
    </dgm:pt>
    <dgm:pt modelId="{0A23D0AB-F7F8-4419-92BD-BBA07909C239}" type="pres">
      <dgm:prSet presAssocID="{5A9EC875-B742-4D94-BFA7-DCEE8B9D47AF}" presName="vert1" presStyleCnt="0"/>
      <dgm:spPr/>
    </dgm:pt>
    <dgm:pt modelId="{B6BF7535-8B24-4727-857C-A89BA113485F}" type="pres">
      <dgm:prSet presAssocID="{2B6C3BEC-4E95-4B0E-AB75-B2992D57E701}" presName="thickLine" presStyleLbl="alignNode1" presStyleIdx="5" presStyleCnt="7"/>
      <dgm:spPr/>
    </dgm:pt>
    <dgm:pt modelId="{57340C39-B27F-4601-9599-E7F9298AD6D9}" type="pres">
      <dgm:prSet presAssocID="{2B6C3BEC-4E95-4B0E-AB75-B2992D57E701}" presName="horz1" presStyleCnt="0"/>
      <dgm:spPr/>
    </dgm:pt>
    <dgm:pt modelId="{5E9A89F4-20CB-4D63-BC79-32095375647D}" type="pres">
      <dgm:prSet presAssocID="{2B6C3BEC-4E95-4B0E-AB75-B2992D57E701}" presName="tx1" presStyleLbl="revTx" presStyleIdx="5" presStyleCnt="7"/>
      <dgm:spPr/>
    </dgm:pt>
    <dgm:pt modelId="{D1823750-AF95-4088-B0A8-687A262975B7}" type="pres">
      <dgm:prSet presAssocID="{2B6C3BEC-4E95-4B0E-AB75-B2992D57E701}" presName="vert1" presStyleCnt="0"/>
      <dgm:spPr/>
    </dgm:pt>
    <dgm:pt modelId="{26A1B7DF-F4B4-4323-904C-EB2C4B2D1183}" type="pres">
      <dgm:prSet presAssocID="{0F53B7EB-1E36-45E8-B9CF-1EFAE0BF6621}" presName="thickLine" presStyleLbl="alignNode1" presStyleIdx="6" presStyleCnt="7"/>
      <dgm:spPr/>
    </dgm:pt>
    <dgm:pt modelId="{FAD20C08-B55B-4E52-B50D-F26B3EBA87C4}" type="pres">
      <dgm:prSet presAssocID="{0F53B7EB-1E36-45E8-B9CF-1EFAE0BF6621}" presName="horz1" presStyleCnt="0"/>
      <dgm:spPr/>
    </dgm:pt>
    <dgm:pt modelId="{B0AF70EC-7000-4CC9-85CE-168917A37EEB}" type="pres">
      <dgm:prSet presAssocID="{0F53B7EB-1E36-45E8-B9CF-1EFAE0BF6621}" presName="tx1" presStyleLbl="revTx" presStyleIdx="6" presStyleCnt="7"/>
      <dgm:spPr/>
    </dgm:pt>
    <dgm:pt modelId="{4B4CBC55-3F3E-4A06-A104-2C7780C0D5D2}" type="pres">
      <dgm:prSet presAssocID="{0F53B7EB-1E36-45E8-B9CF-1EFAE0BF6621}" presName="vert1" presStyleCnt="0"/>
      <dgm:spPr/>
    </dgm:pt>
  </dgm:ptLst>
  <dgm:cxnLst>
    <dgm:cxn modelId="{A2B1E408-6326-4828-9E73-ACE432200D19}" type="presOf" srcId="{CEA97988-16BA-45BB-B43D-94CD10867DE5}" destId="{A14C22E9-009E-4E6E-9D2D-85C77CF2127A}" srcOrd="0" destOrd="0" presId="urn:microsoft.com/office/officeart/2008/layout/LinedList"/>
    <dgm:cxn modelId="{8D5B4C2C-5583-4943-9CD9-4A0903DC747F}" srcId="{A25AE86D-BF14-4F74-8514-8B0AED12CAAC}" destId="{7CDB5B25-1352-4C3F-B5B0-AD066D9C79C6}" srcOrd="1" destOrd="0" parTransId="{83623613-9B76-4AE5-8284-0B099D7BDDAB}" sibTransId="{23EF68AB-8391-4DFC-96FD-B342BC19EFEC}"/>
    <dgm:cxn modelId="{C6316231-2F0E-4E31-A1C7-C2D3787EA7B5}" srcId="{A25AE86D-BF14-4F74-8514-8B0AED12CAAC}" destId="{CEA97988-16BA-45BB-B43D-94CD10867DE5}" srcOrd="3" destOrd="0" parTransId="{602CD809-AF58-47C1-8AB6-5EF3DFC835C1}" sibTransId="{2BBDE47A-B5CE-47F0-BD5F-170DF8CCF9C4}"/>
    <dgm:cxn modelId="{234B3043-7124-4209-ADF9-1A23E07CBB4B}" type="presOf" srcId="{A25AE86D-BF14-4F74-8514-8B0AED12CAAC}" destId="{6E95B73C-65DC-421B-B1FC-04D1C0604FC3}" srcOrd="0" destOrd="0" presId="urn:microsoft.com/office/officeart/2008/layout/LinedList"/>
    <dgm:cxn modelId="{98B0F244-9383-4A5F-857F-BAA76A320B20}" srcId="{A25AE86D-BF14-4F74-8514-8B0AED12CAAC}" destId="{5732B5E4-D409-4B97-970D-A4A41D7961BA}" srcOrd="0" destOrd="0" parTransId="{473B0CB8-8848-456B-8812-DC426D6B0D1C}" sibTransId="{2D01975F-5D80-428C-8948-BDC56A59F8A4}"/>
    <dgm:cxn modelId="{07F1FC64-389A-421B-9D9E-82BF84540304}" srcId="{A25AE86D-BF14-4F74-8514-8B0AED12CAAC}" destId="{5A9EC875-B742-4D94-BFA7-DCEE8B9D47AF}" srcOrd="4" destOrd="0" parTransId="{FF932ADC-6068-4E56-9F67-A5FA9551A9E1}" sibTransId="{80569938-F001-4AA4-93D5-07F48CDD29EB}"/>
    <dgm:cxn modelId="{91F4FE67-1242-40A7-80C7-629CF7AA2550}" type="presOf" srcId="{0F53B7EB-1E36-45E8-B9CF-1EFAE0BF6621}" destId="{B0AF70EC-7000-4CC9-85CE-168917A37EEB}" srcOrd="0" destOrd="0" presId="urn:microsoft.com/office/officeart/2008/layout/LinedList"/>
    <dgm:cxn modelId="{A9AE0948-AF2C-4122-A487-A8E7D483481A}" type="presOf" srcId="{2B6C3BEC-4E95-4B0E-AB75-B2992D57E701}" destId="{5E9A89F4-20CB-4D63-BC79-32095375647D}" srcOrd="0" destOrd="0" presId="urn:microsoft.com/office/officeart/2008/layout/LinedList"/>
    <dgm:cxn modelId="{3F8AB66E-D610-40B2-AF0F-6CB6DE246AB4}" type="presOf" srcId="{46EA6684-5CBB-436F-B029-53B504FAD7C6}" destId="{B12458C2-AF36-4755-82CB-DA82A7E166FA}" srcOrd="0" destOrd="0" presId="urn:microsoft.com/office/officeart/2008/layout/LinedList"/>
    <dgm:cxn modelId="{82067F7A-7EFB-462E-B668-FA5DFD900F31}" srcId="{A25AE86D-BF14-4F74-8514-8B0AED12CAAC}" destId="{2B6C3BEC-4E95-4B0E-AB75-B2992D57E701}" srcOrd="5" destOrd="0" parTransId="{050AF502-F56D-4F86-BFBA-6E34132FE1DE}" sibTransId="{3E459D68-1C28-48E7-B760-D3EEBC9219A7}"/>
    <dgm:cxn modelId="{9F58C491-4345-4519-B817-6ED130356D67}" type="presOf" srcId="{5732B5E4-D409-4B97-970D-A4A41D7961BA}" destId="{D5E02E22-1323-4076-96A9-DED98B379499}" srcOrd="0" destOrd="0" presId="urn:microsoft.com/office/officeart/2008/layout/LinedList"/>
    <dgm:cxn modelId="{1C287BA3-CC14-4794-8402-A4D050A4BACD}" srcId="{A25AE86D-BF14-4F74-8514-8B0AED12CAAC}" destId="{46EA6684-5CBB-436F-B029-53B504FAD7C6}" srcOrd="2" destOrd="0" parTransId="{4B0C2B87-937A-4778-8153-05C3A7CCF456}" sibTransId="{2F924A84-224A-483E-9D48-71FF157FA896}"/>
    <dgm:cxn modelId="{4D9D03B3-5776-4651-A8D0-327872F55C77}" type="presOf" srcId="{7CDB5B25-1352-4C3F-B5B0-AD066D9C79C6}" destId="{34AC9DCD-A641-4441-AE99-24DDB916D310}" srcOrd="0" destOrd="0" presId="urn:microsoft.com/office/officeart/2008/layout/LinedList"/>
    <dgm:cxn modelId="{467CE0C1-0D30-47EC-8117-1ACC3B0414B4}" type="presOf" srcId="{5A9EC875-B742-4D94-BFA7-DCEE8B9D47AF}" destId="{5C2C1CEA-3B0B-43DD-A664-6FAFFA8972B1}" srcOrd="0" destOrd="0" presId="urn:microsoft.com/office/officeart/2008/layout/LinedList"/>
    <dgm:cxn modelId="{68A669EA-05EE-4118-9C57-560C4E614851}" srcId="{A25AE86D-BF14-4F74-8514-8B0AED12CAAC}" destId="{0F53B7EB-1E36-45E8-B9CF-1EFAE0BF6621}" srcOrd="6" destOrd="0" parTransId="{C40B4A98-E96A-46B4-A1ED-51DBF6AB4693}" sibTransId="{D8C580A8-12D5-4A44-8C81-34E23C3A6882}"/>
    <dgm:cxn modelId="{856F4B9A-AB73-463D-854F-28215238F064}" type="presParOf" srcId="{6E95B73C-65DC-421B-B1FC-04D1C0604FC3}" destId="{B479EF2F-3A4D-4BC0-9A55-5F619FE962F9}" srcOrd="0" destOrd="0" presId="urn:microsoft.com/office/officeart/2008/layout/LinedList"/>
    <dgm:cxn modelId="{0373A398-781A-4A62-8DE8-D54D27472B97}" type="presParOf" srcId="{6E95B73C-65DC-421B-B1FC-04D1C0604FC3}" destId="{37ED68EC-5FAB-462A-9149-FC09F4E2229B}" srcOrd="1" destOrd="0" presId="urn:microsoft.com/office/officeart/2008/layout/LinedList"/>
    <dgm:cxn modelId="{4E9083FD-12FB-46BC-9549-FDE1B256FA79}" type="presParOf" srcId="{37ED68EC-5FAB-462A-9149-FC09F4E2229B}" destId="{D5E02E22-1323-4076-96A9-DED98B379499}" srcOrd="0" destOrd="0" presId="urn:microsoft.com/office/officeart/2008/layout/LinedList"/>
    <dgm:cxn modelId="{CC720665-D2A0-4F8E-B92A-12B8CB0CAA42}" type="presParOf" srcId="{37ED68EC-5FAB-462A-9149-FC09F4E2229B}" destId="{996111EF-2446-4C04-B4F9-2A12B934DD77}" srcOrd="1" destOrd="0" presId="urn:microsoft.com/office/officeart/2008/layout/LinedList"/>
    <dgm:cxn modelId="{A6755B86-2713-4E6B-8429-7D8430EAE533}" type="presParOf" srcId="{6E95B73C-65DC-421B-B1FC-04D1C0604FC3}" destId="{3E4FA374-0F10-4428-BE64-730D7B8A0178}" srcOrd="2" destOrd="0" presId="urn:microsoft.com/office/officeart/2008/layout/LinedList"/>
    <dgm:cxn modelId="{9F42EB48-F9D8-4F4F-8521-C556E04AED51}" type="presParOf" srcId="{6E95B73C-65DC-421B-B1FC-04D1C0604FC3}" destId="{2EC4A576-FD08-4140-889D-1405ADB68F96}" srcOrd="3" destOrd="0" presId="urn:microsoft.com/office/officeart/2008/layout/LinedList"/>
    <dgm:cxn modelId="{F9CBF500-116E-4C6E-B663-2F5B2218A8BE}" type="presParOf" srcId="{2EC4A576-FD08-4140-889D-1405ADB68F96}" destId="{34AC9DCD-A641-4441-AE99-24DDB916D310}" srcOrd="0" destOrd="0" presId="urn:microsoft.com/office/officeart/2008/layout/LinedList"/>
    <dgm:cxn modelId="{F0D9FAE4-E6B6-4E0F-816F-96DDE6A4F388}" type="presParOf" srcId="{2EC4A576-FD08-4140-889D-1405ADB68F96}" destId="{B2117D6A-4BCC-4942-BAFA-4EFC11D9CE2C}" srcOrd="1" destOrd="0" presId="urn:microsoft.com/office/officeart/2008/layout/LinedList"/>
    <dgm:cxn modelId="{1E388D09-F0B7-4C3A-B0D1-F3B2C4A72448}" type="presParOf" srcId="{6E95B73C-65DC-421B-B1FC-04D1C0604FC3}" destId="{2625BAD2-59DC-4D1E-8BA7-F0825298BF35}" srcOrd="4" destOrd="0" presId="urn:microsoft.com/office/officeart/2008/layout/LinedList"/>
    <dgm:cxn modelId="{C013E475-5A23-4496-83A2-A8DC5F7D1F80}" type="presParOf" srcId="{6E95B73C-65DC-421B-B1FC-04D1C0604FC3}" destId="{EFD01133-BE29-4104-AF7B-59A88AFEF27D}" srcOrd="5" destOrd="0" presId="urn:microsoft.com/office/officeart/2008/layout/LinedList"/>
    <dgm:cxn modelId="{F1509B25-EA26-4656-B67B-7BAC1E1E8975}" type="presParOf" srcId="{EFD01133-BE29-4104-AF7B-59A88AFEF27D}" destId="{B12458C2-AF36-4755-82CB-DA82A7E166FA}" srcOrd="0" destOrd="0" presId="urn:microsoft.com/office/officeart/2008/layout/LinedList"/>
    <dgm:cxn modelId="{6D86E88D-6F7A-4EF5-AE72-84A493040E54}" type="presParOf" srcId="{EFD01133-BE29-4104-AF7B-59A88AFEF27D}" destId="{10C0C706-A1A4-44E1-82DC-BC4671C589D7}" srcOrd="1" destOrd="0" presId="urn:microsoft.com/office/officeart/2008/layout/LinedList"/>
    <dgm:cxn modelId="{019EF02F-CB4B-484D-B803-F36D432EB535}" type="presParOf" srcId="{6E95B73C-65DC-421B-B1FC-04D1C0604FC3}" destId="{EC7A8BEF-0FBE-4203-AAC8-00872681E89C}" srcOrd="6" destOrd="0" presId="urn:microsoft.com/office/officeart/2008/layout/LinedList"/>
    <dgm:cxn modelId="{8DDD0166-D2D8-4170-AADC-2A27966A0FE0}" type="presParOf" srcId="{6E95B73C-65DC-421B-B1FC-04D1C0604FC3}" destId="{3E1AE7E0-4309-4B36-A072-5A7E89E947BD}" srcOrd="7" destOrd="0" presId="urn:microsoft.com/office/officeart/2008/layout/LinedList"/>
    <dgm:cxn modelId="{0C157F41-B7E6-46ED-A094-C5ABFD3C59F4}" type="presParOf" srcId="{3E1AE7E0-4309-4B36-A072-5A7E89E947BD}" destId="{A14C22E9-009E-4E6E-9D2D-85C77CF2127A}" srcOrd="0" destOrd="0" presId="urn:microsoft.com/office/officeart/2008/layout/LinedList"/>
    <dgm:cxn modelId="{CA86FD27-5EC7-40AE-A94D-B86D057FE218}" type="presParOf" srcId="{3E1AE7E0-4309-4B36-A072-5A7E89E947BD}" destId="{19915A32-07D0-4758-872E-161B6E3131F6}" srcOrd="1" destOrd="0" presId="urn:microsoft.com/office/officeart/2008/layout/LinedList"/>
    <dgm:cxn modelId="{C6E4C714-F139-47D5-B71C-C53BEAFCEA9E}" type="presParOf" srcId="{6E95B73C-65DC-421B-B1FC-04D1C0604FC3}" destId="{CDE3B938-736A-479A-BF60-2B774445E6E4}" srcOrd="8" destOrd="0" presId="urn:microsoft.com/office/officeart/2008/layout/LinedList"/>
    <dgm:cxn modelId="{5172E301-301B-4FD4-BE49-411E68321BB1}" type="presParOf" srcId="{6E95B73C-65DC-421B-B1FC-04D1C0604FC3}" destId="{65FC938D-5164-4154-BBA9-C28E5562C2E3}" srcOrd="9" destOrd="0" presId="urn:microsoft.com/office/officeart/2008/layout/LinedList"/>
    <dgm:cxn modelId="{0B8A447B-56BB-428E-80C6-0752CA533858}" type="presParOf" srcId="{65FC938D-5164-4154-BBA9-C28E5562C2E3}" destId="{5C2C1CEA-3B0B-43DD-A664-6FAFFA8972B1}" srcOrd="0" destOrd="0" presId="urn:microsoft.com/office/officeart/2008/layout/LinedList"/>
    <dgm:cxn modelId="{2E345F5E-B0C9-433C-A17D-A475A0D7189F}" type="presParOf" srcId="{65FC938D-5164-4154-BBA9-C28E5562C2E3}" destId="{0A23D0AB-F7F8-4419-92BD-BBA07909C239}" srcOrd="1" destOrd="0" presId="urn:microsoft.com/office/officeart/2008/layout/LinedList"/>
    <dgm:cxn modelId="{216C651E-8106-4D66-986B-9160B338D61E}" type="presParOf" srcId="{6E95B73C-65DC-421B-B1FC-04D1C0604FC3}" destId="{B6BF7535-8B24-4727-857C-A89BA113485F}" srcOrd="10" destOrd="0" presId="urn:microsoft.com/office/officeart/2008/layout/LinedList"/>
    <dgm:cxn modelId="{13AAA717-725B-408E-A325-83B04D851186}" type="presParOf" srcId="{6E95B73C-65DC-421B-B1FC-04D1C0604FC3}" destId="{57340C39-B27F-4601-9599-E7F9298AD6D9}" srcOrd="11" destOrd="0" presId="urn:microsoft.com/office/officeart/2008/layout/LinedList"/>
    <dgm:cxn modelId="{F7B24A5C-050D-448C-AC86-D49C87E4193B}" type="presParOf" srcId="{57340C39-B27F-4601-9599-E7F9298AD6D9}" destId="{5E9A89F4-20CB-4D63-BC79-32095375647D}" srcOrd="0" destOrd="0" presId="urn:microsoft.com/office/officeart/2008/layout/LinedList"/>
    <dgm:cxn modelId="{10EBB5A1-A2FE-48DF-935F-C5AB4440A442}" type="presParOf" srcId="{57340C39-B27F-4601-9599-E7F9298AD6D9}" destId="{D1823750-AF95-4088-B0A8-687A262975B7}" srcOrd="1" destOrd="0" presId="urn:microsoft.com/office/officeart/2008/layout/LinedList"/>
    <dgm:cxn modelId="{CD18E711-FC8E-4C2F-965A-122D8C118020}" type="presParOf" srcId="{6E95B73C-65DC-421B-B1FC-04D1C0604FC3}" destId="{26A1B7DF-F4B4-4323-904C-EB2C4B2D1183}" srcOrd="12" destOrd="0" presId="urn:microsoft.com/office/officeart/2008/layout/LinedList"/>
    <dgm:cxn modelId="{41524F0B-C32B-493D-868E-6BD1E346B762}" type="presParOf" srcId="{6E95B73C-65DC-421B-B1FC-04D1C0604FC3}" destId="{FAD20C08-B55B-4E52-B50D-F26B3EBA87C4}" srcOrd="13" destOrd="0" presId="urn:microsoft.com/office/officeart/2008/layout/LinedList"/>
    <dgm:cxn modelId="{C283B50F-2967-4701-9D90-09F25798238C}" type="presParOf" srcId="{FAD20C08-B55B-4E52-B50D-F26B3EBA87C4}" destId="{B0AF70EC-7000-4CC9-85CE-168917A37EEB}" srcOrd="0" destOrd="0" presId="urn:microsoft.com/office/officeart/2008/layout/LinedList"/>
    <dgm:cxn modelId="{1F9C51DA-26A4-49BF-8C62-43B964606600}" type="presParOf" srcId="{FAD20C08-B55B-4E52-B50D-F26B3EBA87C4}" destId="{4B4CBC55-3F3E-4A06-A104-2C7780C0D5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C2F767-55E3-4360-93AA-AB0AB3C581C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5D37418-392F-490A-9639-C034BF1B1FD9}">
      <dgm:prSet/>
      <dgm:spPr/>
      <dgm:t>
        <a:bodyPr/>
        <a:lstStyle/>
        <a:p>
          <a:r>
            <a:rPr lang="en-IN"/>
            <a:t>Start image compression and import required libraries for image handling and data manipulation. </a:t>
          </a:r>
          <a:endParaRPr lang="en-US"/>
        </a:p>
      </dgm:t>
    </dgm:pt>
    <dgm:pt modelId="{7759CF70-A022-44BC-9B7E-B0DA57ABA1D3}" type="parTrans" cxnId="{9406C0BA-7F7E-44FE-994B-3FE8F0BD115B}">
      <dgm:prSet/>
      <dgm:spPr/>
      <dgm:t>
        <a:bodyPr/>
        <a:lstStyle/>
        <a:p>
          <a:endParaRPr lang="en-US"/>
        </a:p>
      </dgm:t>
    </dgm:pt>
    <dgm:pt modelId="{DA430181-1F20-4CED-9768-8CD0C2B44709}" type="sibTrans" cxnId="{9406C0BA-7F7E-44FE-994B-3FE8F0BD115B}">
      <dgm:prSet/>
      <dgm:spPr/>
      <dgm:t>
        <a:bodyPr/>
        <a:lstStyle/>
        <a:p>
          <a:endParaRPr lang="en-US"/>
        </a:p>
      </dgm:t>
    </dgm:pt>
    <dgm:pt modelId="{CB90776A-CA72-4BB6-893E-BD990A665082}">
      <dgm:prSet/>
      <dgm:spPr/>
      <dgm:t>
        <a:bodyPr/>
        <a:lstStyle/>
        <a:p>
          <a:r>
            <a:rPr lang="en-IN"/>
            <a:t>Read Image</a:t>
          </a:r>
          <a:endParaRPr lang="en-US"/>
        </a:p>
      </dgm:t>
    </dgm:pt>
    <dgm:pt modelId="{19CCFE66-2C76-4780-8528-181DBD3B83F5}" type="parTrans" cxnId="{682CF149-59EC-4793-95A9-FC53380E7732}">
      <dgm:prSet/>
      <dgm:spPr/>
      <dgm:t>
        <a:bodyPr/>
        <a:lstStyle/>
        <a:p>
          <a:endParaRPr lang="en-US"/>
        </a:p>
      </dgm:t>
    </dgm:pt>
    <dgm:pt modelId="{8798145A-9117-4C3C-8AFC-C53FE4E299E6}" type="sibTrans" cxnId="{682CF149-59EC-4793-95A9-FC53380E7732}">
      <dgm:prSet/>
      <dgm:spPr/>
      <dgm:t>
        <a:bodyPr/>
        <a:lstStyle/>
        <a:p>
          <a:endParaRPr lang="en-US"/>
        </a:p>
      </dgm:t>
    </dgm:pt>
    <dgm:pt modelId="{0E3CB0BF-E559-450B-8A93-1E5C900667FD}">
      <dgm:prSet/>
      <dgm:spPr/>
      <dgm:t>
        <a:bodyPr/>
        <a:lstStyle/>
        <a:p>
          <a:r>
            <a:rPr lang="en-IN"/>
            <a:t>Apply BWT </a:t>
          </a:r>
          <a:endParaRPr lang="en-US"/>
        </a:p>
      </dgm:t>
    </dgm:pt>
    <dgm:pt modelId="{BDB7445D-055F-4CA5-83C7-C81570D7381A}" type="parTrans" cxnId="{10F2D237-C68C-4288-9DFC-E3BB373BA4A4}">
      <dgm:prSet/>
      <dgm:spPr/>
      <dgm:t>
        <a:bodyPr/>
        <a:lstStyle/>
        <a:p>
          <a:endParaRPr lang="en-US"/>
        </a:p>
      </dgm:t>
    </dgm:pt>
    <dgm:pt modelId="{16254C32-852E-4C42-936A-3810F7E20294}" type="sibTrans" cxnId="{10F2D237-C68C-4288-9DFC-E3BB373BA4A4}">
      <dgm:prSet/>
      <dgm:spPr/>
      <dgm:t>
        <a:bodyPr/>
        <a:lstStyle/>
        <a:p>
          <a:endParaRPr lang="en-US"/>
        </a:p>
      </dgm:t>
    </dgm:pt>
    <dgm:pt modelId="{CD381115-C6BA-4BF3-9CAB-5781511A2F51}">
      <dgm:prSet/>
      <dgm:spPr/>
      <dgm:t>
        <a:bodyPr/>
        <a:lstStyle/>
        <a:p>
          <a:r>
            <a:rPr lang="en-IN"/>
            <a:t>Build frequency table</a:t>
          </a:r>
          <a:endParaRPr lang="en-US"/>
        </a:p>
      </dgm:t>
    </dgm:pt>
    <dgm:pt modelId="{B4C1B9F4-FCFD-4C8C-B54D-B196076E4388}" type="parTrans" cxnId="{C6BF65FC-4B78-4999-893F-FCAAA7EFC76F}">
      <dgm:prSet/>
      <dgm:spPr/>
      <dgm:t>
        <a:bodyPr/>
        <a:lstStyle/>
        <a:p>
          <a:endParaRPr lang="en-US"/>
        </a:p>
      </dgm:t>
    </dgm:pt>
    <dgm:pt modelId="{28398B47-38F7-422F-8257-B67AA6895030}" type="sibTrans" cxnId="{C6BF65FC-4B78-4999-893F-FCAAA7EFC76F}">
      <dgm:prSet/>
      <dgm:spPr/>
      <dgm:t>
        <a:bodyPr/>
        <a:lstStyle/>
        <a:p>
          <a:endParaRPr lang="en-US"/>
        </a:p>
      </dgm:t>
    </dgm:pt>
    <dgm:pt modelId="{6731286B-2D07-4E49-83F6-B7F71EFC4FD7}">
      <dgm:prSet/>
      <dgm:spPr/>
      <dgm:t>
        <a:bodyPr/>
        <a:lstStyle/>
        <a:p>
          <a:r>
            <a:rPr lang="en-IN"/>
            <a:t>Build Huffman tree</a:t>
          </a:r>
          <a:endParaRPr lang="en-US"/>
        </a:p>
      </dgm:t>
    </dgm:pt>
    <dgm:pt modelId="{67BC5956-1F99-4372-BE81-DC4A703EFF32}" type="parTrans" cxnId="{031AC105-67A8-499A-81B1-6D2367750E84}">
      <dgm:prSet/>
      <dgm:spPr/>
      <dgm:t>
        <a:bodyPr/>
        <a:lstStyle/>
        <a:p>
          <a:endParaRPr lang="en-US"/>
        </a:p>
      </dgm:t>
    </dgm:pt>
    <dgm:pt modelId="{4D4549C4-A3E5-4B40-A18C-CA37252E1B31}" type="sibTrans" cxnId="{031AC105-67A8-499A-81B1-6D2367750E84}">
      <dgm:prSet/>
      <dgm:spPr/>
      <dgm:t>
        <a:bodyPr/>
        <a:lstStyle/>
        <a:p>
          <a:endParaRPr lang="en-US"/>
        </a:p>
      </dgm:t>
    </dgm:pt>
    <dgm:pt modelId="{31AB64CE-664F-4641-9C8F-F9DA75063504}">
      <dgm:prSet/>
      <dgm:spPr/>
      <dgm:t>
        <a:bodyPr/>
        <a:lstStyle/>
        <a:p>
          <a:r>
            <a:rPr lang="en-IN"/>
            <a:t>Build code table </a:t>
          </a:r>
          <a:endParaRPr lang="en-US"/>
        </a:p>
      </dgm:t>
    </dgm:pt>
    <dgm:pt modelId="{5D4F1588-D39A-4712-8B8A-F9AFF541AA7A}" type="parTrans" cxnId="{EC927E5C-8809-4F30-999F-CDFD9FAEF285}">
      <dgm:prSet/>
      <dgm:spPr/>
      <dgm:t>
        <a:bodyPr/>
        <a:lstStyle/>
        <a:p>
          <a:endParaRPr lang="en-US"/>
        </a:p>
      </dgm:t>
    </dgm:pt>
    <dgm:pt modelId="{FDBA883B-50FB-42BB-ADEE-6FFF13744502}" type="sibTrans" cxnId="{EC927E5C-8809-4F30-999F-CDFD9FAEF285}">
      <dgm:prSet/>
      <dgm:spPr/>
      <dgm:t>
        <a:bodyPr/>
        <a:lstStyle/>
        <a:p>
          <a:endParaRPr lang="en-US"/>
        </a:p>
      </dgm:t>
    </dgm:pt>
    <dgm:pt modelId="{9CFECA25-D446-4DF5-AA84-B3841D5E675A}">
      <dgm:prSet/>
      <dgm:spPr/>
      <dgm:t>
        <a:bodyPr/>
        <a:lstStyle/>
        <a:p>
          <a:r>
            <a:rPr lang="en-IN"/>
            <a:t>Compress image data: replace symbols in BWT with their Huffman codes. </a:t>
          </a:r>
          <a:endParaRPr lang="en-US"/>
        </a:p>
      </dgm:t>
    </dgm:pt>
    <dgm:pt modelId="{A5326EFF-4C14-43D9-94E2-BFC6C569BB20}" type="parTrans" cxnId="{1B713D4E-8C9C-4A95-A9A2-05909AC2FBA6}">
      <dgm:prSet/>
      <dgm:spPr/>
      <dgm:t>
        <a:bodyPr/>
        <a:lstStyle/>
        <a:p>
          <a:endParaRPr lang="en-US"/>
        </a:p>
      </dgm:t>
    </dgm:pt>
    <dgm:pt modelId="{73E14129-4CDD-431A-A400-FD6A552DCB99}" type="sibTrans" cxnId="{1B713D4E-8C9C-4A95-A9A2-05909AC2FBA6}">
      <dgm:prSet/>
      <dgm:spPr/>
      <dgm:t>
        <a:bodyPr/>
        <a:lstStyle/>
        <a:p>
          <a:endParaRPr lang="en-US"/>
        </a:p>
      </dgm:t>
    </dgm:pt>
    <dgm:pt modelId="{A9877DAA-964D-4190-939A-FE90F2213BA9}">
      <dgm:prSet/>
      <dgm:spPr/>
      <dgm:t>
        <a:bodyPr/>
        <a:lstStyle/>
        <a:p>
          <a:r>
            <a:rPr lang="en-IN"/>
            <a:t>Calculate compressed size </a:t>
          </a:r>
          <a:endParaRPr lang="en-US"/>
        </a:p>
      </dgm:t>
    </dgm:pt>
    <dgm:pt modelId="{A4886F94-83EA-484D-A668-935EA1732E42}" type="parTrans" cxnId="{CF60B5E3-AFD6-4979-95DA-23421C878356}">
      <dgm:prSet/>
      <dgm:spPr/>
      <dgm:t>
        <a:bodyPr/>
        <a:lstStyle/>
        <a:p>
          <a:endParaRPr lang="en-US"/>
        </a:p>
      </dgm:t>
    </dgm:pt>
    <dgm:pt modelId="{7F6C91D0-8EF4-48F8-B108-DCB186DF6BB9}" type="sibTrans" cxnId="{CF60B5E3-AFD6-4979-95DA-23421C878356}">
      <dgm:prSet/>
      <dgm:spPr/>
      <dgm:t>
        <a:bodyPr/>
        <a:lstStyle/>
        <a:p>
          <a:endParaRPr lang="en-US"/>
        </a:p>
      </dgm:t>
    </dgm:pt>
    <dgm:pt modelId="{8FCFAB5D-C065-434D-894E-6867F87033A3}">
      <dgm:prSet/>
      <dgm:spPr/>
      <dgm:t>
        <a:bodyPr/>
        <a:lstStyle/>
        <a:p>
          <a:r>
            <a:rPr lang="en-IN"/>
            <a:t>Calculate compression factor</a:t>
          </a:r>
          <a:endParaRPr lang="en-US"/>
        </a:p>
      </dgm:t>
    </dgm:pt>
    <dgm:pt modelId="{DDC2E9B1-4207-4F96-9DD2-623581AE556A}" type="parTrans" cxnId="{1614D77A-615F-488D-A74E-D58CF46B9E3B}">
      <dgm:prSet/>
      <dgm:spPr/>
      <dgm:t>
        <a:bodyPr/>
        <a:lstStyle/>
        <a:p>
          <a:endParaRPr lang="en-US"/>
        </a:p>
      </dgm:t>
    </dgm:pt>
    <dgm:pt modelId="{8D464C0C-39F9-4AD6-9266-42C6B28D634B}" type="sibTrans" cxnId="{1614D77A-615F-488D-A74E-D58CF46B9E3B}">
      <dgm:prSet/>
      <dgm:spPr/>
      <dgm:t>
        <a:bodyPr/>
        <a:lstStyle/>
        <a:p>
          <a:endParaRPr lang="en-US"/>
        </a:p>
      </dgm:t>
    </dgm:pt>
    <dgm:pt modelId="{1306A2A2-ED56-4204-AB40-F71760612683}">
      <dgm:prSet/>
      <dgm:spPr/>
      <dgm:t>
        <a:bodyPr/>
        <a:lstStyle/>
        <a:p>
          <a:r>
            <a:rPr lang="en-IN" dirty="0"/>
            <a:t>Dynamic process: </a:t>
          </a:r>
          <a:r>
            <a:rPr lang="en-US" dirty="0"/>
            <a:t>- Read image data in chunks, apply BWT, build Huffman tree, and compress iteratively.</a:t>
          </a:r>
        </a:p>
      </dgm:t>
    </dgm:pt>
    <dgm:pt modelId="{D6B6569A-8B04-4261-96B1-4CCFADA9DE29}" type="parTrans" cxnId="{5D69AE61-2A27-4B1B-9D23-A09478AB4360}">
      <dgm:prSet/>
      <dgm:spPr/>
      <dgm:t>
        <a:bodyPr/>
        <a:lstStyle/>
        <a:p>
          <a:endParaRPr lang="en-US"/>
        </a:p>
      </dgm:t>
    </dgm:pt>
    <dgm:pt modelId="{73B576AC-9365-46F9-8DB6-388703C41C6E}" type="sibTrans" cxnId="{5D69AE61-2A27-4B1B-9D23-A09478AB4360}">
      <dgm:prSet/>
      <dgm:spPr/>
      <dgm:t>
        <a:bodyPr/>
        <a:lstStyle/>
        <a:p>
          <a:endParaRPr lang="en-US"/>
        </a:p>
      </dgm:t>
    </dgm:pt>
    <dgm:pt modelId="{26EB29A2-06AD-4C15-A471-33912595D5DE}">
      <dgm:prSet/>
      <dgm:spPr/>
      <dgm:t>
        <a:bodyPr/>
        <a:lstStyle/>
        <a:p>
          <a:r>
            <a:rPr lang="en-IN"/>
            <a:t>Display results</a:t>
          </a:r>
          <a:endParaRPr lang="en-US"/>
        </a:p>
      </dgm:t>
    </dgm:pt>
    <dgm:pt modelId="{3680C0A5-4300-4276-831E-942A7590EBF0}" type="parTrans" cxnId="{EC493BD9-8835-4F38-B28A-282F06503DF4}">
      <dgm:prSet/>
      <dgm:spPr/>
      <dgm:t>
        <a:bodyPr/>
        <a:lstStyle/>
        <a:p>
          <a:endParaRPr lang="en-US"/>
        </a:p>
      </dgm:t>
    </dgm:pt>
    <dgm:pt modelId="{88335807-BA3A-49B3-BB3E-406070119CAB}" type="sibTrans" cxnId="{EC493BD9-8835-4F38-B28A-282F06503DF4}">
      <dgm:prSet/>
      <dgm:spPr/>
      <dgm:t>
        <a:bodyPr/>
        <a:lstStyle/>
        <a:p>
          <a:endParaRPr lang="en-US"/>
        </a:p>
      </dgm:t>
    </dgm:pt>
    <dgm:pt modelId="{91572773-4593-4B2B-BAF3-2C71716D5B7F}" type="pres">
      <dgm:prSet presAssocID="{B2C2F767-55E3-4360-93AA-AB0AB3C581C2}" presName="diagram" presStyleCnt="0">
        <dgm:presLayoutVars>
          <dgm:dir/>
          <dgm:resizeHandles val="exact"/>
        </dgm:presLayoutVars>
      </dgm:prSet>
      <dgm:spPr/>
    </dgm:pt>
    <dgm:pt modelId="{EAE3516F-161F-43EB-93E0-50706F177DA8}" type="pres">
      <dgm:prSet presAssocID="{65D37418-392F-490A-9639-C034BF1B1FD9}" presName="node" presStyleLbl="node1" presStyleIdx="0" presStyleCnt="11">
        <dgm:presLayoutVars>
          <dgm:bulletEnabled val="1"/>
        </dgm:presLayoutVars>
      </dgm:prSet>
      <dgm:spPr/>
    </dgm:pt>
    <dgm:pt modelId="{D7F750BA-C541-4DCD-A5E2-CA9F7CF55DF7}" type="pres">
      <dgm:prSet presAssocID="{DA430181-1F20-4CED-9768-8CD0C2B44709}" presName="sibTrans" presStyleLbl="sibTrans2D1" presStyleIdx="0" presStyleCnt="10"/>
      <dgm:spPr/>
    </dgm:pt>
    <dgm:pt modelId="{D5AD3F01-37E6-4168-8BB1-3AC75E1FB6EB}" type="pres">
      <dgm:prSet presAssocID="{DA430181-1F20-4CED-9768-8CD0C2B44709}" presName="connectorText" presStyleLbl="sibTrans2D1" presStyleIdx="0" presStyleCnt="10"/>
      <dgm:spPr/>
    </dgm:pt>
    <dgm:pt modelId="{E142F4EE-84C5-4FD1-9472-D449AEF7F50C}" type="pres">
      <dgm:prSet presAssocID="{CB90776A-CA72-4BB6-893E-BD990A665082}" presName="node" presStyleLbl="node1" presStyleIdx="1" presStyleCnt="11">
        <dgm:presLayoutVars>
          <dgm:bulletEnabled val="1"/>
        </dgm:presLayoutVars>
      </dgm:prSet>
      <dgm:spPr/>
    </dgm:pt>
    <dgm:pt modelId="{9BCF6355-7F8A-4FFC-B092-D08674723CDB}" type="pres">
      <dgm:prSet presAssocID="{8798145A-9117-4C3C-8AFC-C53FE4E299E6}" presName="sibTrans" presStyleLbl="sibTrans2D1" presStyleIdx="1" presStyleCnt="10"/>
      <dgm:spPr/>
    </dgm:pt>
    <dgm:pt modelId="{992AE3B6-5ED5-4D7C-BFAB-33CE3F4234B8}" type="pres">
      <dgm:prSet presAssocID="{8798145A-9117-4C3C-8AFC-C53FE4E299E6}" presName="connectorText" presStyleLbl="sibTrans2D1" presStyleIdx="1" presStyleCnt="10"/>
      <dgm:spPr/>
    </dgm:pt>
    <dgm:pt modelId="{FC313DC6-AFF6-4F17-B3FD-55F6450C3E7E}" type="pres">
      <dgm:prSet presAssocID="{0E3CB0BF-E559-450B-8A93-1E5C900667FD}" presName="node" presStyleLbl="node1" presStyleIdx="2" presStyleCnt="11">
        <dgm:presLayoutVars>
          <dgm:bulletEnabled val="1"/>
        </dgm:presLayoutVars>
      </dgm:prSet>
      <dgm:spPr/>
    </dgm:pt>
    <dgm:pt modelId="{E77314BE-57DC-4E35-882D-278E959B0E8D}" type="pres">
      <dgm:prSet presAssocID="{16254C32-852E-4C42-936A-3810F7E20294}" presName="sibTrans" presStyleLbl="sibTrans2D1" presStyleIdx="2" presStyleCnt="10"/>
      <dgm:spPr/>
    </dgm:pt>
    <dgm:pt modelId="{B1484F7B-8AE9-4877-ACF4-31EAC433F9C0}" type="pres">
      <dgm:prSet presAssocID="{16254C32-852E-4C42-936A-3810F7E20294}" presName="connectorText" presStyleLbl="sibTrans2D1" presStyleIdx="2" presStyleCnt="10"/>
      <dgm:spPr/>
    </dgm:pt>
    <dgm:pt modelId="{8823BDF4-5F1F-4F4C-B809-7B8FEB1B9829}" type="pres">
      <dgm:prSet presAssocID="{CD381115-C6BA-4BF3-9CAB-5781511A2F51}" presName="node" presStyleLbl="node1" presStyleIdx="3" presStyleCnt="11">
        <dgm:presLayoutVars>
          <dgm:bulletEnabled val="1"/>
        </dgm:presLayoutVars>
      </dgm:prSet>
      <dgm:spPr/>
    </dgm:pt>
    <dgm:pt modelId="{C9DF693B-6C30-45B6-9450-1FC36D03DB07}" type="pres">
      <dgm:prSet presAssocID="{28398B47-38F7-422F-8257-B67AA6895030}" presName="sibTrans" presStyleLbl="sibTrans2D1" presStyleIdx="3" presStyleCnt="10"/>
      <dgm:spPr/>
    </dgm:pt>
    <dgm:pt modelId="{56446E86-F7A8-4810-861A-7BD5B8EF3CB7}" type="pres">
      <dgm:prSet presAssocID="{28398B47-38F7-422F-8257-B67AA6895030}" presName="connectorText" presStyleLbl="sibTrans2D1" presStyleIdx="3" presStyleCnt="10"/>
      <dgm:spPr/>
    </dgm:pt>
    <dgm:pt modelId="{8EBBEF70-4101-47FA-A7CC-BE4A47918AF2}" type="pres">
      <dgm:prSet presAssocID="{6731286B-2D07-4E49-83F6-B7F71EFC4FD7}" presName="node" presStyleLbl="node1" presStyleIdx="4" presStyleCnt="11">
        <dgm:presLayoutVars>
          <dgm:bulletEnabled val="1"/>
        </dgm:presLayoutVars>
      </dgm:prSet>
      <dgm:spPr/>
    </dgm:pt>
    <dgm:pt modelId="{D1FB9E06-A79B-47D7-8D72-98D2084C82B9}" type="pres">
      <dgm:prSet presAssocID="{4D4549C4-A3E5-4B40-A18C-CA37252E1B31}" presName="sibTrans" presStyleLbl="sibTrans2D1" presStyleIdx="4" presStyleCnt="10"/>
      <dgm:spPr/>
    </dgm:pt>
    <dgm:pt modelId="{1DE38ADE-35B8-4B9B-9236-EFF5A3E5D4C9}" type="pres">
      <dgm:prSet presAssocID="{4D4549C4-A3E5-4B40-A18C-CA37252E1B31}" presName="connectorText" presStyleLbl="sibTrans2D1" presStyleIdx="4" presStyleCnt="10"/>
      <dgm:spPr/>
    </dgm:pt>
    <dgm:pt modelId="{DD29082D-B07E-4D1F-91A1-4F9560165E23}" type="pres">
      <dgm:prSet presAssocID="{31AB64CE-664F-4641-9C8F-F9DA75063504}" presName="node" presStyleLbl="node1" presStyleIdx="5" presStyleCnt="11">
        <dgm:presLayoutVars>
          <dgm:bulletEnabled val="1"/>
        </dgm:presLayoutVars>
      </dgm:prSet>
      <dgm:spPr/>
    </dgm:pt>
    <dgm:pt modelId="{0DCD1208-FAB2-4017-AA7F-9297FB145D2E}" type="pres">
      <dgm:prSet presAssocID="{FDBA883B-50FB-42BB-ADEE-6FFF13744502}" presName="sibTrans" presStyleLbl="sibTrans2D1" presStyleIdx="5" presStyleCnt="10"/>
      <dgm:spPr/>
    </dgm:pt>
    <dgm:pt modelId="{6DACE043-0050-4165-AE21-830DA9552AB4}" type="pres">
      <dgm:prSet presAssocID="{FDBA883B-50FB-42BB-ADEE-6FFF13744502}" presName="connectorText" presStyleLbl="sibTrans2D1" presStyleIdx="5" presStyleCnt="10"/>
      <dgm:spPr/>
    </dgm:pt>
    <dgm:pt modelId="{B40E862A-9594-42AE-9292-A2AD5173A70E}" type="pres">
      <dgm:prSet presAssocID="{9CFECA25-D446-4DF5-AA84-B3841D5E675A}" presName="node" presStyleLbl="node1" presStyleIdx="6" presStyleCnt="11">
        <dgm:presLayoutVars>
          <dgm:bulletEnabled val="1"/>
        </dgm:presLayoutVars>
      </dgm:prSet>
      <dgm:spPr/>
    </dgm:pt>
    <dgm:pt modelId="{80ECAD77-AE41-4086-A085-03D3EBEEB166}" type="pres">
      <dgm:prSet presAssocID="{73E14129-4CDD-431A-A400-FD6A552DCB99}" presName="sibTrans" presStyleLbl="sibTrans2D1" presStyleIdx="6" presStyleCnt="10"/>
      <dgm:spPr/>
    </dgm:pt>
    <dgm:pt modelId="{D8F5868F-7CBD-4758-9C7A-A05A9CD21527}" type="pres">
      <dgm:prSet presAssocID="{73E14129-4CDD-431A-A400-FD6A552DCB99}" presName="connectorText" presStyleLbl="sibTrans2D1" presStyleIdx="6" presStyleCnt="10"/>
      <dgm:spPr/>
    </dgm:pt>
    <dgm:pt modelId="{A0E2F843-4D92-42E5-8E10-C8634B9A4F9C}" type="pres">
      <dgm:prSet presAssocID="{A9877DAA-964D-4190-939A-FE90F2213BA9}" presName="node" presStyleLbl="node1" presStyleIdx="7" presStyleCnt="11">
        <dgm:presLayoutVars>
          <dgm:bulletEnabled val="1"/>
        </dgm:presLayoutVars>
      </dgm:prSet>
      <dgm:spPr/>
    </dgm:pt>
    <dgm:pt modelId="{2D2F6EB3-8214-426D-B204-FB4B6EA555FA}" type="pres">
      <dgm:prSet presAssocID="{7F6C91D0-8EF4-48F8-B108-DCB186DF6BB9}" presName="sibTrans" presStyleLbl="sibTrans2D1" presStyleIdx="7" presStyleCnt="10"/>
      <dgm:spPr/>
    </dgm:pt>
    <dgm:pt modelId="{F0080681-9093-4314-A14F-CCF13FFBB891}" type="pres">
      <dgm:prSet presAssocID="{7F6C91D0-8EF4-48F8-B108-DCB186DF6BB9}" presName="connectorText" presStyleLbl="sibTrans2D1" presStyleIdx="7" presStyleCnt="10"/>
      <dgm:spPr/>
    </dgm:pt>
    <dgm:pt modelId="{8BEF167E-0EA3-45C4-850B-A9FC538CA721}" type="pres">
      <dgm:prSet presAssocID="{8FCFAB5D-C065-434D-894E-6867F87033A3}" presName="node" presStyleLbl="node1" presStyleIdx="8" presStyleCnt="11">
        <dgm:presLayoutVars>
          <dgm:bulletEnabled val="1"/>
        </dgm:presLayoutVars>
      </dgm:prSet>
      <dgm:spPr/>
    </dgm:pt>
    <dgm:pt modelId="{41D531E5-0C58-4D0A-9B05-0990A03F583F}" type="pres">
      <dgm:prSet presAssocID="{8D464C0C-39F9-4AD6-9266-42C6B28D634B}" presName="sibTrans" presStyleLbl="sibTrans2D1" presStyleIdx="8" presStyleCnt="10"/>
      <dgm:spPr/>
    </dgm:pt>
    <dgm:pt modelId="{F18F98AE-6E62-4F14-AC3B-E6FF1C24AEA0}" type="pres">
      <dgm:prSet presAssocID="{8D464C0C-39F9-4AD6-9266-42C6B28D634B}" presName="connectorText" presStyleLbl="sibTrans2D1" presStyleIdx="8" presStyleCnt="10"/>
      <dgm:spPr/>
    </dgm:pt>
    <dgm:pt modelId="{279AD579-21B1-4D82-9F6C-AD6AC5BAC675}" type="pres">
      <dgm:prSet presAssocID="{1306A2A2-ED56-4204-AB40-F71760612683}" presName="node" presStyleLbl="node1" presStyleIdx="9" presStyleCnt="11">
        <dgm:presLayoutVars>
          <dgm:bulletEnabled val="1"/>
        </dgm:presLayoutVars>
      </dgm:prSet>
      <dgm:spPr/>
    </dgm:pt>
    <dgm:pt modelId="{C49D101D-4EED-411D-9E75-06FF84200014}" type="pres">
      <dgm:prSet presAssocID="{73B576AC-9365-46F9-8DB6-388703C41C6E}" presName="sibTrans" presStyleLbl="sibTrans2D1" presStyleIdx="9" presStyleCnt="10"/>
      <dgm:spPr/>
    </dgm:pt>
    <dgm:pt modelId="{DD39A6D4-EADB-4D5D-8315-C7BE3DFB1FAF}" type="pres">
      <dgm:prSet presAssocID="{73B576AC-9365-46F9-8DB6-388703C41C6E}" presName="connectorText" presStyleLbl="sibTrans2D1" presStyleIdx="9" presStyleCnt="10"/>
      <dgm:spPr/>
    </dgm:pt>
    <dgm:pt modelId="{2A50FADF-7896-4557-8977-6B17E0DD819E}" type="pres">
      <dgm:prSet presAssocID="{26EB29A2-06AD-4C15-A471-33912595D5DE}" presName="node" presStyleLbl="node1" presStyleIdx="10" presStyleCnt="11">
        <dgm:presLayoutVars>
          <dgm:bulletEnabled val="1"/>
        </dgm:presLayoutVars>
      </dgm:prSet>
      <dgm:spPr/>
    </dgm:pt>
  </dgm:ptLst>
  <dgm:cxnLst>
    <dgm:cxn modelId="{031AC105-67A8-499A-81B1-6D2367750E84}" srcId="{B2C2F767-55E3-4360-93AA-AB0AB3C581C2}" destId="{6731286B-2D07-4E49-83F6-B7F71EFC4FD7}" srcOrd="4" destOrd="0" parTransId="{67BC5956-1F99-4372-BE81-DC4A703EFF32}" sibTransId="{4D4549C4-A3E5-4B40-A18C-CA37252E1B31}"/>
    <dgm:cxn modelId="{E449D90B-592A-446A-94DC-BDA92E00B556}" type="presOf" srcId="{8798145A-9117-4C3C-8AFC-C53FE4E299E6}" destId="{9BCF6355-7F8A-4FFC-B092-D08674723CDB}" srcOrd="0" destOrd="0" presId="urn:microsoft.com/office/officeart/2005/8/layout/process5"/>
    <dgm:cxn modelId="{86E15B0C-D08B-44E3-92AE-EEA0EBB58087}" type="presOf" srcId="{31AB64CE-664F-4641-9C8F-F9DA75063504}" destId="{DD29082D-B07E-4D1F-91A1-4F9560165E23}" srcOrd="0" destOrd="0" presId="urn:microsoft.com/office/officeart/2005/8/layout/process5"/>
    <dgm:cxn modelId="{0502F819-B676-45B8-9C30-9E0D1D2B4C24}" type="presOf" srcId="{4D4549C4-A3E5-4B40-A18C-CA37252E1B31}" destId="{D1FB9E06-A79B-47D7-8D72-98D2084C82B9}" srcOrd="0" destOrd="0" presId="urn:microsoft.com/office/officeart/2005/8/layout/process5"/>
    <dgm:cxn modelId="{6760C71C-E783-42FD-85CD-743F6E5B3DB3}" type="presOf" srcId="{B2C2F767-55E3-4360-93AA-AB0AB3C581C2}" destId="{91572773-4593-4B2B-BAF3-2C71716D5B7F}" srcOrd="0" destOrd="0" presId="urn:microsoft.com/office/officeart/2005/8/layout/process5"/>
    <dgm:cxn modelId="{F13AAB27-7B17-404B-A302-EE6B902BCBA0}" type="presOf" srcId="{65D37418-392F-490A-9639-C034BF1B1FD9}" destId="{EAE3516F-161F-43EB-93E0-50706F177DA8}" srcOrd="0" destOrd="0" presId="urn:microsoft.com/office/officeart/2005/8/layout/process5"/>
    <dgm:cxn modelId="{10048731-079A-4A5B-9A01-3821F49AB75E}" type="presOf" srcId="{CB90776A-CA72-4BB6-893E-BD990A665082}" destId="{E142F4EE-84C5-4FD1-9472-D449AEF7F50C}" srcOrd="0" destOrd="0" presId="urn:microsoft.com/office/officeart/2005/8/layout/process5"/>
    <dgm:cxn modelId="{A8B0F235-593E-4C14-9C3C-85B456C17D67}" type="presOf" srcId="{4D4549C4-A3E5-4B40-A18C-CA37252E1B31}" destId="{1DE38ADE-35B8-4B9B-9236-EFF5A3E5D4C9}" srcOrd="1" destOrd="0" presId="urn:microsoft.com/office/officeart/2005/8/layout/process5"/>
    <dgm:cxn modelId="{10F2D237-C68C-4288-9DFC-E3BB373BA4A4}" srcId="{B2C2F767-55E3-4360-93AA-AB0AB3C581C2}" destId="{0E3CB0BF-E559-450B-8A93-1E5C900667FD}" srcOrd="2" destOrd="0" parTransId="{BDB7445D-055F-4CA5-83C7-C81570D7381A}" sibTransId="{16254C32-852E-4C42-936A-3810F7E20294}"/>
    <dgm:cxn modelId="{C0088339-74D0-4F58-9ABA-4C4509491CDD}" type="presOf" srcId="{FDBA883B-50FB-42BB-ADEE-6FFF13744502}" destId="{0DCD1208-FAB2-4017-AA7F-9297FB145D2E}" srcOrd="0" destOrd="0" presId="urn:microsoft.com/office/officeart/2005/8/layout/process5"/>
    <dgm:cxn modelId="{FF12F55B-241D-44CD-A5F6-BD9E049177EB}" type="presOf" srcId="{8FCFAB5D-C065-434D-894E-6867F87033A3}" destId="{8BEF167E-0EA3-45C4-850B-A9FC538CA721}" srcOrd="0" destOrd="0" presId="urn:microsoft.com/office/officeart/2005/8/layout/process5"/>
    <dgm:cxn modelId="{EC927E5C-8809-4F30-999F-CDFD9FAEF285}" srcId="{B2C2F767-55E3-4360-93AA-AB0AB3C581C2}" destId="{31AB64CE-664F-4641-9C8F-F9DA75063504}" srcOrd="5" destOrd="0" parTransId="{5D4F1588-D39A-4712-8B8A-F9AFF541AA7A}" sibTransId="{FDBA883B-50FB-42BB-ADEE-6FFF13744502}"/>
    <dgm:cxn modelId="{5D69AE61-2A27-4B1B-9D23-A09478AB4360}" srcId="{B2C2F767-55E3-4360-93AA-AB0AB3C581C2}" destId="{1306A2A2-ED56-4204-AB40-F71760612683}" srcOrd="9" destOrd="0" parTransId="{D6B6569A-8B04-4261-96B1-4CCFADA9DE29}" sibTransId="{73B576AC-9365-46F9-8DB6-388703C41C6E}"/>
    <dgm:cxn modelId="{AAD63F68-3513-4A91-9F04-765F0041114C}" type="presOf" srcId="{7F6C91D0-8EF4-48F8-B108-DCB186DF6BB9}" destId="{F0080681-9093-4314-A14F-CCF13FFBB891}" srcOrd="1" destOrd="0" presId="urn:microsoft.com/office/officeart/2005/8/layout/process5"/>
    <dgm:cxn modelId="{152BBC49-8EE0-47F2-9AF9-D6E66258AF10}" type="presOf" srcId="{0E3CB0BF-E559-450B-8A93-1E5C900667FD}" destId="{FC313DC6-AFF6-4F17-B3FD-55F6450C3E7E}" srcOrd="0" destOrd="0" presId="urn:microsoft.com/office/officeart/2005/8/layout/process5"/>
    <dgm:cxn modelId="{682CF149-59EC-4793-95A9-FC53380E7732}" srcId="{B2C2F767-55E3-4360-93AA-AB0AB3C581C2}" destId="{CB90776A-CA72-4BB6-893E-BD990A665082}" srcOrd="1" destOrd="0" parTransId="{19CCFE66-2C76-4780-8528-181DBD3B83F5}" sibTransId="{8798145A-9117-4C3C-8AFC-C53FE4E299E6}"/>
    <dgm:cxn modelId="{C0EB376D-2B87-4A07-8534-F1E5EFD58B7F}" type="presOf" srcId="{73B576AC-9365-46F9-8DB6-388703C41C6E}" destId="{C49D101D-4EED-411D-9E75-06FF84200014}" srcOrd="0" destOrd="0" presId="urn:microsoft.com/office/officeart/2005/8/layout/process5"/>
    <dgm:cxn modelId="{1B713D4E-8C9C-4A95-A9A2-05909AC2FBA6}" srcId="{B2C2F767-55E3-4360-93AA-AB0AB3C581C2}" destId="{9CFECA25-D446-4DF5-AA84-B3841D5E675A}" srcOrd="6" destOrd="0" parTransId="{A5326EFF-4C14-43D9-94E2-BFC6C569BB20}" sibTransId="{73E14129-4CDD-431A-A400-FD6A552DCB99}"/>
    <dgm:cxn modelId="{3A5C8671-4721-4968-AC01-34FC09508BC6}" type="presOf" srcId="{1306A2A2-ED56-4204-AB40-F71760612683}" destId="{279AD579-21B1-4D82-9F6C-AD6AC5BAC675}" srcOrd="0" destOrd="0" presId="urn:microsoft.com/office/officeart/2005/8/layout/process5"/>
    <dgm:cxn modelId="{ADF40B57-73E0-4FC5-A779-54A798CC545C}" type="presOf" srcId="{9CFECA25-D446-4DF5-AA84-B3841D5E675A}" destId="{B40E862A-9594-42AE-9292-A2AD5173A70E}" srcOrd="0" destOrd="0" presId="urn:microsoft.com/office/officeart/2005/8/layout/process5"/>
    <dgm:cxn modelId="{169BA078-74F4-4CBB-95AD-F49874BC6EE5}" type="presOf" srcId="{73B576AC-9365-46F9-8DB6-388703C41C6E}" destId="{DD39A6D4-EADB-4D5D-8315-C7BE3DFB1FAF}" srcOrd="1" destOrd="0" presId="urn:microsoft.com/office/officeart/2005/8/layout/process5"/>
    <dgm:cxn modelId="{8D6F8E7A-1CC8-45C8-B660-BA591C174FE5}" type="presOf" srcId="{73E14129-4CDD-431A-A400-FD6A552DCB99}" destId="{D8F5868F-7CBD-4758-9C7A-A05A9CD21527}" srcOrd="1" destOrd="0" presId="urn:microsoft.com/office/officeart/2005/8/layout/process5"/>
    <dgm:cxn modelId="{1614D77A-615F-488D-A74E-D58CF46B9E3B}" srcId="{B2C2F767-55E3-4360-93AA-AB0AB3C581C2}" destId="{8FCFAB5D-C065-434D-894E-6867F87033A3}" srcOrd="8" destOrd="0" parTransId="{DDC2E9B1-4207-4F96-9DD2-623581AE556A}" sibTransId="{8D464C0C-39F9-4AD6-9266-42C6B28D634B}"/>
    <dgm:cxn modelId="{35F03A7B-1F40-4E84-8A4E-84E2EEE6031C}" type="presOf" srcId="{6731286B-2D07-4E49-83F6-B7F71EFC4FD7}" destId="{8EBBEF70-4101-47FA-A7CC-BE4A47918AF2}" srcOrd="0" destOrd="0" presId="urn:microsoft.com/office/officeart/2005/8/layout/process5"/>
    <dgm:cxn modelId="{98767285-550D-4541-ADCF-93A64A9F4C6A}" type="presOf" srcId="{7F6C91D0-8EF4-48F8-B108-DCB186DF6BB9}" destId="{2D2F6EB3-8214-426D-B204-FB4B6EA555FA}" srcOrd="0" destOrd="0" presId="urn:microsoft.com/office/officeart/2005/8/layout/process5"/>
    <dgm:cxn modelId="{7A09918B-ED4A-4B00-B025-7BC492317970}" type="presOf" srcId="{8798145A-9117-4C3C-8AFC-C53FE4E299E6}" destId="{992AE3B6-5ED5-4D7C-BFAB-33CE3F4234B8}" srcOrd="1" destOrd="0" presId="urn:microsoft.com/office/officeart/2005/8/layout/process5"/>
    <dgm:cxn modelId="{5677DC91-A910-4D7F-A9D1-1AF40EC0E8C6}" type="presOf" srcId="{A9877DAA-964D-4190-939A-FE90F2213BA9}" destId="{A0E2F843-4D92-42E5-8E10-C8634B9A4F9C}" srcOrd="0" destOrd="0" presId="urn:microsoft.com/office/officeart/2005/8/layout/process5"/>
    <dgm:cxn modelId="{B012A599-2E8C-464C-82E8-F768D0EC7952}" type="presOf" srcId="{DA430181-1F20-4CED-9768-8CD0C2B44709}" destId="{D5AD3F01-37E6-4168-8BB1-3AC75E1FB6EB}" srcOrd="1" destOrd="0" presId="urn:microsoft.com/office/officeart/2005/8/layout/process5"/>
    <dgm:cxn modelId="{BC66D5A5-87BA-4DA7-888D-D56671CA5121}" type="presOf" srcId="{28398B47-38F7-422F-8257-B67AA6895030}" destId="{56446E86-F7A8-4810-861A-7BD5B8EF3CB7}" srcOrd="1" destOrd="0" presId="urn:microsoft.com/office/officeart/2005/8/layout/process5"/>
    <dgm:cxn modelId="{8309BCAD-1862-47FD-B4FD-4C44074C7546}" type="presOf" srcId="{CD381115-C6BA-4BF3-9CAB-5781511A2F51}" destId="{8823BDF4-5F1F-4F4C-B809-7B8FEB1B9829}" srcOrd="0" destOrd="0" presId="urn:microsoft.com/office/officeart/2005/8/layout/process5"/>
    <dgm:cxn modelId="{E04574AF-4263-425E-B5C5-84326E88D819}" type="presOf" srcId="{8D464C0C-39F9-4AD6-9266-42C6B28D634B}" destId="{F18F98AE-6E62-4F14-AC3B-E6FF1C24AEA0}" srcOrd="1" destOrd="0" presId="urn:microsoft.com/office/officeart/2005/8/layout/process5"/>
    <dgm:cxn modelId="{4559DAB3-FB25-40F6-A028-98A9E0324D77}" type="presOf" srcId="{16254C32-852E-4C42-936A-3810F7E20294}" destId="{E77314BE-57DC-4E35-882D-278E959B0E8D}" srcOrd="0" destOrd="0" presId="urn:microsoft.com/office/officeart/2005/8/layout/process5"/>
    <dgm:cxn modelId="{9406C0BA-7F7E-44FE-994B-3FE8F0BD115B}" srcId="{B2C2F767-55E3-4360-93AA-AB0AB3C581C2}" destId="{65D37418-392F-490A-9639-C034BF1B1FD9}" srcOrd="0" destOrd="0" parTransId="{7759CF70-A022-44BC-9B7E-B0DA57ABA1D3}" sibTransId="{DA430181-1F20-4CED-9768-8CD0C2B44709}"/>
    <dgm:cxn modelId="{8CCE3AC3-A414-46E9-A5EB-344833218495}" type="presOf" srcId="{28398B47-38F7-422F-8257-B67AA6895030}" destId="{C9DF693B-6C30-45B6-9450-1FC36D03DB07}" srcOrd="0" destOrd="0" presId="urn:microsoft.com/office/officeart/2005/8/layout/process5"/>
    <dgm:cxn modelId="{25E163C7-6DBF-4583-9EEA-ED20C2A9371B}" type="presOf" srcId="{8D464C0C-39F9-4AD6-9266-42C6B28D634B}" destId="{41D531E5-0C58-4D0A-9B05-0990A03F583F}" srcOrd="0" destOrd="0" presId="urn:microsoft.com/office/officeart/2005/8/layout/process5"/>
    <dgm:cxn modelId="{21DF4BC7-36F5-474A-BE81-FF6452BD9B2F}" type="presOf" srcId="{26EB29A2-06AD-4C15-A471-33912595D5DE}" destId="{2A50FADF-7896-4557-8977-6B17E0DD819E}" srcOrd="0" destOrd="0" presId="urn:microsoft.com/office/officeart/2005/8/layout/process5"/>
    <dgm:cxn modelId="{304CF8C8-EC82-434E-85B1-63327CD31658}" type="presOf" srcId="{73E14129-4CDD-431A-A400-FD6A552DCB99}" destId="{80ECAD77-AE41-4086-A085-03D3EBEEB166}" srcOrd="0" destOrd="0" presId="urn:microsoft.com/office/officeart/2005/8/layout/process5"/>
    <dgm:cxn modelId="{01EF61CE-8B12-41FF-8756-EC7590C750F3}" type="presOf" srcId="{FDBA883B-50FB-42BB-ADEE-6FFF13744502}" destId="{6DACE043-0050-4165-AE21-830DA9552AB4}" srcOrd="1" destOrd="0" presId="urn:microsoft.com/office/officeart/2005/8/layout/process5"/>
    <dgm:cxn modelId="{EC493BD9-8835-4F38-B28A-282F06503DF4}" srcId="{B2C2F767-55E3-4360-93AA-AB0AB3C581C2}" destId="{26EB29A2-06AD-4C15-A471-33912595D5DE}" srcOrd="10" destOrd="0" parTransId="{3680C0A5-4300-4276-831E-942A7590EBF0}" sibTransId="{88335807-BA3A-49B3-BB3E-406070119CAB}"/>
    <dgm:cxn modelId="{CF60B5E3-AFD6-4979-95DA-23421C878356}" srcId="{B2C2F767-55E3-4360-93AA-AB0AB3C581C2}" destId="{A9877DAA-964D-4190-939A-FE90F2213BA9}" srcOrd="7" destOrd="0" parTransId="{A4886F94-83EA-484D-A668-935EA1732E42}" sibTransId="{7F6C91D0-8EF4-48F8-B108-DCB186DF6BB9}"/>
    <dgm:cxn modelId="{CB0AA2EE-BAC5-4666-B8EA-0424DE6F797E}" type="presOf" srcId="{DA430181-1F20-4CED-9768-8CD0C2B44709}" destId="{D7F750BA-C541-4DCD-A5E2-CA9F7CF55DF7}" srcOrd="0" destOrd="0" presId="urn:microsoft.com/office/officeart/2005/8/layout/process5"/>
    <dgm:cxn modelId="{38B843EF-4FF5-414A-B77B-651981F34F07}" type="presOf" srcId="{16254C32-852E-4C42-936A-3810F7E20294}" destId="{B1484F7B-8AE9-4877-ACF4-31EAC433F9C0}" srcOrd="1" destOrd="0" presId="urn:microsoft.com/office/officeart/2005/8/layout/process5"/>
    <dgm:cxn modelId="{C6BF65FC-4B78-4999-893F-FCAAA7EFC76F}" srcId="{B2C2F767-55E3-4360-93AA-AB0AB3C581C2}" destId="{CD381115-C6BA-4BF3-9CAB-5781511A2F51}" srcOrd="3" destOrd="0" parTransId="{B4C1B9F4-FCFD-4C8C-B54D-B196076E4388}" sibTransId="{28398B47-38F7-422F-8257-B67AA6895030}"/>
    <dgm:cxn modelId="{FCD9891F-36F5-40E0-9028-B8E80D814DBE}" type="presParOf" srcId="{91572773-4593-4B2B-BAF3-2C71716D5B7F}" destId="{EAE3516F-161F-43EB-93E0-50706F177DA8}" srcOrd="0" destOrd="0" presId="urn:microsoft.com/office/officeart/2005/8/layout/process5"/>
    <dgm:cxn modelId="{7B6FE135-A2B5-4925-802F-A7D15D2A044A}" type="presParOf" srcId="{91572773-4593-4B2B-BAF3-2C71716D5B7F}" destId="{D7F750BA-C541-4DCD-A5E2-CA9F7CF55DF7}" srcOrd="1" destOrd="0" presId="urn:microsoft.com/office/officeart/2005/8/layout/process5"/>
    <dgm:cxn modelId="{F7F87C13-A278-4CD2-934B-93A81938D848}" type="presParOf" srcId="{D7F750BA-C541-4DCD-A5E2-CA9F7CF55DF7}" destId="{D5AD3F01-37E6-4168-8BB1-3AC75E1FB6EB}" srcOrd="0" destOrd="0" presId="urn:microsoft.com/office/officeart/2005/8/layout/process5"/>
    <dgm:cxn modelId="{B68DADE7-D236-4030-B350-AB4355013BEE}" type="presParOf" srcId="{91572773-4593-4B2B-BAF3-2C71716D5B7F}" destId="{E142F4EE-84C5-4FD1-9472-D449AEF7F50C}" srcOrd="2" destOrd="0" presId="urn:microsoft.com/office/officeart/2005/8/layout/process5"/>
    <dgm:cxn modelId="{ED9FC42A-EF56-48E1-A208-B8BBDBCBF58A}" type="presParOf" srcId="{91572773-4593-4B2B-BAF3-2C71716D5B7F}" destId="{9BCF6355-7F8A-4FFC-B092-D08674723CDB}" srcOrd="3" destOrd="0" presId="urn:microsoft.com/office/officeart/2005/8/layout/process5"/>
    <dgm:cxn modelId="{9685852B-6EA8-42B3-B57F-A8E460623E0C}" type="presParOf" srcId="{9BCF6355-7F8A-4FFC-B092-D08674723CDB}" destId="{992AE3B6-5ED5-4D7C-BFAB-33CE3F4234B8}" srcOrd="0" destOrd="0" presId="urn:microsoft.com/office/officeart/2005/8/layout/process5"/>
    <dgm:cxn modelId="{BC50AF21-17BB-4774-876D-830F7FCE9910}" type="presParOf" srcId="{91572773-4593-4B2B-BAF3-2C71716D5B7F}" destId="{FC313DC6-AFF6-4F17-B3FD-55F6450C3E7E}" srcOrd="4" destOrd="0" presId="urn:microsoft.com/office/officeart/2005/8/layout/process5"/>
    <dgm:cxn modelId="{346192B5-8D2B-4F5E-B761-04925C14C3E4}" type="presParOf" srcId="{91572773-4593-4B2B-BAF3-2C71716D5B7F}" destId="{E77314BE-57DC-4E35-882D-278E959B0E8D}" srcOrd="5" destOrd="0" presId="urn:microsoft.com/office/officeart/2005/8/layout/process5"/>
    <dgm:cxn modelId="{238CEB88-7A49-41E5-9541-CE7CCDC1F7FE}" type="presParOf" srcId="{E77314BE-57DC-4E35-882D-278E959B0E8D}" destId="{B1484F7B-8AE9-4877-ACF4-31EAC433F9C0}" srcOrd="0" destOrd="0" presId="urn:microsoft.com/office/officeart/2005/8/layout/process5"/>
    <dgm:cxn modelId="{9508C300-2E3C-4D44-ACA1-AE28416127C4}" type="presParOf" srcId="{91572773-4593-4B2B-BAF3-2C71716D5B7F}" destId="{8823BDF4-5F1F-4F4C-B809-7B8FEB1B9829}" srcOrd="6" destOrd="0" presId="urn:microsoft.com/office/officeart/2005/8/layout/process5"/>
    <dgm:cxn modelId="{4FC6D3E7-758E-4AC0-B951-489FE211C151}" type="presParOf" srcId="{91572773-4593-4B2B-BAF3-2C71716D5B7F}" destId="{C9DF693B-6C30-45B6-9450-1FC36D03DB07}" srcOrd="7" destOrd="0" presId="urn:microsoft.com/office/officeart/2005/8/layout/process5"/>
    <dgm:cxn modelId="{F580512D-4696-4D67-AD49-34A70034A5E4}" type="presParOf" srcId="{C9DF693B-6C30-45B6-9450-1FC36D03DB07}" destId="{56446E86-F7A8-4810-861A-7BD5B8EF3CB7}" srcOrd="0" destOrd="0" presId="urn:microsoft.com/office/officeart/2005/8/layout/process5"/>
    <dgm:cxn modelId="{F65239BD-3E68-4ACB-8E25-05B64C019FC8}" type="presParOf" srcId="{91572773-4593-4B2B-BAF3-2C71716D5B7F}" destId="{8EBBEF70-4101-47FA-A7CC-BE4A47918AF2}" srcOrd="8" destOrd="0" presId="urn:microsoft.com/office/officeart/2005/8/layout/process5"/>
    <dgm:cxn modelId="{8B5BD7A3-BFFE-40C5-BA47-6CF5810CE752}" type="presParOf" srcId="{91572773-4593-4B2B-BAF3-2C71716D5B7F}" destId="{D1FB9E06-A79B-47D7-8D72-98D2084C82B9}" srcOrd="9" destOrd="0" presId="urn:microsoft.com/office/officeart/2005/8/layout/process5"/>
    <dgm:cxn modelId="{735F587E-415A-4924-9128-A3D66D2B4244}" type="presParOf" srcId="{D1FB9E06-A79B-47D7-8D72-98D2084C82B9}" destId="{1DE38ADE-35B8-4B9B-9236-EFF5A3E5D4C9}" srcOrd="0" destOrd="0" presId="urn:microsoft.com/office/officeart/2005/8/layout/process5"/>
    <dgm:cxn modelId="{163205FB-B9E0-4B46-8654-0D2E4B8D2C64}" type="presParOf" srcId="{91572773-4593-4B2B-BAF3-2C71716D5B7F}" destId="{DD29082D-B07E-4D1F-91A1-4F9560165E23}" srcOrd="10" destOrd="0" presId="urn:microsoft.com/office/officeart/2005/8/layout/process5"/>
    <dgm:cxn modelId="{E8FD149D-FB59-46FF-B21F-8E9692C35AD5}" type="presParOf" srcId="{91572773-4593-4B2B-BAF3-2C71716D5B7F}" destId="{0DCD1208-FAB2-4017-AA7F-9297FB145D2E}" srcOrd="11" destOrd="0" presId="urn:microsoft.com/office/officeart/2005/8/layout/process5"/>
    <dgm:cxn modelId="{38367BB5-81F2-4934-A577-3603AA26CE36}" type="presParOf" srcId="{0DCD1208-FAB2-4017-AA7F-9297FB145D2E}" destId="{6DACE043-0050-4165-AE21-830DA9552AB4}" srcOrd="0" destOrd="0" presId="urn:microsoft.com/office/officeart/2005/8/layout/process5"/>
    <dgm:cxn modelId="{4DA09D97-C574-4F66-9E4F-1C6D356A5AB6}" type="presParOf" srcId="{91572773-4593-4B2B-BAF3-2C71716D5B7F}" destId="{B40E862A-9594-42AE-9292-A2AD5173A70E}" srcOrd="12" destOrd="0" presId="urn:microsoft.com/office/officeart/2005/8/layout/process5"/>
    <dgm:cxn modelId="{A051EB74-16FF-46B0-B6DD-4CABE51E5344}" type="presParOf" srcId="{91572773-4593-4B2B-BAF3-2C71716D5B7F}" destId="{80ECAD77-AE41-4086-A085-03D3EBEEB166}" srcOrd="13" destOrd="0" presId="urn:microsoft.com/office/officeart/2005/8/layout/process5"/>
    <dgm:cxn modelId="{E414ED32-D857-42D3-B956-917C70CA000D}" type="presParOf" srcId="{80ECAD77-AE41-4086-A085-03D3EBEEB166}" destId="{D8F5868F-7CBD-4758-9C7A-A05A9CD21527}" srcOrd="0" destOrd="0" presId="urn:microsoft.com/office/officeart/2005/8/layout/process5"/>
    <dgm:cxn modelId="{A7C3030F-CAD8-4D12-9C06-14AE5311113E}" type="presParOf" srcId="{91572773-4593-4B2B-BAF3-2C71716D5B7F}" destId="{A0E2F843-4D92-42E5-8E10-C8634B9A4F9C}" srcOrd="14" destOrd="0" presId="urn:microsoft.com/office/officeart/2005/8/layout/process5"/>
    <dgm:cxn modelId="{D82C80AE-F80E-402F-AD68-F052B38F3BE5}" type="presParOf" srcId="{91572773-4593-4B2B-BAF3-2C71716D5B7F}" destId="{2D2F6EB3-8214-426D-B204-FB4B6EA555FA}" srcOrd="15" destOrd="0" presId="urn:microsoft.com/office/officeart/2005/8/layout/process5"/>
    <dgm:cxn modelId="{81ABFB29-BB88-42DF-BDD1-954C4804DB85}" type="presParOf" srcId="{2D2F6EB3-8214-426D-B204-FB4B6EA555FA}" destId="{F0080681-9093-4314-A14F-CCF13FFBB891}" srcOrd="0" destOrd="0" presId="urn:microsoft.com/office/officeart/2005/8/layout/process5"/>
    <dgm:cxn modelId="{570D1AED-0A79-4FC4-AF32-0C3EBE6A9D35}" type="presParOf" srcId="{91572773-4593-4B2B-BAF3-2C71716D5B7F}" destId="{8BEF167E-0EA3-45C4-850B-A9FC538CA721}" srcOrd="16" destOrd="0" presId="urn:microsoft.com/office/officeart/2005/8/layout/process5"/>
    <dgm:cxn modelId="{13BEE4D1-0D0A-41A3-A917-8464BDFB5C3E}" type="presParOf" srcId="{91572773-4593-4B2B-BAF3-2C71716D5B7F}" destId="{41D531E5-0C58-4D0A-9B05-0990A03F583F}" srcOrd="17" destOrd="0" presId="urn:microsoft.com/office/officeart/2005/8/layout/process5"/>
    <dgm:cxn modelId="{43612AC6-4E44-40E0-AE61-86C7FDF657C7}" type="presParOf" srcId="{41D531E5-0C58-4D0A-9B05-0990A03F583F}" destId="{F18F98AE-6E62-4F14-AC3B-E6FF1C24AEA0}" srcOrd="0" destOrd="0" presId="urn:microsoft.com/office/officeart/2005/8/layout/process5"/>
    <dgm:cxn modelId="{CB0699D8-7B72-4EB2-A5BA-86F05514E15E}" type="presParOf" srcId="{91572773-4593-4B2B-BAF3-2C71716D5B7F}" destId="{279AD579-21B1-4D82-9F6C-AD6AC5BAC675}" srcOrd="18" destOrd="0" presId="urn:microsoft.com/office/officeart/2005/8/layout/process5"/>
    <dgm:cxn modelId="{B033FB1B-1EB3-4445-B5FB-93A31C3DC932}" type="presParOf" srcId="{91572773-4593-4B2B-BAF3-2C71716D5B7F}" destId="{C49D101D-4EED-411D-9E75-06FF84200014}" srcOrd="19" destOrd="0" presId="urn:microsoft.com/office/officeart/2005/8/layout/process5"/>
    <dgm:cxn modelId="{4CE39BED-894D-4691-915D-DD72913F67F2}" type="presParOf" srcId="{C49D101D-4EED-411D-9E75-06FF84200014}" destId="{DD39A6D4-EADB-4D5D-8315-C7BE3DFB1FAF}" srcOrd="0" destOrd="0" presId="urn:microsoft.com/office/officeart/2005/8/layout/process5"/>
    <dgm:cxn modelId="{54343D65-1704-4B48-AA0D-232BF1B0F5E4}" type="presParOf" srcId="{91572773-4593-4B2B-BAF3-2C71716D5B7F}" destId="{2A50FADF-7896-4557-8977-6B17E0DD819E}"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A9253F-0F4B-4A32-B448-D00211CB4B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B7A7218-2803-497D-A674-D6FBC6CE8E33}">
      <dgm:prSet/>
      <dgm:spPr/>
      <dgm:t>
        <a:bodyPr/>
        <a:lstStyle/>
        <a:p>
          <a:r>
            <a:rPr lang="en-IN" b="1" dirty="0"/>
            <a:t>Huffman Compression:</a:t>
          </a:r>
          <a:endParaRPr lang="en-US" b="1" dirty="0"/>
        </a:p>
      </dgm:t>
    </dgm:pt>
    <dgm:pt modelId="{14190891-6DE8-4900-A649-8DE219C82BD3}" type="parTrans" cxnId="{3A5063C2-3597-45C2-A9B9-8AB984D6A48A}">
      <dgm:prSet/>
      <dgm:spPr/>
      <dgm:t>
        <a:bodyPr/>
        <a:lstStyle/>
        <a:p>
          <a:endParaRPr lang="en-US"/>
        </a:p>
      </dgm:t>
    </dgm:pt>
    <dgm:pt modelId="{48002922-3D0E-4FE5-BC59-CCD730CC0036}" type="sibTrans" cxnId="{3A5063C2-3597-45C2-A9B9-8AB984D6A48A}">
      <dgm:prSet/>
      <dgm:spPr/>
      <dgm:t>
        <a:bodyPr/>
        <a:lstStyle/>
        <a:p>
          <a:endParaRPr lang="en-US"/>
        </a:p>
      </dgm:t>
    </dgm:pt>
    <dgm:pt modelId="{4BD13BCA-2ECC-4404-BF90-DE5B1DF190CC}">
      <dgm:prSet/>
      <dgm:spPr/>
      <dgm:t>
        <a:bodyPr/>
        <a:lstStyle/>
        <a:p>
          <a:r>
            <a:rPr lang="en-IN" b="1"/>
            <a:t>BWT Compression:  </a:t>
          </a:r>
          <a:endParaRPr lang="en-US" b="1"/>
        </a:p>
      </dgm:t>
    </dgm:pt>
    <dgm:pt modelId="{532229C3-E079-4970-B437-A5BC4B88C63B}" type="parTrans" cxnId="{A8F586AF-3446-4C2B-BFDA-92F79776A142}">
      <dgm:prSet/>
      <dgm:spPr/>
      <dgm:t>
        <a:bodyPr/>
        <a:lstStyle/>
        <a:p>
          <a:endParaRPr lang="en-US"/>
        </a:p>
      </dgm:t>
    </dgm:pt>
    <dgm:pt modelId="{2D92C52F-F0F0-4EAD-BA78-54481CC82127}" type="sibTrans" cxnId="{A8F586AF-3446-4C2B-BFDA-92F79776A142}">
      <dgm:prSet/>
      <dgm:spPr/>
      <dgm:t>
        <a:bodyPr/>
        <a:lstStyle/>
        <a:p>
          <a:endParaRPr lang="en-US"/>
        </a:p>
      </dgm:t>
    </dgm:pt>
    <dgm:pt modelId="{227F05FF-994B-49C8-A362-85842CA484B6}">
      <dgm:prSet/>
      <dgm:spPr/>
      <dgm:t>
        <a:bodyPr/>
        <a:lstStyle/>
        <a:p>
          <a:r>
            <a:rPr lang="en-IN" b="1" dirty="0"/>
            <a:t>Huffman + BWT Compression: </a:t>
          </a:r>
          <a:endParaRPr lang="en-US" b="1" dirty="0"/>
        </a:p>
      </dgm:t>
    </dgm:pt>
    <dgm:pt modelId="{E5568661-3B63-438E-8812-7A6FC75A6627}" type="parTrans" cxnId="{CD89FAB3-6F74-4EC9-9404-AB41B867D43E}">
      <dgm:prSet/>
      <dgm:spPr/>
      <dgm:t>
        <a:bodyPr/>
        <a:lstStyle/>
        <a:p>
          <a:endParaRPr lang="en-US"/>
        </a:p>
      </dgm:t>
    </dgm:pt>
    <dgm:pt modelId="{865D1537-DBF2-40EE-970F-E91D8CEE6FA5}" type="sibTrans" cxnId="{CD89FAB3-6F74-4EC9-9404-AB41B867D43E}">
      <dgm:prSet/>
      <dgm:spPr/>
      <dgm:t>
        <a:bodyPr/>
        <a:lstStyle/>
        <a:p>
          <a:endParaRPr lang="en-US"/>
        </a:p>
      </dgm:t>
    </dgm:pt>
    <dgm:pt modelId="{5313C2AE-604F-44C2-A5A9-6976CF9FD4E8}" type="pres">
      <dgm:prSet presAssocID="{06A9253F-0F4B-4A32-B448-D00211CB4BD7}" presName="linear" presStyleCnt="0">
        <dgm:presLayoutVars>
          <dgm:animLvl val="lvl"/>
          <dgm:resizeHandles val="exact"/>
        </dgm:presLayoutVars>
      </dgm:prSet>
      <dgm:spPr/>
    </dgm:pt>
    <dgm:pt modelId="{8995FBDE-26A6-4B23-94A8-F189534631A2}" type="pres">
      <dgm:prSet presAssocID="{5B7A7218-2803-497D-A674-D6FBC6CE8E33}" presName="parentText" presStyleLbl="node1" presStyleIdx="0" presStyleCnt="3" custLinFactNeighborX="-165" custLinFactNeighborY="-3350">
        <dgm:presLayoutVars>
          <dgm:chMax val="0"/>
          <dgm:bulletEnabled val="1"/>
        </dgm:presLayoutVars>
      </dgm:prSet>
      <dgm:spPr/>
    </dgm:pt>
    <dgm:pt modelId="{6D986838-8716-48F6-84AD-D32CAAC84425}" type="pres">
      <dgm:prSet presAssocID="{48002922-3D0E-4FE5-BC59-CCD730CC0036}" presName="spacer" presStyleCnt="0"/>
      <dgm:spPr/>
    </dgm:pt>
    <dgm:pt modelId="{77B40DF1-6ECE-4991-A448-5E29F3182C00}" type="pres">
      <dgm:prSet presAssocID="{4BD13BCA-2ECC-4404-BF90-DE5B1DF190CC}" presName="parentText" presStyleLbl="node1" presStyleIdx="1" presStyleCnt="3" custLinFactNeighborX="-3287" custLinFactNeighborY="-817">
        <dgm:presLayoutVars>
          <dgm:chMax val="0"/>
          <dgm:bulletEnabled val="1"/>
        </dgm:presLayoutVars>
      </dgm:prSet>
      <dgm:spPr/>
    </dgm:pt>
    <dgm:pt modelId="{5AC844D1-52A2-45CE-A4AF-DA18645A5376}" type="pres">
      <dgm:prSet presAssocID="{2D92C52F-F0F0-4EAD-BA78-54481CC82127}" presName="spacer" presStyleCnt="0"/>
      <dgm:spPr/>
    </dgm:pt>
    <dgm:pt modelId="{8645CAE4-2086-42C2-9947-FBE480B9D00C}" type="pres">
      <dgm:prSet presAssocID="{227F05FF-994B-49C8-A362-85842CA484B6}" presName="parentText" presStyleLbl="node1" presStyleIdx="2" presStyleCnt="3">
        <dgm:presLayoutVars>
          <dgm:chMax val="0"/>
          <dgm:bulletEnabled val="1"/>
        </dgm:presLayoutVars>
      </dgm:prSet>
      <dgm:spPr/>
    </dgm:pt>
  </dgm:ptLst>
  <dgm:cxnLst>
    <dgm:cxn modelId="{978F110D-FC7A-40FE-8418-C4097E99F114}" type="presOf" srcId="{06A9253F-0F4B-4A32-B448-D00211CB4BD7}" destId="{5313C2AE-604F-44C2-A5A9-6976CF9FD4E8}" srcOrd="0" destOrd="0" presId="urn:microsoft.com/office/officeart/2005/8/layout/vList2"/>
    <dgm:cxn modelId="{35F0EE61-F70D-4E65-BB13-F7D4573166A1}" type="presOf" srcId="{4BD13BCA-2ECC-4404-BF90-DE5B1DF190CC}" destId="{77B40DF1-6ECE-4991-A448-5E29F3182C00}" srcOrd="0" destOrd="0" presId="urn:microsoft.com/office/officeart/2005/8/layout/vList2"/>
    <dgm:cxn modelId="{B45F1E82-CFF7-45BF-BC85-5D131C96FF75}" type="presOf" srcId="{227F05FF-994B-49C8-A362-85842CA484B6}" destId="{8645CAE4-2086-42C2-9947-FBE480B9D00C}" srcOrd="0" destOrd="0" presId="urn:microsoft.com/office/officeart/2005/8/layout/vList2"/>
    <dgm:cxn modelId="{761F92A6-480B-417E-B645-FDCE29C952E6}" type="presOf" srcId="{5B7A7218-2803-497D-A674-D6FBC6CE8E33}" destId="{8995FBDE-26A6-4B23-94A8-F189534631A2}" srcOrd="0" destOrd="0" presId="urn:microsoft.com/office/officeart/2005/8/layout/vList2"/>
    <dgm:cxn modelId="{A8F586AF-3446-4C2B-BFDA-92F79776A142}" srcId="{06A9253F-0F4B-4A32-B448-D00211CB4BD7}" destId="{4BD13BCA-2ECC-4404-BF90-DE5B1DF190CC}" srcOrd="1" destOrd="0" parTransId="{532229C3-E079-4970-B437-A5BC4B88C63B}" sibTransId="{2D92C52F-F0F0-4EAD-BA78-54481CC82127}"/>
    <dgm:cxn modelId="{CD89FAB3-6F74-4EC9-9404-AB41B867D43E}" srcId="{06A9253F-0F4B-4A32-B448-D00211CB4BD7}" destId="{227F05FF-994B-49C8-A362-85842CA484B6}" srcOrd="2" destOrd="0" parTransId="{E5568661-3B63-438E-8812-7A6FC75A6627}" sibTransId="{865D1537-DBF2-40EE-970F-E91D8CEE6FA5}"/>
    <dgm:cxn modelId="{3A5063C2-3597-45C2-A9B9-8AB984D6A48A}" srcId="{06A9253F-0F4B-4A32-B448-D00211CB4BD7}" destId="{5B7A7218-2803-497D-A674-D6FBC6CE8E33}" srcOrd="0" destOrd="0" parTransId="{14190891-6DE8-4900-A649-8DE219C82BD3}" sibTransId="{48002922-3D0E-4FE5-BC59-CCD730CC0036}"/>
    <dgm:cxn modelId="{50B97936-AE6E-4A96-9173-8FA3D3441EC3}" type="presParOf" srcId="{5313C2AE-604F-44C2-A5A9-6976CF9FD4E8}" destId="{8995FBDE-26A6-4B23-94A8-F189534631A2}" srcOrd="0" destOrd="0" presId="urn:microsoft.com/office/officeart/2005/8/layout/vList2"/>
    <dgm:cxn modelId="{B1597FA5-9CD3-4EF4-AC67-2721A8BB381F}" type="presParOf" srcId="{5313C2AE-604F-44C2-A5A9-6976CF9FD4E8}" destId="{6D986838-8716-48F6-84AD-D32CAAC84425}" srcOrd="1" destOrd="0" presId="urn:microsoft.com/office/officeart/2005/8/layout/vList2"/>
    <dgm:cxn modelId="{31C8F190-20F2-4A59-8C17-FD71FB7E5DC4}" type="presParOf" srcId="{5313C2AE-604F-44C2-A5A9-6976CF9FD4E8}" destId="{77B40DF1-6ECE-4991-A448-5E29F3182C00}" srcOrd="2" destOrd="0" presId="urn:microsoft.com/office/officeart/2005/8/layout/vList2"/>
    <dgm:cxn modelId="{92F1CAAB-D091-4B62-BE56-9966BB8F7C93}" type="presParOf" srcId="{5313C2AE-604F-44C2-A5A9-6976CF9FD4E8}" destId="{5AC844D1-52A2-45CE-A4AF-DA18645A5376}" srcOrd="3" destOrd="0" presId="urn:microsoft.com/office/officeart/2005/8/layout/vList2"/>
    <dgm:cxn modelId="{18A430C1-158E-4E69-8ADC-B9412B07B2B5}" type="presParOf" srcId="{5313C2AE-604F-44C2-A5A9-6976CF9FD4E8}" destId="{8645CAE4-2086-42C2-9947-FBE480B9D0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3A92D6-F1C2-4F16-8A1A-3E855B30F01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01AD71CF-B78C-4112-8494-FAEC13CAFBA9}">
      <dgm:prSet/>
      <dgm:spPr>
        <a:solidFill>
          <a:schemeClr val="accent1"/>
        </a:solidFill>
      </dgm:spPr>
      <dgm:t>
        <a:bodyPr/>
        <a:lstStyle/>
        <a:p>
          <a:r>
            <a:rPr lang="en-IN"/>
            <a:t>Huffman: </a:t>
          </a:r>
          <a:endParaRPr lang="en-US"/>
        </a:p>
      </dgm:t>
    </dgm:pt>
    <dgm:pt modelId="{B79B2AC1-353B-411E-A80A-EC6A1B5EEEFF}" type="parTrans" cxnId="{4086AEB2-7156-4314-97A3-BF6E9B014228}">
      <dgm:prSet/>
      <dgm:spPr/>
      <dgm:t>
        <a:bodyPr/>
        <a:lstStyle/>
        <a:p>
          <a:endParaRPr lang="en-US"/>
        </a:p>
      </dgm:t>
    </dgm:pt>
    <dgm:pt modelId="{CE990893-4803-4B80-910B-F78B33331A41}" type="sibTrans" cxnId="{4086AEB2-7156-4314-97A3-BF6E9B014228}">
      <dgm:prSet/>
      <dgm:spPr/>
      <dgm:t>
        <a:bodyPr/>
        <a:lstStyle/>
        <a:p>
          <a:endParaRPr lang="en-US"/>
        </a:p>
      </dgm:t>
    </dgm:pt>
    <dgm:pt modelId="{667DB65B-3499-442A-B44B-078091F4324C}">
      <dgm:prSet custT="1"/>
      <dgm:spPr/>
      <dgm:t>
        <a:bodyPr/>
        <a:lstStyle/>
        <a:p>
          <a:r>
            <a:rPr lang="en-US" sz="1800" dirty="0"/>
            <a:t>Compression Size: </a:t>
          </a:r>
          <a:r>
            <a:rPr lang="en-IN" sz="1800" dirty="0"/>
            <a:t>834899 bits</a:t>
          </a:r>
          <a:endParaRPr lang="en-US" sz="1800" dirty="0"/>
        </a:p>
      </dgm:t>
    </dgm:pt>
    <dgm:pt modelId="{1AD5A261-AC01-491C-B72E-9CC19CF1DC4B}" type="parTrans" cxnId="{236375F9-B511-4AC4-B87F-13B52E2D2DA9}">
      <dgm:prSet/>
      <dgm:spPr/>
      <dgm:t>
        <a:bodyPr/>
        <a:lstStyle/>
        <a:p>
          <a:endParaRPr lang="en-US"/>
        </a:p>
      </dgm:t>
    </dgm:pt>
    <dgm:pt modelId="{BF83CAFB-73C5-4B95-99D1-756FED61A792}" type="sibTrans" cxnId="{236375F9-B511-4AC4-B87F-13B52E2D2DA9}">
      <dgm:prSet/>
      <dgm:spPr/>
      <dgm:t>
        <a:bodyPr/>
        <a:lstStyle/>
        <a:p>
          <a:endParaRPr lang="en-US"/>
        </a:p>
      </dgm:t>
    </dgm:pt>
    <dgm:pt modelId="{75EF4C43-D8B2-463C-A826-24109EF65450}">
      <dgm:prSet custT="1"/>
      <dgm:spPr/>
      <dgm:t>
        <a:bodyPr/>
        <a:lstStyle/>
        <a:p>
          <a:r>
            <a:rPr lang="en-US" sz="1800" dirty="0"/>
            <a:t>Compression factor: </a:t>
          </a:r>
          <a:r>
            <a:rPr lang="en-IN" sz="1800" dirty="0"/>
            <a:t>1.0044903635050466</a:t>
          </a:r>
          <a:endParaRPr lang="en-US" sz="1800" dirty="0"/>
        </a:p>
      </dgm:t>
    </dgm:pt>
    <dgm:pt modelId="{A429666A-D1BE-4408-BC39-BD3307780ABD}" type="parTrans" cxnId="{D0BFBA2A-D694-4C31-8546-9885924331A7}">
      <dgm:prSet/>
      <dgm:spPr/>
      <dgm:t>
        <a:bodyPr/>
        <a:lstStyle/>
        <a:p>
          <a:endParaRPr lang="en-US"/>
        </a:p>
      </dgm:t>
    </dgm:pt>
    <dgm:pt modelId="{2F7CE50A-FFC9-476F-B0CC-C233DAC543C1}" type="sibTrans" cxnId="{D0BFBA2A-D694-4C31-8546-9885924331A7}">
      <dgm:prSet/>
      <dgm:spPr/>
      <dgm:t>
        <a:bodyPr/>
        <a:lstStyle/>
        <a:p>
          <a:endParaRPr lang="en-US"/>
        </a:p>
      </dgm:t>
    </dgm:pt>
    <dgm:pt modelId="{D6146411-2855-4C13-AAAF-AC41FAD8E85E}">
      <dgm:prSet/>
      <dgm:spPr>
        <a:solidFill>
          <a:schemeClr val="accent1"/>
        </a:solidFill>
      </dgm:spPr>
      <dgm:t>
        <a:bodyPr/>
        <a:lstStyle/>
        <a:p>
          <a:r>
            <a:rPr lang="en-US"/>
            <a:t>BWT: </a:t>
          </a:r>
        </a:p>
      </dgm:t>
    </dgm:pt>
    <dgm:pt modelId="{E9B3C7B0-C803-41AC-AFC3-74FA01057E00}" type="parTrans" cxnId="{7CEC70DE-3906-447D-8B93-1CE14F4D8B21}">
      <dgm:prSet/>
      <dgm:spPr/>
      <dgm:t>
        <a:bodyPr/>
        <a:lstStyle/>
        <a:p>
          <a:endParaRPr lang="en-US"/>
        </a:p>
      </dgm:t>
    </dgm:pt>
    <dgm:pt modelId="{282893A6-38EC-4DED-9625-85E119666B17}" type="sibTrans" cxnId="{7CEC70DE-3906-447D-8B93-1CE14F4D8B21}">
      <dgm:prSet/>
      <dgm:spPr/>
      <dgm:t>
        <a:bodyPr/>
        <a:lstStyle/>
        <a:p>
          <a:endParaRPr lang="en-US"/>
        </a:p>
      </dgm:t>
    </dgm:pt>
    <dgm:pt modelId="{8DEA426D-4AE2-49F5-9AB8-6B5EA447D473}">
      <dgm:prSet custT="1"/>
      <dgm:spPr/>
      <dgm:t>
        <a:bodyPr/>
        <a:lstStyle/>
        <a:p>
          <a:r>
            <a:rPr lang="en-US" sz="1800" dirty="0"/>
            <a:t>Compression Size: </a:t>
          </a:r>
          <a:r>
            <a:rPr lang="en-IN" sz="1800" dirty="0"/>
            <a:t>838648 bits</a:t>
          </a:r>
          <a:endParaRPr lang="en-US" sz="1800" dirty="0"/>
        </a:p>
      </dgm:t>
    </dgm:pt>
    <dgm:pt modelId="{3C2826C7-B519-4855-ADD5-0E879BD364FE}" type="parTrans" cxnId="{E26D33C8-B56D-439D-937A-85A4B648007B}">
      <dgm:prSet/>
      <dgm:spPr/>
      <dgm:t>
        <a:bodyPr/>
        <a:lstStyle/>
        <a:p>
          <a:endParaRPr lang="en-US"/>
        </a:p>
      </dgm:t>
    </dgm:pt>
    <dgm:pt modelId="{F6ACC088-9D11-48BA-AE2C-9B53ECF58F6A}" type="sibTrans" cxnId="{E26D33C8-B56D-439D-937A-85A4B648007B}">
      <dgm:prSet/>
      <dgm:spPr/>
      <dgm:t>
        <a:bodyPr/>
        <a:lstStyle/>
        <a:p>
          <a:endParaRPr lang="en-US"/>
        </a:p>
      </dgm:t>
    </dgm:pt>
    <dgm:pt modelId="{53CF1101-EC2E-442A-8FC5-17546ED3E0E0}">
      <dgm:prSet custT="1"/>
      <dgm:spPr/>
      <dgm:t>
        <a:bodyPr/>
        <a:lstStyle/>
        <a:p>
          <a:r>
            <a:rPr lang="en-US" sz="1800" dirty="0"/>
            <a:t>Compression factor: 1.0</a:t>
          </a:r>
        </a:p>
      </dgm:t>
    </dgm:pt>
    <dgm:pt modelId="{CC180357-3E56-4633-8A44-EA460EF3390D}" type="parTrans" cxnId="{DDE65FD8-7C99-4C9F-8407-C3439233EB12}">
      <dgm:prSet/>
      <dgm:spPr/>
      <dgm:t>
        <a:bodyPr/>
        <a:lstStyle/>
        <a:p>
          <a:endParaRPr lang="en-US"/>
        </a:p>
      </dgm:t>
    </dgm:pt>
    <dgm:pt modelId="{B4735E45-966B-4EBE-A948-C83407292AF4}" type="sibTrans" cxnId="{DDE65FD8-7C99-4C9F-8407-C3439233EB12}">
      <dgm:prSet/>
      <dgm:spPr/>
      <dgm:t>
        <a:bodyPr/>
        <a:lstStyle/>
        <a:p>
          <a:endParaRPr lang="en-US"/>
        </a:p>
      </dgm:t>
    </dgm:pt>
    <dgm:pt modelId="{730D7823-2903-4A3B-98AF-D4B11BFF7338}">
      <dgm:prSet/>
      <dgm:spPr>
        <a:solidFill>
          <a:schemeClr val="accent1"/>
        </a:solidFill>
      </dgm:spPr>
      <dgm:t>
        <a:bodyPr/>
        <a:lstStyle/>
        <a:p>
          <a:r>
            <a:rPr lang="en-IN"/>
            <a:t>Huffman + BWT: </a:t>
          </a:r>
          <a:endParaRPr lang="en-US"/>
        </a:p>
      </dgm:t>
    </dgm:pt>
    <dgm:pt modelId="{03DBB609-BEED-43E1-AD3D-69C521960B11}" type="parTrans" cxnId="{15873DA8-09D0-42A8-BA2F-CBFC2C960075}">
      <dgm:prSet/>
      <dgm:spPr/>
      <dgm:t>
        <a:bodyPr/>
        <a:lstStyle/>
        <a:p>
          <a:endParaRPr lang="en-US"/>
        </a:p>
      </dgm:t>
    </dgm:pt>
    <dgm:pt modelId="{E0522982-F5EE-4D6F-B2C7-D87CE6E05EF4}" type="sibTrans" cxnId="{15873DA8-09D0-42A8-BA2F-CBFC2C960075}">
      <dgm:prSet/>
      <dgm:spPr/>
      <dgm:t>
        <a:bodyPr/>
        <a:lstStyle/>
        <a:p>
          <a:endParaRPr lang="en-US"/>
        </a:p>
      </dgm:t>
    </dgm:pt>
    <dgm:pt modelId="{2B6DEA35-4CCA-48A8-89A9-FCABDF985269}">
      <dgm:prSet custT="1"/>
      <dgm:spPr/>
      <dgm:t>
        <a:bodyPr/>
        <a:lstStyle/>
        <a:p>
          <a:r>
            <a:rPr lang="en-US" sz="1800" dirty="0"/>
            <a:t>Compression Size: </a:t>
          </a:r>
          <a:r>
            <a:rPr lang="en-IN" sz="1800" dirty="0"/>
            <a:t>37812 bits</a:t>
          </a:r>
          <a:endParaRPr lang="en-US" sz="1800" dirty="0"/>
        </a:p>
      </dgm:t>
    </dgm:pt>
    <dgm:pt modelId="{42067760-C6B5-42D8-8474-2E6A4C0360CB}" type="parTrans" cxnId="{7D4E0E66-F507-41B6-B042-034BE95A12D2}">
      <dgm:prSet/>
      <dgm:spPr/>
      <dgm:t>
        <a:bodyPr/>
        <a:lstStyle/>
        <a:p>
          <a:endParaRPr lang="en-US"/>
        </a:p>
      </dgm:t>
    </dgm:pt>
    <dgm:pt modelId="{8EA60089-A262-43B3-85BB-71A54C6F1E94}" type="sibTrans" cxnId="{7D4E0E66-F507-41B6-B042-034BE95A12D2}">
      <dgm:prSet/>
      <dgm:spPr/>
      <dgm:t>
        <a:bodyPr/>
        <a:lstStyle/>
        <a:p>
          <a:endParaRPr lang="en-US"/>
        </a:p>
      </dgm:t>
    </dgm:pt>
    <dgm:pt modelId="{E0DDB0F3-26FD-4229-AA22-FD6EAD322819}">
      <dgm:prSet custT="1"/>
      <dgm:spPr/>
      <dgm:t>
        <a:bodyPr/>
        <a:lstStyle/>
        <a:p>
          <a:r>
            <a:rPr lang="en-US" sz="1800" dirty="0"/>
            <a:t>Compression factor: </a:t>
          </a:r>
          <a:r>
            <a:rPr lang="en-IN" sz="1800" dirty="0"/>
            <a:t>22.179413942663704</a:t>
          </a:r>
          <a:endParaRPr lang="en-US" sz="1800" dirty="0"/>
        </a:p>
      </dgm:t>
    </dgm:pt>
    <dgm:pt modelId="{9C7E21A0-97E6-46BA-B32C-1DA77DC4EAF6}" type="parTrans" cxnId="{BD51E306-155E-49B2-8AF6-BB6B00DDA574}">
      <dgm:prSet/>
      <dgm:spPr/>
      <dgm:t>
        <a:bodyPr/>
        <a:lstStyle/>
        <a:p>
          <a:endParaRPr lang="en-US"/>
        </a:p>
      </dgm:t>
    </dgm:pt>
    <dgm:pt modelId="{3E2D56FD-5BD5-4C15-ACF9-226329CFBBD2}" type="sibTrans" cxnId="{BD51E306-155E-49B2-8AF6-BB6B00DDA574}">
      <dgm:prSet/>
      <dgm:spPr/>
      <dgm:t>
        <a:bodyPr/>
        <a:lstStyle/>
        <a:p>
          <a:endParaRPr lang="en-US"/>
        </a:p>
      </dgm:t>
    </dgm:pt>
    <dgm:pt modelId="{0ADBDFB7-B30E-4AE9-8723-C364B7CE2648}" type="pres">
      <dgm:prSet presAssocID="{A63A92D6-F1C2-4F16-8A1A-3E855B30F011}" presName="linear" presStyleCnt="0">
        <dgm:presLayoutVars>
          <dgm:dir/>
          <dgm:animLvl val="lvl"/>
          <dgm:resizeHandles val="exact"/>
        </dgm:presLayoutVars>
      </dgm:prSet>
      <dgm:spPr/>
    </dgm:pt>
    <dgm:pt modelId="{653BE3DC-B930-4F3B-A50C-081D8CBDCCC9}" type="pres">
      <dgm:prSet presAssocID="{01AD71CF-B78C-4112-8494-FAEC13CAFBA9}" presName="parentLin" presStyleCnt="0"/>
      <dgm:spPr/>
    </dgm:pt>
    <dgm:pt modelId="{48D30F2E-0899-404E-866C-CF6D8BA2CDE3}" type="pres">
      <dgm:prSet presAssocID="{01AD71CF-B78C-4112-8494-FAEC13CAFBA9}" presName="parentLeftMargin" presStyleLbl="node1" presStyleIdx="0" presStyleCnt="3"/>
      <dgm:spPr/>
    </dgm:pt>
    <dgm:pt modelId="{1E7F54A5-5A25-4834-AB37-9CB5F3929E0A}" type="pres">
      <dgm:prSet presAssocID="{01AD71CF-B78C-4112-8494-FAEC13CAFBA9}" presName="parentText" presStyleLbl="node1" presStyleIdx="0" presStyleCnt="3">
        <dgm:presLayoutVars>
          <dgm:chMax val="0"/>
          <dgm:bulletEnabled val="1"/>
        </dgm:presLayoutVars>
      </dgm:prSet>
      <dgm:spPr/>
    </dgm:pt>
    <dgm:pt modelId="{00C35AB5-B59D-4F29-B853-668DC9E17005}" type="pres">
      <dgm:prSet presAssocID="{01AD71CF-B78C-4112-8494-FAEC13CAFBA9}" presName="negativeSpace" presStyleCnt="0"/>
      <dgm:spPr/>
    </dgm:pt>
    <dgm:pt modelId="{ECC7932F-A44A-4F7A-86AE-D44715184182}" type="pres">
      <dgm:prSet presAssocID="{01AD71CF-B78C-4112-8494-FAEC13CAFBA9}" presName="childText" presStyleLbl="conFgAcc1" presStyleIdx="0" presStyleCnt="3">
        <dgm:presLayoutVars>
          <dgm:bulletEnabled val="1"/>
        </dgm:presLayoutVars>
      </dgm:prSet>
      <dgm:spPr/>
    </dgm:pt>
    <dgm:pt modelId="{DFDF7BAC-D266-4F85-AE59-90EA8EF3C82F}" type="pres">
      <dgm:prSet presAssocID="{CE990893-4803-4B80-910B-F78B33331A41}" presName="spaceBetweenRectangles" presStyleCnt="0"/>
      <dgm:spPr/>
    </dgm:pt>
    <dgm:pt modelId="{A4544C07-A891-4DF6-94A0-1ED0FDF8F611}" type="pres">
      <dgm:prSet presAssocID="{D6146411-2855-4C13-AAAF-AC41FAD8E85E}" presName="parentLin" presStyleCnt="0"/>
      <dgm:spPr/>
    </dgm:pt>
    <dgm:pt modelId="{F09088AF-7FDA-4AAC-A014-9E9A29FA716E}" type="pres">
      <dgm:prSet presAssocID="{D6146411-2855-4C13-AAAF-AC41FAD8E85E}" presName="parentLeftMargin" presStyleLbl="node1" presStyleIdx="0" presStyleCnt="3"/>
      <dgm:spPr/>
    </dgm:pt>
    <dgm:pt modelId="{C404669D-CEAA-4F8B-9EDC-3E5E6D1444A3}" type="pres">
      <dgm:prSet presAssocID="{D6146411-2855-4C13-AAAF-AC41FAD8E85E}" presName="parentText" presStyleLbl="node1" presStyleIdx="1" presStyleCnt="3">
        <dgm:presLayoutVars>
          <dgm:chMax val="0"/>
          <dgm:bulletEnabled val="1"/>
        </dgm:presLayoutVars>
      </dgm:prSet>
      <dgm:spPr/>
    </dgm:pt>
    <dgm:pt modelId="{7BD5E3F2-5EED-4604-8016-73F3DA0A6EB3}" type="pres">
      <dgm:prSet presAssocID="{D6146411-2855-4C13-AAAF-AC41FAD8E85E}" presName="negativeSpace" presStyleCnt="0"/>
      <dgm:spPr/>
    </dgm:pt>
    <dgm:pt modelId="{49372900-BE45-44D2-8E15-B9E08A2B2A18}" type="pres">
      <dgm:prSet presAssocID="{D6146411-2855-4C13-AAAF-AC41FAD8E85E}" presName="childText" presStyleLbl="conFgAcc1" presStyleIdx="1" presStyleCnt="3">
        <dgm:presLayoutVars>
          <dgm:bulletEnabled val="1"/>
        </dgm:presLayoutVars>
      </dgm:prSet>
      <dgm:spPr/>
    </dgm:pt>
    <dgm:pt modelId="{7E17DC45-18EB-4227-9813-A34F8BE0C25B}" type="pres">
      <dgm:prSet presAssocID="{282893A6-38EC-4DED-9625-85E119666B17}" presName="spaceBetweenRectangles" presStyleCnt="0"/>
      <dgm:spPr/>
    </dgm:pt>
    <dgm:pt modelId="{9B3B34C9-4958-4658-8B29-66588E36954E}" type="pres">
      <dgm:prSet presAssocID="{730D7823-2903-4A3B-98AF-D4B11BFF7338}" presName="parentLin" presStyleCnt="0"/>
      <dgm:spPr/>
    </dgm:pt>
    <dgm:pt modelId="{8F168F98-A4D5-4EBA-9F37-7899F81A3F8D}" type="pres">
      <dgm:prSet presAssocID="{730D7823-2903-4A3B-98AF-D4B11BFF7338}" presName="parentLeftMargin" presStyleLbl="node1" presStyleIdx="1" presStyleCnt="3"/>
      <dgm:spPr/>
    </dgm:pt>
    <dgm:pt modelId="{0D03F558-67E1-41B3-A242-1DEDC7FAECA4}" type="pres">
      <dgm:prSet presAssocID="{730D7823-2903-4A3B-98AF-D4B11BFF7338}" presName="parentText" presStyleLbl="node1" presStyleIdx="2" presStyleCnt="3">
        <dgm:presLayoutVars>
          <dgm:chMax val="0"/>
          <dgm:bulletEnabled val="1"/>
        </dgm:presLayoutVars>
      </dgm:prSet>
      <dgm:spPr/>
    </dgm:pt>
    <dgm:pt modelId="{D4761676-87EC-4AC7-B890-9A138D976F3B}" type="pres">
      <dgm:prSet presAssocID="{730D7823-2903-4A3B-98AF-D4B11BFF7338}" presName="negativeSpace" presStyleCnt="0"/>
      <dgm:spPr/>
    </dgm:pt>
    <dgm:pt modelId="{117057BD-8B38-429B-8102-4D32BC5B7D04}" type="pres">
      <dgm:prSet presAssocID="{730D7823-2903-4A3B-98AF-D4B11BFF7338}" presName="childText" presStyleLbl="conFgAcc1" presStyleIdx="2" presStyleCnt="3">
        <dgm:presLayoutVars>
          <dgm:bulletEnabled val="1"/>
        </dgm:presLayoutVars>
      </dgm:prSet>
      <dgm:spPr/>
    </dgm:pt>
  </dgm:ptLst>
  <dgm:cxnLst>
    <dgm:cxn modelId="{BD51E306-155E-49B2-8AF6-BB6B00DDA574}" srcId="{730D7823-2903-4A3B-98AF-D4B11BFF7338}" destId="{E0DDB0F3-26FD-4229-AA22-FD6EAD322819}" srcOrd="1" destOrd="0" parTransId="{9C7E21A0-97E6-46BA-B32C-1DA77DC4EAF6}" sibTransId="{3E2D56FD-5BD5-4C15-ACF9-226329CFBBD2}"/>
    <dgm:cxn modelId="{BC915214-9C78-4918-900A-097784D3FA9D}" type="presOf" srcId="{8DEA426D-4AE2-49F5-9AB8-6B5EA447D473}" destId="{49372900-BE45-44D2-8E15-B9E08A2B2A18}" srcOrd="0" destOrd="0" presId="urn:microsoft.com/office/officeart/2005/8/layout/list1"/>
    <dgm:cxn modelId="{1AFD5022-386C-4C05-8ABC-DA11753760EA}" type="presOf" srcId="{75EF4C43-D8B2-463C-A826-24109EF65450}" destId="{ECC7932F-A44A-4F7A-86AE-D44715184182}" srcOrd="0" destOrd="1" presId="urn:microsoft.com/office/officeart/2005/8/layout/list1"/>
    <dgm:cxn modelId="{47422D26-C3AB-4B69-9B10-12523B008596}" type="presOf" srcId="{D6146411-2855-4C13-AAAF-AC41FAD8E85E}" destId="{F09088AF-7FDA-4AAC-A014-9E9A29FA716E}" srcOrd="0" destOrd="0" presId="urn:microsoft.com/office/officeart/2005/8/layout/list1"/>
    <dgm:cxn modelId="{D0BFBA2A-D694-4C31-8546-9885924331A7}" srcId="{01AD71CF-B78C-4112-8494-FAEC13CAFBA9}" destId="{75EF4C43-D8B2-463C-A826-24109EF65450}" srcOrd="1" destOrd="0" parTransId="{A429666A-D1BE-4408-BC39-BD3307780ABD}" sibTransId="{2F7CE50A-FFC9-476F-B0CC-C233DAC543C1}"/>
    <dgm:cxn modelId="{2434FC62-CCE5-4511-91C3-B9E46C39B41E}" type="presOf" srcId="{730D7823-2903-4A3B-98AF-D4B11BFF7338}" destId="{0D03F558-67E1-41B3-A242-1DEDC7FAECA4}" srcOrd="1" destOrd="0" presId="urn:microsoft.com/office/officeart/2005/8/layout/list1"/>
    <dgm:cxn modelId="{7D4E0E66-F507-41B6-B042-034BE95A12D2}" srcId="{730D7823-2903-4A3B-98AF-D4B11BFF7338}" destId="{2B6DEA35-4CCA-48A8-89A9-FCABDF985269}" srcOrd="0" destOrd="0" parTransId="{42067760-C6B5-42D8-8474-2E6A4C0360CB}" sibTransId="{8EA60089-A262-43B3-85BB-71A54C6F1E94}"/>
    <dgm:cxn modelId="{1F38994D-6D20-4F97-978D-42BB47A05680}" type="presOf" srcId="{53CF1101-EC2E-442A-8FC5-17546ED3E0E0}" destId="{49372900-BE45-44D2-8E15-B9E08A2B2A18}" srcOrd="0" destOrd="1" presId="urn:microsoft.com/office/officeart/2005/8/layout/list1"/>
    <dgm:cxn modelId="{D44FB950-533C-4729-8F7D-EFA0AEB21523}" type="presOf" srcId="{E0DDB0F3-26FD-4229-AA22-FD6EAD322819}" destId="{117057BD-8B38-429B-8102-4D32BC5B7D04}" srcOrd="0" destOrd="1" presId="urn:microsoft.com/office/officeart/2005/8/layout/list1"/>
    <dgm:cxn modelId="{E3A2B458-0C7C-4EA1-87A8-41652D797F82}" type="presOf" srcId="{667DB65B-3499-442A-B44B-078091F4324C}" destId="{ECC7932F-A44A-4F7A-86AE-D44715184182}" srcOrd="0" destOrd="0" presId="urn:microsoft.com/office/officeart/2005/8/layout/list1"/>
    <dgm:cxn modelId="{0E18C293-6404-43E7-9F74-9823AC5DFA8E}" type="presOf" srcId="{D6146411-2855-4C13-AAAF-AC41FAD8E85E}" destId="{C404669D-CEAA-4F8B-9EDC-3E5E6D1444A3}" srcOrd="1" destOrd="0" presId="urn:microsoft.com/office/officeart/2005/8/layout/list1"/>
    <dgm:cxn modelId="{15873DA8-09D0-42A8-BA2F-CBFC2C960075}" srcId="{A63A92D6-F1C2-4F16-8A1A-3E855B30F011}" destId="{730D7823-2903-4A3B-98AF-D4B11BFF7338}" srcOrd="2" destOrd="0" parTransId="{03DBB609-BEED-43E1-AD3D-69C521960B11}" sibTransId="{E0522982-F5EE-4D6F-B2C7-D87CE6E05EF4}"/>
    <dgm:cxn modelId="{4086AEB2-7156-4314-97A3-BF6E9B014228}" srcId="{A63A92D6-F1C2-4F16-8A1A-3E855B30F011}" destId="{01AD71CF-B78C-4112-8494-FAEC13CAFBA9}" srcOrd="0" destOrd="0" parTransId="{B79B2AC1-353B-411E-A80A-EC6A1B5EEEFF}" sibTransId="{CE990893-4803-4B80-910B-F78B33331A41}"/>
    <dgm:cxn modelId="{9A5520BE-D039-43A7-AAF7-804A169200A0}" type="presOf" srcId="{2B6DEA35-4CCA-48A8-89A9-FCABDF985269}" destId="{117057BD-8B38-429B-8102-4D32BC5B7D04}" srcOrd="0" destOrd="0" presId="urn:microsoft.com/office/officeart/2005/8/layout/list1"/>
    <dgm:cxn modelId="{CE2710C6-9B06-4556-A0C7-E6398CBC401C}" type="presOf" srcId="{A63A92D6-F1C2-4F16-8A1A-3E855B30F011}" destId="{0ADBDFB7-B30E-4AE9-8723-C364B7CE2648}" srcOrd="0" destOrd="0" presId="urn:microsoft.com/office/officeart/2005/8/layout/list1"/>
    <dgm:cxn modelId="{E26D33C8-B56D-439D-937A-85A4B648007B}" srcId="{D6146411-2855-4C13-AAAF-AC41FAD8E85E}" destId="{8DEA426D-4AE2-49F5-9AB8-6B5EA447D473}" srcOrd="0" destOrd="0" parTransId="{3C2826C7-B519-4855-ADD5-0E879BD364FE}" sibTransId="{F6ACC088-9D11-48BA-AE2C-9B53ECF58F6A}"/>
    <dgm:cxn modelId="{B8547FD4-1ECD-4856-9901-D9820B5DAEA1}" type="presOf" srcId="{01AD71CF-B78C-4112-8494-FAEC13CAFBA9}" destId="{1E7F54A5-5A25-4834-AB37-9CB5F3929E0A}" srcOrd="1" destOrd="0" presId="urn:microsoft.com/office/officeart/2005/8/layout/list1"/>
    <dgm:cxn modelId="{DDE65FD8-7C99-4C9F-8407-C3439233EB12}" srcId="{D6146411-2855-4C13-AAAF-AC41FAD8E85E}" destId="{53CF1101-EC2E-442A-8FC5-17546ED3E0E0}" srcOrd="1" destOrd="0" parTransId="{CC180357-3E56-4633-8A44-EA460EF3390D}" sibTransId="{B4735E45-966B-4EBE-A948-C83407292AF4}"/>
    <dgm:cxn modelId="{7CEC70DE-3906-447D-8B93-1CE14F4D8B21}" srcId="{A63A92D6-F1C2-4F16-8A1A-3E855B30F011}" destId="{D6146411-2855-4C13-AAAF-AC41FAD8E85E}" srcOrd="1" destOrd="0" parTransId="{E9B3C7B0-C803-41AC-AFC3-74FA01057E00}" sibTransId="{282893A6-38EC-4DED-9625-85E119666B17}"/>
    <dgm:cxn modelId="{1C344AED-C484-4455-A7CA-B0DDA418A08B}" type="presOf" srcId="{01AD71CF-B78C-4112-8494-FAEC13CAFBA9}" destId="{48D30F2E-0899-404E-866C-CF6D8BA2CDE3}" srcOrd="0" destOrd="0" presId="urn:microsoft.com/office/officeart/2005/8/layout/list1"/>
    <dgm:cxn modelId="{141858F1-ABE5-4B92-91F3-F5F80A48E2BE}" type="presOf" srcId="{730D7823-2903-4A3B-98AF-D4B11BFF7338}" destId="{8F168F98-A4D5-4EBA-9F37-7899F81A3F8D}" srcOrd="0" destOrd="0" presId="urn:microsoft.com/office/officeart/2005/8/layout/list1"/>
    <dgm:cxn modelId="{236375F9-B511-4AC4-B87F-13B52E2D2DA9}" srcId="{01AD71CF-B78C-4112-8494-FAEC13CAFBA9}" destId="{667DB65B-3499-442A-B44B-078091F4324C}" srcOrd="0" destOrd="0" parTransId="{1AD5A261-AC01-491C-B72E-9CC19CF1DC4B}" sibTransId="{BF83CAFB-73C5-4B95-99D1-756FED61A792}"/>
    <dgm:cxn modelId="{E41CCF4D-2015-4788-A385-685AE626BA2B}" type="presParOf" srcId="{0ADBDFB7-B30E-4AE9-8723-C364B7CE2648}" destId="{653BE3DC-B930-4F3B-A50C-081D8CBDCCC9}" srcOrd="0" destOrd="0" presId="urn:microsoft.com/office/officeart/2005/8/layout/list1"/>
    <dgm:cxn modelId="{6D916F05-6EDA-473A-8A01-A72D405EDBEB}" type="presParOf" srcId="{653BE3DC-B930-4F3B-A50C-081D8CBDCCC9}" destId="{48D30F2E-0899-404E-866C-CF6D8BA2CDE3}" srcOrd="0" destOrd="0" presId="urn:microsoft.com/office/officeart/2005/8/layout/list1"/>
    <dgm:cxn modelId="{650B60AE-4BFD-47FA-B51E-1C1B54954DF4}" type="presParOf" srcId="{653BE3DC-B930-4F3B-A50C-081D8CBDCCC9}" destId="{1E7F54A5-5A25-4834-AB37-9CB5F3929E0A}" srcOrd="1" destOrd="0" presId="urn:microsoft.com/office/officeart/2005/8/layout/list1"/>
    <dgm:cxn modelId="{01E1E184-4DC7-4C71-A06B-0A251B3AC103}" type="presParOf" srcId="{0ADBDFB7-B30E-4AE9-8723-C364B7CE2648}" destId="{00C35AB5-B59D-4F29-B853-668DC9E17005}" srcOrd="1" destOrd="0" presId="urn:microsoft.com/office/officeart/2005/8/layout/list1"/>
    <dgm:cxn modelId="{D2270364-6A67-40F6-9A41-2AA5D1F22890}" type="presParOf" srcId="{0ADBDFB7-B30E-4AE9-8723-C364B7CE2648}" destId="{ECC7932F-A44A-4F7A-86AE-D44715184182}" srcOrd="2" destOrd="0" presId="urn:microsoft.com/office/officeart/2005/8/layout/list1"/>
    <dgm:cxn modelId="{A6CD732F-A609-44DC-A165-2C39AB65ED20}" type="presParOf" srcId="{0ADBDFB7-B30E-4AE9-8723-C364B7CE2648}" destId="{DFDF7BAC-D266-4F85-AE59-90EA8EF3C82F}" srcOrd="3" destOrd="0" presId="urn:microsoft.com/office/officeart/2005/8/layout/list1"/>
    <dgm:cxn modelId="{68692010-B0E5-4626-AF88-6DFCFF0E6D48}" type="presParOf" srcId="{0ADBDFB7-B30E-4AE9-8723-C364B7CE2648}" destId="{A4544C07-A891-4DF6-94A0-1ED0FDF8F611}" srcOrd="4" destOrd="0" presId="urn:microsoft.com/office/officeart/2005/8/layout/list1"/>
    <dgm:cxn modelId="{21146A9B-0403-40EC-867C-BF2C3C0A6E3B}" type="presParOf" srcId="{A4544C07-A891-4DF6-94A0-1ED0FDF8F611}" destId="{F09088AF-7FDA-4AAC-A014-9E9A29FA716E}" srcOrd="0" destOrd="0" presId="urn:microsoft.com/office/officeart/2005/8/layout/list1"/>
    <dgm:cxn modelId="{A861B088-9155-4C59-9526-3440D99CBC18}" type="presParOf" srcId="{A4544C07-A891-4DF6-94A0-1ED0FDF8F611}" destId="{C404669D-CEAA-4F8B-9EDC-3E5E6D1444A3}" srcOrd="1" destOrd="0" presId="urn:microsoft.com/office/officeart/2005/8/layout/list1"/>
    <dgm:cxn modelId="{CF5D87FE-310A-4EF7-B674-521793203B83}" type="presParOf" srcId="{0ADBDFB7-B30E-4AE9-8723-C364B7CE2648}" destId="{7BD5E3F2-5EED-4604-8016-73F3DA0A6EB3}" srcOrd="5" destOrd="0" presId="urn:microsoft.com/office/officeart/2005/8/layout/list1"/>
    <dgm:cxn modelId="{1868313B-A1EB-4378-BE27-F55069C486F2}" type="presParOf" srcId="{0ADBDFB7-B30E-4AE9-8723-C364B7CE2648}" destId="{49372900-BE45-44D2-8E15-B9E08A2B2A18}" srcOrd="6" destOrd="0" presId="urn:microsoft.com/office/officeart/2005/8/layout/list1"/>
    <dgm:cxn modelId="{0EF92B51-1B59-47F5-BF05-838D3C1197E1}" type="presParOf" srcId="{0ADBDFB7-B30E-4AE9-8723-C364B7CE2648}" destId="{7E17DC45-18EB-4227-9813-A34F8BE0C25B}" srcOrd="7" destOrd="0" presId="urn:microsoft.com/office/officeart/2005/8/layout/list1"/>
    <dgm:cxn modelId="{367F0C24-2975-4C66-A383-5BA4B73C6A42}" type="presParOf" srcId="{0ADBDFB7-B30E-4AE9-8723-C364B7CE2648}" destId="{9B3B34C9-4958-4658-8B29-66588E36954E}" srcOrd="8" destOrd="0" presId="urn:microsoft.com/office/officeart/2005/8/layout/list1"/>
    <dgm:cxn modelId="{D3C522ED-1E9B-4594-919D-EAC008E2A5E2}" type="presParOf" srcId="{9B3B34C9-4958-4658-8B29-66588E36954E}" destId="{8F168F98-A4D5-4EBA-9F37-7899F81A3F8D}" srcOrd="0" destOrd="0" presId="urn:microsoft.com/office/officeart/2005/8/layout/list1"/>
    <dgm:cxn modelId="{FF587A2A-4B6D-4669-9F44-BDEFBA48B451}" type="presParOf" srcId="{9B3B34C9-4958-4658-8B29-66588E36954E}" destId="{0D03F558-67E1-41B3-A242-1DEDC7FAECA4}" srcOrd="1" destOrd="0" presId="urn:microsoft.com/office/officeart/2005/8/layout/list1"/>
    <dgm:cxn modelId="{B029E2D1-1F42-49C3-8C09-32C6C079B9ED}" type="presParOf" srcId="{0ADBDFB7-B30E-4AE9-8723-C364B7CE2648}" destId="{D4761676-87EC-4AC7-B890-9A138D976F3B}" srcOrd="9" destOrd="0" presId="urn:microsoft.com/office/officeart/2005/8/layout/list1"/>
    <dgm:cxn modelId="{9AFEC6D8-BB46-44ED-B07F-79C29E401054}" type="presParOf" srcId="{0ADBDFB7-B30E-4AE9-8723-C364B7CE2648}" destId="{117057BD-8B38-429B-8102-4D32BC5B7D0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75E7-DFB0-42C3-8A60-337C2153231C}">
      <dsp:nvSpPr>
        <dsp:cNvPr id="0" name=""/>
        <dsp:cNvSpPr/>
      </dsp:nvSpPr>
      <dsp:spPr>
        <a:xfrm>
          <a:off x="0" y="411"/>
          <a:ext cx="1052276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A62CB51-6E12-4B45-A518-2AF24C45659E}">
      <dsp:nvSpPr>
        <dsp:cNvPr id="0" name=""/>
        <dsp:cNvSpPr/>
      </dsp:nvSpPr>
      <dsp:spPr>
        <a:xfrm>
          <a:off x="0" y="411"/>
          <a:ext cx="10522767" cy="67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i="0" kern="1200" dirty="0"/>
            <a:t>In the digital age, the demand for efficient data storage has surged, necessitating the reduction of file sizes without compromising crucial information​</a:t>
          </a:r>
          <a:endParaRPr lang="en-US" sz="1400" kern="1200" dirty="0"/>
        </a:p>
      </dsp:txBody>
      <dsp:txXfrm>
        <a:off x="0" y="411"/>
        <a:ext cx="10522767" cy="673914"/>
      </dsp:txXfrm>
    </dsp:sp>
    <dsp:sp modelId="{1F511AB3-D2A3-42CD-A862-3988A617CA5F}">
      <dsp:nvSpPr>
        <dsp:cNvPr id="0" name=""/>
        <dsp:cNvSpPr/>
      </dsp:nvSpPr>
      <dsp:spPr>
        <a:xfrm>
          <a:off x="0" y="674325"/>
          <a:ext cx="1052276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0300B4F-1DE7-4262-8FB1-3440A5B133ED}">
      <dsp:nvSpPr>
        <dsp:cNvPr id="0" name=""/>
        <dsp:cNvSpPr/>
      </dsp:nvSpPr>
      <dsp:spPr>
        <a:xfrm>
          <a:off x="0" y="674325"/>
          <a:ext cx="10522767" cy="67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i="0" kern="1200" dirty="0"/>
            <a:t>This research aims to conduct a comparative analysis of the effectiveness of Huffman coding and BWT in reducing data size and improving data transfer speeds​</a:t>
          </a:r>
          <a:endParaRPr lang="en-US" sz="1400" kern="1200" dirty="0"/>
        </a:p>
      </dsp:txBody>
      <dsp:txXfrm>
        <a:off x="0" y="674325"/>
        <a:ext cx="10522767" cy="673914"/>
      </dsp:txXfrm>
    </dsp:sp>
    <dsp:sp modelId="{2FECB747-5B05-433C-9B09-4ED8084B36B1}">
      <dsp:nvSpPr>
        <dsp:cNvPr id="0" name=""/>
        <dsp:cNvSpPr/>
      </dsp:nvSpPr>
      <dsp:spPr>
        <a:xfrm>
          <a:off x="0" y="1348240"/>
          <a:ext cx="1052276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91A24E0-6A85-4CE2-BD7B-E92F7E0DD9E4}">
      <dsp:nvSpPr>
        <dsp:cNvPr id="0" name=""/>
        <dsp:cNvSpPr/>
      </dsp:nvSpPr>
      <dsp:spPr>
        <a:xfrm>
          <a:off x="0" y="1348240"/>
          <a:ext cx="10522767" cy="67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i="0" kern="1200" dirty="0"/>
            <a:t>To achieve this, we will employ dynamic programming, a technique used to optimize algorithms by breaking down complex problems into manageable components, to enhance the performance of these compression methods​</a:t>
          </a:r>
          <a:endParaRPr lang="en-US" sz="1400" kern="1200" dirty="0"/>
        </a:p>
      </dsp:txBody>
      <dsp:txXfrm>
        <a:off x="0" y="1348240"/>
        <a:ext cx="10522767" cy="673914"/>
      </dsp:txXfrm>
    </dsp:sp>
    <dsp:sp modelId="{60902437-A04C-40FC-A902-FA92FC3CEC05}">
      <dsp:nvSpPr>
        <dsp:cNvPr id="0" name=""/>
        <dsp:cNvSpPr/>
      </dsp:nvSpPr>
      <dsp:spPr>
        <a:xfrm>
          <a:off x="0" y="2022154"/>
          <a:ext cx="1052276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976C46F-9229-42E1-9FBA-AFBEA2643BFC}">
      <dsp:nvSpPr>
        <dsp:cNvPr id="0" name=""/>
        <dsp:cNvSpPr/>
      </dsp:nvSpPr>
      <dsp:spPr>
        <a:xfrm>
          <a:off x="0" y="2022154"/>
          <a:ext cx="10522767" cy="67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i="0" kern="1200" dirty="0"/>
            <a:t>The primary objective of this study is to develop a reliable data compression method that reduces data size while preserving data integrity​</a:t>
          </a:r>
          <a:endParaRPr lang="en-US" sz="1400" kern="1200" dirty="0"/>
        </a:p>
      </dsp:txBody>
      <dsp:txXfrm>
        <a:off x="0" y="2022154"/>
        <a:ext cx="10522767" cy="673914"/>
      </dsp:txXfrm>
    </dsp:sp>
    <dsp:sp modelId="{F9D3D1EA-D904-42AF-9677-E1D4A939160B}">
      <dsp:nvSpPr>
        <dsp:cNvPr id="0" name=""/>
        <dsp:cNvSpPr/>
      </dsp:nvSpPr>
      <dsp:spPr>
        <a:xfrm>
          <a:off x="0" y="2696069"/>
          <a:ext cx="10522767"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5EA6B5E-54B4-4E47-B4AE-4CA3CA88F1E3}">
      <dsp:nvSpPr>
        <dsp:cNvPr id="0" name=""/>
        <dsp:cNvSpPr/>
      </dsp:nvSpPr>
      <dsp:spPr>
        <a:xfrm>
          <a:off x="0" y="2696069"/>
          <a:ext cx="10522767" cy="67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i="0" kern="1200" dirty="0"/>
            <a:t>The goal is to contribute to the development of more efficient data compression methods, addressing the escalating demands of our data-driven world</a:t>
          </a:r>
          <a:endParaRPr lang="en-US" sz="1400" kern="1200" dirty="0"/>
        </a:p>
      </dsp:txBody>
      <dsp:txXfrm>
        <a:off x="0" y="2696069"/>
        <a:ext cx="10522767" cy="67391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54F2E-E46A-4E28-8D29-63CFE363033D}">
      <dsp:nvSpPr>
        <dsp:cNvPr id="0" name=""/>
        <dsp:cNvSpPr/>
      </dsp:nvSpPr>
      <dsp:spPr>
        <a:xfrm>
          <a:off x="0" y="841"/>
          <a:ext cx="570476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F7789-CE7D-4C95-8A65-85EAD9DF0472}">
      <dsp:nvSpPr>
        <dsp:cNvPr id="0" name=""/>
        <dsp:cNvSpPr/>
      </dsp:nvSpPr>
      <dsp:spPr>
        <a:xfrm>
          <a:off x="0" y="841"/>
          <a:ext cx="5699192" cy="110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Image Compression Significance: Crucial for reducing image size while preserving vital details.</a:t>
          </a:r>
        </a:p>
      </dsp:txBody>
      <dsp:txXfrm>
        <a:off x="0" y="841"/>
        <a:ext cx="5699192" cy="1102109"/>
      </dsp:txXfrm>
    </dsp:sp>
    <dsp:sp modelId="{8F4F5E25-3AB7-458E-8743-7C6BBA814D8A}">
      <dsp:nvSpPr>
        <dsp:cNvPr id="0" name=""/>
        <dsp:cNvSpPr/>
      </dsp:nvSpPr>
      <dsp:spPr>
        <a:xfrm>
          <a:off x="0" y="1102950"/>
          <a:ext cx="5704764" cy="0"/>
        </a:xfrm>
        <a:prstGeom prst="line">
          <a:avLst/>
        </a:prstGeom>
        <a:solidFill>
          <a:schemeClr val="accent2">
            <a:hueOff val="374792"/>
            <a:satOff val="-6415"/>
            <a:lumOff val="-2941"/>
            <a:alphaOff val="0"/>
          </a:schemeClr>
        </a:solidFill>
        <a:ln w="12700" cap="flat" cmpd="sng" algn="ctr">
          <a:solidFill>
            <a:schemeClr val="accent2">
              <a:hueOff val="374792"/>
              <a:satOff val="-641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991C0-DA3C-43BF-9E49-B9552EB1E103}">
      <dsp:nvSpPr>
        <dsp:cNvPr id="0" name=""/>
        <dsp:cNvSpPr/>
      </dsp:nvSpPr>
      <dsp:spPr>
        <a:xfrm>
          <a:off x="0" y="1102950"/>
          <a:ext cx="5699192" cy="110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Study Focus: Explores techniques for effective image size reduction and analyzes methods for their effectiveness and error susceptibility.</a:t>
          </a:r>
        </a:p>
      </dsp:txBody>
      <dsp:txXfrm>
        <a:off x="0" y="1102950"/>
        <a:ext cx="5699192" cy="1102109"/>
      </dsp:txXfrm>
    </dsp:sp>
    <dsp:sp modelId="{BCACA0B7-65CA-4B07-BBCA-318E49EBB7A6}">
      <dsp:nvSpPr>
        <dsp:cNvPr id="0" name=""/>
        <dsp:cNvSpPr/>
      </dsp:nvSpPr>
      <dsp:spPr>
        <a:xfrm>
          <a:off x="0" y="2205059"/>
          <a:ext cx="5704764" cy="0"/>
        </a:xfrm>
        <a:prstGeom prst="line">
          <a:avLst/>
        </a:prstGeom>
        <a:solidFill>
          <a:schemeClr val="accent2">
            <a:hueOff val="749584"/>
            <a:satOff val="-12830"/>
            <a:lumOff val="-5882"/>
            <a:alphaOff val="0"/>
          </a:schemeClr>
        </a:solidFill>
        <a:ln w="12700" cap="flat" cmpd="sng" algn="ctr">
          <a:solidFill>
            <a:schemeClr val="accent2">
              <a:hueOff val="749584"/>
              <a:satOff val="-12830"/>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CDFF4-B901-44FE-918D-1ADD5E41BCDD}">
      <dsp:nvSpPr>
        <dsp:cNvPr id="0" name=""/>
        <dsp:cNvSpPr/>
      </dsp:nvSpPr>
      <dsp:spPr>
        <a:xfrm>
          <a:off x="0" y="2205059"/>
          <a:ext cx="5699192" cy="110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0" i="0" kern="1200" dirty="0"/>
            <a:t>Algorithm Efficiency and Error Rates Consistency: While compression levels vary depending on the image, the efficiency of algorithms like Huffman coding and Burrows-Wheeler Transform (BWT) in achieving high compression without loss remains consistent across different image types.</a:t>
          </a:r>
          <a:endParaRPr lang="en-US" sz="1400" kern="1200" dirty="0"/>
        </a:p>
      </dsp:txBody>
      <dsp:txXfrm>
        <a:off x="0" y="2205059"/>
        <a:ext cx="5699192" cy="1102109"/>
      </dsp:txXfrm>
    </dsp:sp>
    <dsp:sp modelId="{FA1D6A0E-2FA9-495C-BCCC-58A7E5F417DB}">
      <dsp:nvSpPr>
        <dsp:cNvPr id="0" name=""/>
        <dsp:cNvSpPr/>
      </dsp:nvSpPr>
      <dsp:spPr>
        <a:xfrm>
          <a:off x="0" y="3307169"/>
          <a:ext cx="5704764" cy="0"/>
        </a:xfrm>
        <a:prstGeom prst="line">
          <a:avLst/>
        </a:prstGeom>
        <a:solidFill>
          <a:schemeClr val="accent2">
            <a:hueOff val="1124376"/>
            <a:satOff val="-19246"/>
            <a:lumOff val="-8823"/>
            <a:alphaOff val="0"/>
          </a:schemeClr>
        </a:solidFill>
        <a:ln w="12700" cap="flat" cmpd="sng" algn="ctr">
          <a:solidFill>
            <a:schemeClr val="accent2">
              <a:hueOff val="1124376"/>
              <a:satOff val="-19246"/>
              <a:lumOff val="-8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EEB5C-C516-453B-8EDA-EF12BC9F6502}">
      <dsp:nvSpPr>
        <dsp:cNvPr id="0" name=""/>
        <dsp:cNvSpPr/>
      </dsp:nvSpPr>
      <dsp:spPr>
        <a:xfrm>
          <a:off x="0" y="3307169"/>
          <a:ext cx="5699192" cy="110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Dynamic Programming Contribution: Further enhances data compression, contributing to overall effectiveness.</a:t>
          </a:r>
        </a:p>
      </dsp:txBody>
      <dsp:txXfrm>
        <a:off x="0" y="3307169"/>
        <a:ext cx="5699192" cy="1102109"/>
      </dsp:txXfrm>
    </dsp:sp>
    <dsp:sp modelId="{8B0E4662-58F1-4914-8E06-480C67275EFA}">
      <dsp:nvSpPr>
        <dsp:cNvPr id="0" name=""/>
        <dsp:cNvSpPr/>
      </dsp:nvSpPr>
      <dsp:spPr>
        <a:xfrm>
          <a:off x="0" y="4409278"/>
          <a:ext cx="5704764" cy="0"/>
        </a:xfrm>
        <a:prstGeom prst="line">
          <a:avLst/>
        </a:prstGeom>
        <a:solidFill>
          <a:schemeClr val="accent2">
            <a:hueOff val="1499168"/>
            <a:satOff val="-25661"/>
            <a:lumOff val="-11764"/>
            <a:alphaOff val="0"/>
          </a:schemeClr>
        </a:solidFill>
        <a:ln w="12700" cap="flat" cmpd="sng" algn="ctr">
          <a:solidFill>
            <a:schemeClr val="accent2">
              <a:hueOff val="1499168"/>
              <a:satOff val="-25661"/>
              <a:lumOff val="-11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18CFD-4724-4E83-BE11-1DD92954A8B8}">
      <dsp:nvSpPr>
        <dsp:cNvPr id="0" name=""/>
        <dsp:cNvSpPr/>
      </dsp:nvSpPr>
      <dsp:spPr>
        <a:xfrm>
          <a:off x="0" y="4409278"/>
          <a:ext cx="5699192" cy="110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Future Outlook: With increasing data creation and transmission needs, advanced algorithms, like those explored, will play a vital role in meeting these demands.</a:t>
          </a:r>
        </a:p>
      </dsp:txBody>
      <dsp:txXfrm>
        <a:off x="0" y="4409278"/>
        <a:ext cx="5699192" cy="1102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F908F-9465-4678-BFB4-785C8A8D9CE7}">
      <dsp:nvSpPr>
        <dsp:cNvPr id="0" name=""/>
        <dsp:cNvSpPr/>
      </dsp:nvSpPr>
      <dsp:spPr>
        <a:xfrm>
          <a:off x="0" y="2431"/>
          <a:ext cx="5664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3A020-449C-4808-973A-1B715627BE52}">
      <dsp:nvSpPr>
        <dsp:cNvPr id="0" name=""/>
        <dsp:cNvSpPr/>
      </dsp:nvSpPr>
      <dsp:spPr>
        <a:xfrm>
          <a:off x="0" y="2431"/>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b="1" kern="1200" dirty="0"/>
            <a:t>Efficient Data Reordering</a:t>
          </a:r>
          <a:r>
            <a:rPr lang="en-IN" sz="2100" kern="1200" dirty="0"/>
            <a:t>: BWT reorders data to create highly compressible patterns, making it an ideal preprocessing step for Huffman coding.</a:t>
          </a:r>
          <a:endParaRPr lang="en-US" sz="2100" kern="1200" dirty="0"/>
        </a:p>
      </dsp:txBody>
      <dsp:txXfrm>
        <a:off x="0" y="2431"/>
        <a:ext cx="5664038" cy="1658277"/>
      </dsp:txXfrm>
    </dsp:sp>
    <dsp:sp modelId="{539DE50C-614D-49FF-8FF8-305936630487}">
      <dsp:nvSpPr>
        <dsp:cNvPr id="0" name=""/>
        <dsp:cNvSpPr/>
      </dsp:nvSpPr>
      <dsp:spPr>
        <a:xfrm>
          <a:off x="0" y="1660708"/>
          <a:ext cx="5664038" cy="0"/>
        </a:xfrm>
        <a:prstGeom prst="line">
          <a:avLst/>
        </a:prstGeom>
        <a:solidFill>
          <a:schemeClr val="accent2">
            <a:hueOff val="749584"/>
            <a:satOff val="-12830"/>
            <a:lumOff val="-5882"/>
            <a:alphaOff val="0"/>
          </a:schemeClr>
        </a:solidFill>
        <a:ln w="12700" cap="flat" cmpd="sng" algn="ctr">
          <a:solidFill>
            <a:schemeClr val="accent2">
              <a:hueOff val="749584"/>
              <a:satOff val="-12830"/>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D663E-8A17-424B-A9D5-97E137C9F7A4}">
      <dsp:nvSpPr>
        <dsp:cNvPr id="0" name=""/>
        <dsp:cNvSpPr/>
      </dsp:nvSpPr>
      <dsp:spPr>
        <a:xfrm>
          <a:off x="0" y="1660708"/>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b="1" kern="1200" dirty="0"/>
            <a:t>Variable-Length Encoding</a:t>
          </a:r>
          <a:r>
            <a:rPr lang="en-IN" sz="2100" kern="1200" dirty="0"/>
            <a:t>: Huffman coding assigns variable-length codes, optimizing the encoding of symbols and enhancing data representation.</a:t>
          </a:r>
          <a:endParaRPr lang="en-US" sz="2100" kern="1200" dirty="0"/>
        </a:p>
      </dsp:txBody>
      <dsp:txXfrm>
        <a:off x="0" y="1660708"/>
        <a:ext cx="5664038" cy="1658277"/>
      </dsp:txXfrm>
    </dsp:sp>
    <dsp:sp modelId="{9C67EE42-49E8-4294-B0F0-80315BBAA8E1}">
      <dsp:nvSpPr>
        <dsp:cNvPr id="0" name=""/>
        <dsp:cNvSpPr/>
      </dsp:nvSpPr>
      <dsp:spPr>
        <a:xfrm>
          <a:off x="0" y="3318985"/>
          <a:ext cx="5664038" cy="0"/>
        </a:xfrm>
        <a:prstGeom prst="line">
          <a:avLst/>
        </a:prstGeom>
        <a:solidFill>
          <a:schemeClr val="accent2">
            <a:hueOff val="1499168"/>
            <a:satOff val="-25661"/>
            <a:lumOff val="-11764"/>
            <a:alphaOff val="0"/>
          </a:schemeClr>
        </a:solidFill>
        <a:ln w="12700" cap="flat" cmpd="sng" algn="ctr">
          <a:solidFill>
            <a:schemeClr val="accent2">
              <a:hueOff val="1499168"/>
              <a:satOff val="-25661"/>
              <a:lumOff val="-11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63280-2AC5-4D15-BEF4-8C7EE4C2530F}">
      <dsp:nvSpPr>
        <dsp:cNvPr id="0" name=""/>
        <dsp:cNvSpPr/>
      </dsp:nvSpPr>
      <dsp:spPr>
        <a:xfrm>
          <a:off x="0" y="3318985"/>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b="1" kern="1200" dirty="0"/>
            <a:t>Enhanced Compression Ratios</a:t>
          </a:r>
          <a:r>
            <a:rPr lang="en-IN" sz="2100" kern="1200" dirty="0"/>
            <a:t>: Combining BWT and Huffman coding consistently results in superior compression ratios, as demonstrated in our empirical tests.</a:t>
          </a:r>
          <a:endParaRPr lang="en-US" sz="2100" kern="1200" dirty="0"/>
        </a:p>
      </dsp:txBody>
      <dsp:txXfrm>
        <a:off x="0" y="3318985"/>
        <a:ext cx="5664038" cy="1658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1DC50-4E48-4335-A0E3-76346F00F77C}">
      <dsp:nvSpPr>
        <dsp:cNvPr id="0" name=""/>
        <dsp:cNvSpPr/>
      </dsp:nvSpPr>
      <dsp:spPr>
        <a:xfrm>
          <a:off x="0" y="0"/>
          <a:ext cx="9023821" cy="7655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Gathering data: Initially, we will assemble a range of images with varying resolutions and colour depths. This dataset will facilitate the evaluation of compression effectiveness for both algorithms.</a:t>
          </a:r>
          <a:endParaRPr lang="en-US" sz="1100" kern="1200"/>
        </a:p>
      </dsp:txBody>
      <dsp:txXfrm>
        <a:off x="22421" y="22421"/>
        <a:ext cx="8108198" cy="720680"/>
      </dsp:txXfrm>
    </dsp:sp>
    <dsp:sp modelId="{E8E9497C-0D9A-46F8-B31D-2009EA3A1FE1}">
      <dsp:nvSpPr>
        <dsp:cNvPr id="0" name=""/>
        <dsp:cNvSpPr/>
      </dsp:nvSpPr>
      <dsp:spPr>
        <a:xfrm>
          <a:off x="673856" y="871844"/>
          <a:ext cx="9023821" cy="7655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Algorithm implementation: The subsequent stage involves coding of Huffman and BWT algorithms using python programming language. </a:t>
          </a:r>
          <a:endParaRPr lang="en-US" sz="1100" kern="1200"/>
        </a:p>
      </dsp:txBody>
      <dsp:txXfrm>
        <a:off x="696277" y="894265"/>
        <a:ext cx="7807533" cy="720680"/>
      </dsp:txXfrm>
    </dsp:sp>
    <dsp:sp modelId="{6E5694FF-F821-47D9-A283-C48ACFEEBC59}">
      <dsp:nvSpPr>
        <dsp:cNvPr id="0" name=""/>
        <dsp:cNvSpPr/>
      </dsp:nvSpPr>
      <dsp:spPr>
        <a:xfrm>
          <a:off x="1347713" y="1743689"/>
          <a:ext cx="9023821" cy="7655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Image Compression: Apply the Huffman and BTW algorithms to compress the images and compare the compression ratios produced by each algorithm. </a:t>
          </a:r>
          <a:endParaRPr lang="en-US" sz="1100" kern="1200"/>
        </a:p>
      </dsp:txBody>
      <dsp:txXfrm>
        <a:off x="1370134" y="1766110"/>
        <a:ext cx="7807533" cy="720680"/>
      </dsp:txXfrm>
    </dsp:sp>
    <dsp:sp modelId="{E822A942-6461-48EF-88FC-9793168232F4}">
      <dsp:nvSpPr>
        <dsp:cNvPr id="0" name=""/>
        <dsp:cNvSpPr/>
      </dsp:nvSpPr>
      <dsp:spPr>
        <a:xfrm>
          <a:off x="2021570" y="2615534"/>
          <a:ext cx="9023821" cy="76552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Evaluating Image Quality:  The study will then assess the quality of the compressed images by computing two metrics: the Peak Signal to Noise Ratio (PSNR) and the Structural Similarity Index (SSIM).</a:t>
          </a:r>
          <a:endParaRPr lang="en-US" sz="1100" kern="1200" dirty="0"/>
        </a:p>
      </dsp:txBody>
      <dsp:txXfrm>
        <a:off x="2043991" y="2637955"/>
        <a:ext cx="7807533" cy="720680"/>
      </dsp:txXfrm>
    </dsp:sp>
    <dsp:sp modelId="{8CC7EFFC-F5C3-4BB0-AAEA-86338BD457E3}">
      <dsp:nvSpPr>
        <dsp:cNvPr id="0" name=""/>
        <dsp:cNvSpPr/>
      </dsp:nvSpPr>
      <dsp:spPr>
        <a:xfrm>
          <a:off x="2695427" y="3487379"/>
          <a:ext cx="9023821" cy="7655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Result Comparison: Finally, the study will juxtapose the outcomes from both algorithms based on their compression ratios, PSNR, and SSIM values. Additionally, the algorithms' performance will be analysed in relation to images with diverse resolutions and colour depths.</a:t>
          </a:r>
          <a:br>
            <a:rPr lang="en-IN" sz="1100" kern="1200"/>
          </a:br>
          <a:endParaRPr lang="en-US" sz="1100" kern="1200"/>
        </a:p>
      </dsp:txBody>
      <dsp:txXfrm>
        <a:off x="2717848" y="3509800"/>
        <a:ext cx="7807533" cy="720680"/>
      </dsp:txXfrm>
    </dsp:sp>
    <dsp:sp modelId="{9FC8E72F-4636-424D-A002-557C940C1CE9}">
      <dsp:nvSpPr>
        <dsp:cNvPr id="0" name=""/>
        <dsp:cNvSpPr/>
      </dsp:nvSpPr>
      <dsp:spPr>
        <a:xfrm>
          <a:off x="8526232" y="559256"/>
          <a:ext cx="497589" cy="49758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38190" y="559256"/>
        <a:ext cx="273673" cy="374436"/>
      </dsp:txXfrm>
    </dsp:sp>
    <dsp:sp modelId="{F156F5A3-6ABB-42CB-818B-9851E6186C5F}">
      <dsp:nvSpPr>
        <dsp:cNvPr id="0" name=""/>
        <dsp:cNvSpPr/>
      </dsp:nvSpPr>
      <dsp:spPr>
        <a:xfrm>
          <a:off x="9200089" y="1431101"/>
          <a:ext cx="497589" cy="49758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312047" y="1431101"/>
        <a:ext cx="273673" cy="374436"/>
      </dsp:txXfrm>
    </dsp:sp>
    <dsp:sp modelId="{8A1B02D4-2010-48A6-9D45-86504E8E35EB}">
      <dsp:nvSpPr>
        <dsp:cNvPr id="0" name=""/>
        <dsp:cNvSpPr/>
      </dsp:nvSpPr>
      <dsp:spPr>
        <a:xfrm>
          <a:off x="9873945" y="2290187"/>
          <a:ext cx="497589" cy="49758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985903" y="2290187"/>
        <a:ext cx="273673" cy="374436"/>
      </dsp:txXfrm>
    </dsp:sp>
    <dsp:sp modelId="{40BADBD8-6479-45D3-B607-4599C6502A1A}">
      <dsp:nvSpPr>
        <dsp:cNvPr id="0" name=""/>
        <dsp:cNvSpPr/>
      </dsp:nvSpPr>
      <dsp:spPr>
        <a:xfrm>
          <a:off x="10547802" y="3170538"/>
          <a:ext cx="497589" cy="49758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10659760" y="3170538"/>
        <a:ext cx="273673" cy="3744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DAA5C-8F12-4511-BA41-C7730745F3EF}">
      <dsp:nvSpPr>
        <dsp:cNvPr id="0" name=""/>
        <dsp:cNvSpPr/>
      </dsp:nvSpPr>
      <dsp:spPr>
        <a:xfrm>
          <a:off x="2348279" y="621541"/>
          <a:ext cx="479922" cy="91440"/>
        </a:xfrm>
        <a:custGeom>
          <a:avLst/>
          <a:gdLst/>
          <a:ahLst/>
          <a:cxnLst/>
          <a:rect l="0" t="0" r="0" b="0"/>
          <a:pathLst>
            <a:path>
              <a:moveTo>
                <a:pt x="0" y="45720"/>
              </a:moveTo>
              <a:lnTo>
                <a:pt x="165775" y="45719"/>
              </a:lnTo>
            </a:path>
            <a:path>
              <a:moveTo>
                <a:pt x="314146" y="45719"/>
              </a:moveTo>
              <a:lnTo>
                <a:pt x="47992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a:t>1</a:t>
          </a:r>
        </a:p>
      </dsp:txBody>
      <dsp:txXfrm>
        <a:off x="2514055" y="551755"/>
        <a:ext cx="148370" cy="231011"/>
      </dsp:txXfrm>
    </dsp:sp>
    <dsp:sp modelId="{9FB05BDA-2B39-40EA-B2B0-69E8C34492C2}">
      <dsp:nvSpPr>
        <dsp:cNvPr id="0" name=""/>
        <dsp:cNvSpPr/>
      </dsp:nvSpPr>
      <dsp:spPr>
        <a:xfrm>
          <a:off x="130418" y="1363"/>
          <a:ext cx="2219661" cy="13317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5" tIns="114168" rIns="108765" bIns="114168" numCol="1" spcCol="1270" anchor="ctr" anchorCtr="0">
          <a:noAutofit/>
        </a:bodyPr>
        <a:lstStyle/>
        <a:p>
          <a:pPr marL="0" lvl="0" indent="0" algn="ctr" defTabSz="844550">
            <a:lnSpc>
              <a:spcPct val="90000"/>
            </a:lnSpc>
            <a:spcBef>
              <a:spcPct val="0"/>
            </a:spcBef>
            <a:spcAft>
              <a:spcPct val="35000"/>
            </a:spcAft>
            <a:buNone/>
          </a:pPr>
          <a:r>
            <a:rPr lang="en-US" sz="1900" kern="1200" dirty="0"/>
            <a:t>Construct a frequency table for all symbols in the image.</a:t>
          </a:r>
        </a:p>
      </dsp:txBody>
      <dsp:txXfrm>
        <a:off x="130418" y="1363"/>
        <a:ext cx="2219661" cy="1331796"/>
      </dsp:txXfrm>
    </dsp:sp>
    <dsp:sp modelId="{32E0FA23-18AD-4FD3-8515-D4C876732810}">
      <dsp:nvSpPr>
        <dsp:cNvPr id="0" name=""/>
        <dsp:cNvSpPr/>
      </dsp:nvSpPr>
      <dsp:spPr>
        <a:xfrm>
          <a:off x="5078462" y="621541"/>
          <a:ext cx="479922" cy="91440"/>
        </a:xfrm>
        <a:custGeom>
          <a:avLst/>
          <a:gdLst/>
          <a:ahLst/>
          <a:cxnLst/>
          <a:rect l="0" t="0" r="0" b="0"/>
          <a:pathLst>
            <a:path>
              <a:moveTo>
                <a:pt x="0" y="45720"/>
              </a:moveTo>
              <a:lnTo>
                <a:pt x="165775" y="45719"/>
              </a:lnTo>
            </a:path>
            <a:path>
              <a:moveTo>
                <a:pt x="314146" y="45719"/>
              </a:moveTo>
              <a:lnTo>
                <a:pt x="479922" y="45720"/>
              </a:lnTo>
            </a:path>
          </a:pathLst>
        </a:custGeom>
        <a:noFill/>
        <a:ln w="6350" cap="flat" cmpd="sng" algn="ctr">
          <a:solidFill>
            <a:schemeClr val="accent2">
              <a:hueOff val="374792"/>
              <a:satOff val="-641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a:t>2</a:t>
          </a:r>
        </a:p>
      </dsp:txBody>
      <dsp:txXfrm>
        <a:off x="5244238" y="551755"/>
        <a:ext cx="148370" cy="231011"/>
      </dsp:txXfrm>
    </dsp:sp>
    <dsp:sp modelId="{73612E8B-E786-455E-9E24-B3FC1C2D7864}">
      <dsp:nvSpPr>
        <dsp:cNvPr id="0" name=""/>
        <dsp:cNvSpPr/>
      </dsp:nvSpPr>
      <dsp:spPr>
        <a:xfrm>
          <a:off x="2860601" y="1363"/>
          <a:ext cx="2219661" cy="1331796"/>
        </a:xfrm>
        <a:prstGeom prst="rect">
          <a:avLst/>
        </a:prstGeom>
        <a:solidFill>
          <a:schemeClr val="accent2">
            <a:hueOff val="299834"/>
            <a:satOff val="-513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5" tIns="114168" rIns="108765" bIns="114168" numCol="1" spcCol="1270" anchor="ctr" anchorCtr="0">
          <a:noAutofit/>
        </a:bodyPr>
        <a:lstStyle/>
        <a:p>
          <a:pPr marL="0" lvl="0" indent="0" algn="ctr" defTabSz="844550">
            <a:lnSpc>
              <a:spcPct val="90000"/>
            </a:lnSpc>
            <a:spcBef>
              <a:spcPct val="0"/>
            </a:spcBef>
            <a:spcAft>
              <a:spcPct val="35000"/>
            </a:spcAft>
            <a:buNone/>
          </a:pPr>
          <a:r>
            <a:rPr lang="en-US" sz="1900" kern="1200"/>
            <a:t>Create a Huffman tree using the frequency table.</a:t>
          </a:r>
        </a:p>
      </dsp:txBody>
      <dsp:txXfrm>
        <a:off x="2860601" y="1363"/>
        <a:ext cx="2219661" cy="1331796"/>
      </dsp:txXfrm>
    </dsp:sp>
    <dsp:sp modelId="{1C996484-1793-4BD3-B705-7F1FD3469188}">
      <dsp:nvSpPr>
        <dsp:cNvPr id="0" name=""/>
        <dsp:cNvSpPr/>
      </dsp:nvSpPr>
      <dsp:spPr>
        <a:xfrm>
          <a:off x="7808646" y="621541"/>
          <a:ext cx="479922" cy="91440"/>
        </a:xfrm>
        <a:custGeom>
          <a:avLst/>
          <a:gdLst/>
          <a:ahLst/>
          <a:cxnLst/>
          <a:rect l="0" t="0" r="0" b="0"/>
          <a:pathLst>
            <a:path>
              <a:moveTo>
                <a:pt x="0" y="45720"/>
              </a:moveTo>
              <a:lnTo>
                <a:pt x="165775" y="45719"/>
              </a:lnTo>
            </a:path>
            <a:path>
              <a:moveTo>
                <a:pt x="314146" y="45719"/>
              </a:moveTo>
              <a:lnTo>
                <a:pt x="479922" y="45720"/>
              </a:lnTo>
            </a:path>
          </a:pathLst>
        </a:custGeom>
        <a:noFill/>
        <a:ln w="6350" cap="flat" cmpd="sng" algn="ctr">
          <a:solidFill>
            <a:schemeClr val="accent2">
              <a:hueOff val="749584"/>
              <a:satOff val="-12830"/>
              <a:lumOff val="-588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a:t>3</a:t>
          </a:r>
        </a:p>
      </dsp:txBody>
      <dsp:txXfrm>
        <a:off x="7974422" y="551755"/>
        <a:ext cx="148370" cy="231011"/>
      </dsp:txXfrm>
    </dsp:sp>
    <dsp:sp modelId="{C24CB677-414E-4F27-B6EA-D8E69E1C59A3}">
      <dsp:nvSpPr>
        <dsp:cNvPr id="0" name=""/>
        <dsp:cNvSpPr/>
      </dsp:nvSpPr>
      <dsp:spPr>
        <a:xfrm>
          <a:off x="5590785" y="1363"/>
          <a:ext cx="2219661" cy="1331796"/>
        </a:xfrm>
        <a:prstGeom prst="rect">
          <a:avLst/>
        </a:prstGeom>
        <a:solidFill>
          <a:schemeClr val="accent2">
            <a:hueOff val="599667"/>
            <a:satOff val="-10264"/>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5" tIns="114168" rIns="108765" bIns="114168" numCol="1" spcCol="1270" anchor="ctr" anchorCtr="0">
          <a:noAutofit/>
        </a:bodyPr>
        <a:lstStyle/>
        <a:p>
          <a:pPr marL="0" lvl="0" indent="0" algn="ctr" defTabSz="844550">
            <a:lnSpc>
              <a:spcPct val="90000"/>
            </a:lnSpc>
            <a:spcBef>
              <a:spcPct val="0"/>
            </a:spcBef>
            <a:spcAft>
              <a:spcPct val="35000"/>
            </a:spcAft>
            <a:buNone/>
          </a:pPr>
          <a:r>
            <a:rPr lang="en-US" sz="1900" kern="1200"/>
            <a:t>Generate a code table from the Huffman tree.</a:t>
          </a:r>
        </a:p>
      </dsp:txBody>
      <dsp:txXfrm>
        <a:off x="5590785" y="1363"/>
        <a:ext cx="2219661" cy="1331796"/>
      </dsp:txXfrm>
    </dsp:sp>
    <dsp:sp modelId="{68ACC9DA-EFC1-4920-BC0C-03F51BD5E843}">
      <dsp:nvSpPr>
        <dsp:cNvPr id="0" name=""/>
        <dsp:cNvSpPr/>
      </dsp:nvSpPr>
      <dsp:spPr>
        <a:xfrm>
          <a:off x="1240248" y="1331359"/>
          <a:ext cx="8190550" cy="479922"/>
        </a:xfrm>
        <a:custGeom>
          <a:avLst/>
          <a:gdLst/>
          <a:ahLst/>
          <a:cxnLst/>
          <a:rect l="0" t="0" r="0" b="0"/>
          <a:pathLst>
            <a:path>
              <a:moveTo>
                <a:pt x="8190550" y="0"/>
              </a:moveTo>
              <a:lnTo>
                <a:pt x="8190550" y="257061"/>
              </a:lnTo>
              <a:lnTo>
                <a:pt x="0" y="257061"/>
              </a:lnTo>
              <a:lnTo>
                <a:pt x="0" y="479922"/>
              </a:lnTo>
            </a:path>
          </a:pathLst>
        </a:custGeom>
        <a:noFill/>
        <a:ln w="6350" cap="flat" cmpd="sng" algn="ctr">
          <a:solidFill>
            <a:schemeClr val="accent2">
              <a:hueOff val="1124376"/>
              <a:satOff val="-19246"/>
              <a:lumOff val="-882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a:t>4</a:t>
          </a:r>
        </a:p>
      </dsp:txBody>
      <dsp:txXfrm>
        <a:off x="5130362" y="1455815"/>
        <a:ext cx="410322" cy="231011"/>
      </dsp:txXfrm>
    </dsp:sp>
    <dsp:sp modelId="{C93649EF-A726-4FA8-B298-A8A9F4173960}">
      <dsp:nvSpPr>
        <dsp:cNvPr id="0" name=""/>
        <dsp:cNvSpPr/>
      </dsp:nvSpPr>
      <dsp:spPr>
        <a:xfrm>
          <a:off x="8320968" y="1363"/>
          <a:ext cx="2219661" cy="1331796"/>
        </a:xfrm>
        <a:prstGeom prst="rect">
          <a:avLst/>
        </a:prstGeom>
        <a:solidFill>
          <a:schemeClr val="accent2">
            <a:hueOff val="899501"/>
            <a:satOff val="-15397"/>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5" tIns="114168" rIns="108765" bIns="114168" numCol="1" spcCol="1270" anchor="ctr" anchorCtr="0">
          <a:noAutofit/>
        </a:bodyPr>
        <a:lstStyle/>
        <a:p>
          <a:pPr marL="0" lvl="0" indent="0" algn="ctr" defTabSz="844550">
            <a:lnSpc>
              <a:spcPct val="90000"/>
            </a:lnSpc>
            <a:spcBef>
              <a:spcPct val="0"/>
            </a:spcBef>
            <a:spcAft>
              <a:spcPct val="35000"/>
            </a:spcAft>
            <a:buNone/>
          </a:pPr>
          <a:r>
            <a:rPr lang="en-US" sz="1900" kern="1200"/>
            <a:t>Compress the image using the code table.</a:t>
          </a:r>
        </a:p>
      </dsp:txBody>
      <dsp:txXfrm>
        <a:off x="8320968" y="1363"/>
        <a:ext cx="2219661" cy="1331796"/>
      </dsp:txXfrm>
    </dsp:sp>
    <dsp:sp modelId="{C8621139-56CD-4D64-AEB8-A780CDC4289D}">
      <dsp:nvSpPr>
        <dsp:cNvPr id="0" name=""/>
        <dsp:cNvSpPr/>
      </dsp:nvSpPr>
      <dsp:spPr>
        <a:xfrm>
          <a:off x="2348279" y="2463860"/>
          <a:ext cx="479922" cy="91440"/>
        </a:xfrm>
        <a:custGeom>
          <a:avLst/>
          <a:gdLst/>
          <a:ahLst/>
          <a:cxnLst/>
          <a:rect l="0" t="0" r="0" b="0"/>
          <a:pathLst>
            <a:path>
              <a:moveTo>
                <a:pt x="0" y="45720"/>
              </a:moveTo>
              <a:lnTo>
                <a:pt x="165775" y="45719"/>
              </a:lnTo>
            </a:path>
            <a:path>
              <a:moveTo>
                <a:pt x="314146" y="45719"/>
              </a:moveTo>
              <a:lnTo>
                <a:pt x="479922" y="45720"/>
              </a:lnTo>
            </a:path>
          </a:pathLst>
        </a:custGeom>
        <a:noFill/>
        <a:ln w="6350" cap="flat" cmpd="sng" algn="ctr">
          <a:solidFill>
            <a:schemeClr val="accent2">
              <a:hueOff val="1499168"/>
              <a:satOff val="-25661"/>
              <a:lumOff val="-1176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a:t>5</a:t>
          </a:r>
        </a:p>
      </dsp:txBody>
      <dsp:txXfrm>
        <a:off x="2514055" y="2394074"/>
        <a:ext cx="148370" cy="231011"/>
      </dsp:txXfrm>
    </dsp:sp>
    <dsp:sp modelId="{7E33716C-0E79-43C3-9ADD-5438E4170490}">
      <dsp:nvSpPr>
        <dsp:cNvPr id="0" name=""/>
        <dsp:cNvSpPr/>
      </dsp:nvSpPr>
      <dsp:spPr>
        <a:xfrm>
          <a:off x="130418" y="1843682"/>
          <a:ext cx="2219661" cy="1331796"/>
        </a:xfrm>
        <a:prstGeom prst="rect">
          <a:avLst/>
        </a:prstGeom>
        <a:solidFill>
          <a:schemeClr val="accent2">
            <a:hueOff val="1199334"/>
            <a:satOff val="-20529"/>
            <a:lumOff val="-9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5" tIns="114168" rIns="108765" bIns="114168" numCol="1" spcCol="1270" anchor="ctr" anchorCtr="0">
          <a:noAutofit/>
        </a:bodyPr>
        <a:lstStyle/>
        <a:p>
          <a:pPr marL="0" lvl="0" indent="0" algn="ctr" defTabSz="844550">
            <a:lnSpc>
              <a:spcPct val="90000"/>
            </a:lnSpc>
            <a:spcBef>
              <a:spcPct val="0"/>
            </a:spcBef>
            <a:spcAft>
              <a:spcPct val="35000"/>
            </a:spcAft>
            <a:buNone/>
          </a:pPr>
          <a:r>
            <a:rPr lang="en-US" sz="1900" kern="1200" dirty="0"/>
            <a:t>Decompress the data using the Huffman tree.</a:t>
          </a:r>
        </a:p>
      </dsp:txBody>
      <dsp:txXfrm>
        <a:off x="130418" y="1843682"/>
        <a:ext cx="2219661" cy="1331796"/>
      </dsp:txXfrm>
    </dsp:sp>
    <dsp:sp modelId="{DEC99F74-CC64-42F5-B071-BFA0D7B04243}">
      <dsp:nvSpPr>
        <dsp:cNvPr id="0" name=""/>
        <dsp:cNvSpPr/>
      </dsp:nvSpPr>
      <dsp:spPr>
        <a:xfrm>
          <a:off x="2860601" y="1843682"/>
          <a:ext cx="2219661" cy="1331796"/>
        </a:xfrm>
        <a:prstGeom prst="rect">
          <a:avLst/>
        </a:prstGeom>
        <a:solidFill>
          <a:schemeClr val="accent2">
            <a:hueOff val="1499168"/>
            <a:satOff val="-25661"/>
            <a:lumOff val="-1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65" tIns="114168" rIns="108765" bIns="114168" numCol="1" spcCol="1270" anchor="ctr" anchorCtr="0">
          <a:noAutofit/>
        </a:bodyPr>
        <a:lstStyle/>
        <a:p>
          <a:pPr marL="0" lvl="0" indent="0" algn="ctr" defTabSz="844550">
            <a:lnSpc>
              <a:spcPct val="90000"/>
            </a:lnSpc>
            <a:spcBef>
              <a:spcPct val="0"/>
            </a:spcBef>
            <a:spcAft>
              <a:spcPct val="35000"/>
            </a:spcAft>
            <a:buNone/>
          </a:pPr>
          <a:r>
            <a:rPr lang="en-IN" sz="1900" kern="1200"/>
            <a:t>Return the decompressed data.</a:t>
          </a:r>
          <a:endParaRPr lang="en-US" sz="1900" kern="1200"/>
        </a:p>
      </dsp:txBody>
      <dsp:txXfrm>
        <a:off x="2860601" y="1843682"/>
        <a:ext cx="2219661" cy="13317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53379-9DDA-4286-BE5E-C9B9A6693D03}">
      <dsp:nvSpPr>
        <dsp:cNvPr id="0" name=""/>
        <dsp:cNvSpPr/>
      </dsp:nvSpPr>
      <dsp:spPr>
        <a:xfrm>
          <a:off x="3451" y="730386"/>
          <a:ext cx="1225763" cy="171606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IN" sz="1100" kern="1200"/>
            <a:t>Importing the required module.</a:t>
          </a:r>
          <a:endParaRPr lang="en-US" sz="1100" kern="1200"/>
        </a:p>
      </dsp:txBody>
      <dsp:txXfrm>
        <a:off x="3451" y="1382492"/>
        <a:ext cx="1225763" cy="1029641"/>
      </dsp:txXfrm>
    </dsp:sp>
    <dsp:sp modelId="{3B9947AA-1E20-4181-BEF7-A7F0970AF01D}">
      <dsp:nvSpPr>
        <dsp:cNvPr id="0" name=""/>
        <dsp:cNvSpPr/>
      </dsp:nvSpPr>
      <dsp:spPr>
        <a:xfrm>
          <a:off x="358923" y="901993"/>
          <a:ext cx="514820" cy="51482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a:off x="434317" y="977387"/>
        <a:ext cx="364032" cy="364032"/>
      </dsp:txXfrm>
    </dsp:sp>
    <dsp:sp modelId="{7203E1B2-7D9A-452E-B9E2-4FB9C3C9B3C1}">
      <dsp:nvSpPr>
        <dsp:cNvPr id="0" name=""/>
        <dsp:cNvSpPr/>
      </dsp:nvSpPr>
      <dsp:spPr>
        <a:xfrm>
          <a:off x="3451" y="2446383"/>
          <a:ext cx="1225763" cy="72"/>
        </a:xfrm>
        <a:prstGeom prst="rect">
          <a:avLst/>
        </a:prstGeom>
        <a:solidFill>
          <a:schemeClr val="accent2">
            <a:hueOff val="99945"/>
            <a:satOff val="-1711"/>
            <a:lumOff val="-784"/>
            <a:alphaOff val="0"/>
          </a:schemeClr>
        </a:solidFill>
        <a:ln w="12700" cap="flat" cmpd="sng" algn="ctr">
          <a:solidFill>
            <a:schemeClr val="accent2">
              <a:hueOff val="99945"/>
              <a:satOff val="-1711"/>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75909E-E50D-4969-8392-81CDD24C94D9}">
      <dsp:nvSpPr>
        <dsp:cNvPr id="0" name=""/>
        <dsp:cNvSpPr/>
      </dsp:nvSpPr>
      <dsp:spPr>
        <a:xfrm>
          <a:off x="1351791" y="730386"/>
          <a:ext cx="1225763" cy="1716069"/>
        </a:xfrm>
        <a:prstGeom prst="rect">
          <a:avLst/>
        </a:prstGeom>
        <a:solidFill>
          <a:schemeClr val="accent2">
            <a:tint val="40000"/>
            <a:alpha val="90000"/>
            <a:hueOff val="223230"/>
            <a:satOff val="-4559"/>
            <a:lumOff val="-447"/>
            <a:alphaOff val="0"/>
          </a:schemeClr>
        </a:solidFill>
        <a:ln w="12700" cap="flat" cmpd="sng" algn="ctr">
          <a:solidFill>
            <a:schemeClr val="accent2">
              <a:tint val="40000"/>
              <a:alpha val="90000"/>
              <a:hueOff val="223230"/>
              <a:satOff val="-4559"/>
              <a:lumOff val="-4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IN" sz="1100" kern="1200"/>
            <a:t>Defining the BWT class. </a:t>
          </a:r>
          <a:endParaRPr lang="en-US" sz="1100" kern="1200"/>
        </a:p>
      </dsp:txBody>
      <dsp:txXfrm>
        <a:off x="1351791" y="1382492"/>
        <a:ext cx="1225763" cy="1029641"/>
      </dsp:txXfrm>
    </dsp:sp>
    <dsp:sp modelId="{0822030B-69DE-4CD9-9DB8-FBB0597125F7}">
      <dsp:nvSpPr>
        <dsp:cNvPr id="0" name=""/>
        <dsp:cNvSpPr/>
      </dsp:nvSpPr>
      <dsp:spPr>
        <a:xfrm>
          <a:off x="1707263" y="901993"/>
          <a:ext cx="514820" cy="514820"/>
        </a:xfrm>
        <a:prstGeom prst="ellipse">
          <a:avLst/>
        </a:prstGeom>
        <a:solidFill>
          <a:schemeClr val="accent2">
            <a:hueOff val="199889"/>
            <a:satOff val="-3421"/>
            <a:lumOff val="-1569"/>
            <a:alphaOff val="0"/>
          </a:schemeClr>
        </a:solidFill>
        <a:ln w="12700" cap="flat" cmpd="sng" algn="ctr">
          <a:solidFill>
            <a:schemeClr val="accent2">
              <a:hueOff val="199889"/>
              <a:satOff val="-3421"/>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a:off x="1782657" y="977387"/>
        <a:ext cx="364032" cy="364032"/>
      </dsp:txXfrm>
    </dsp:sp>
    <dsp:sp modelId="{C914A447-B677-4E02-B68B-6154D4276CA2}">
      <dsp:nvSpPr>
        <dsp:cNvPr id="0" name=""/>
        <dsp:cNvSpPr/>
      </dsp:nvSpPr>
      <dsp:spPr>
        <a:xfrm>
          <a:off x="1351791" y="2446383"/>
          <a:ext cx="1225763" cy="72"/>
        </a:xfrm>
        <a:prstGeom prst="rect">
          <a:avLst/>
        </a:prstGeom>
        <a:solidFill>
          <a:schemeClr val="accent2">
            <a:hueOff val="299834"/>
            <a:satOff val="-5132"/>
            <a:lumOff val="-2353"/>
            <a:alphaOff val="0"/>
          </a:schemeClr>
        </a:solidFill>
        <a:ln w="12700" cap="flat" cmpd="sng" algn="ctr">
          <a:solidFill>
            <a:schemeClr val="accent2">
              <a:hueOff val="299834"/>
              <a:satOff val="-5132"/>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BE37FF-4A32-45B5-A9AB-68E2354BECC7}">
      <dsp:nvSpPr>
        <dsp:cNvPr id="0" name=""/>
        <dsp:cNvSpPr/>
      </dsp:nvSpPr>
      <dsp:spPr>
        <a:xfrm>
          <a:off x="2700132" y="730386"/>
          <a:ext cx="1225763" cy="1716069"/>
        </a:xfrm>
        <a:prstGeom prst="rect">
          <a:avLst/>
        </a:prstGeom>
        <a:solidFill>
          <a:schemeClr val="accent2">
            <a:tint val="40000"/>
            <a:alpha val="90000"/>
            <a:hueOff val="446460"/>
            <a:satOff val="-9118"/>
            <a:lumOff val="-895"/>
            <a:alphaOff val="0"/>
          </a:schemeClr>
        </a:solidFill>
        <a:ln w="12700" cap="flat" cmpd="sng" algn="ctr">
          <a:solidFill>
            <a:schemeClr val="accent2">
              <a:tint val="40000"/>
              <a:alpha val="90000"/>
              <a:hueOff val="446460"/>
              <a:satOff val="-9118"/>
              <a:lumOff val="-8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US" sz="1100" kern="1200"/>
            <a:t>Defining the `calculate_compression_factor` function. </a:t>
          </a:r>
        </a:p>
      </dsp:txBody>
      <dsp:txXfrm>
        <a:off x="2700132" y="1382492"/>
        <a:ext cx="1225763" cy="1029641"/>
      </dsp:txXfrm>
    </dsp:sp>
    <dsp:sp modelId="{A3116159-5F16-4E04-BA46-10CFE0315681}">
      <dsp:nvSpPr>
        <dsp:cNvPr id="0" name=""/>
        <dsp:cNvSpPr/>
      </dsp:nvSpPr>
      <dsp:spPr>
        <a:xfrm>
          <a:off x="3055603" y="901993"/>
          <a:ext cx="514820" cy="514820"/>
        </a:xfrm>
        <a:prstGeom prst="ellipse">
          <a:avLst/>
        </a:prstGeom>
        <a:solidFill>
          <a:schemeClr val="accent2">
            <a:hueOff val="399778"/>
            <a:satOff val="-6843"/>
            <a:lumOff val="-3137"/>
            <a:alphaOff val="0"/>
          </a:schemeClr>
        </a:solidFill>
        <a:ln w="12700" cap="flat" cmpd="sng" algn="ctr">
          <a:solidFill>
            <a:schemeClr val="accent2">
              <a:hueOff val="399778"/>
              <a:satOff val="-6843"/>
              <a:lumOff val="-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a:off x="3130997" y="977387"/>
        <a:ext cx="364032" cy="364032"/>
      </dsp:txXfrm>
    </dsp:sp>
    <dsp:sp modelId="{239D1E91-CF13-4842-ADD2-9ED93EB68CEC}">
      <dsp:nvSpPr>
        <dsp:cNvPr id="0" name=""/>
        <dsp:cNvSpPr/>
      </dsp:nvSpPr>
      <dsp:spPr>
        <a:xfrm>
          <a:off x="2700132" y="2446383"/>
          <a:ext cx="1225763" cy="72"/>
        </a:xfrm>
        <a:prstGeom prst="rect">
          <a:avLst/>
        </a:prstGeom>
        <a:solidFill>
          <a:schemeClr val="accent2">
            <a:hueOff val="499723"/>
            <a:satOff val="-8554"/>
            <a:lumOff val="-3921"/>
            <a:alphaOff val="0"/>
          </a:schemeClr>
        </a:solidFill>
        <a:ln w="12700" cap="flat" cmpd="sng" algn="ctr">
          <a:solidFill>
            <a:schemeClr val="accent2">
              <a:hueOff val="499723"/>
              <a:satOff val="-8554"/>
              <a:lumOff val="-3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43765-38E9-468B-969C-67EB2E6DCD1A}">
      <dsp:nvSpPr>
        <dsp:cNvPr id="0" name=""/>
        <dsp:cNvSpPr/>
      </dsp:nvSpPr>
      <dsp:spPr>
        <a:xfrm>
          <a:off x="4048472" y="730386"/>
          <a:ext cx="1225763" cy="1716069"/>
        </a:xfrm>
        <a:prstGeom prst="rect">
          <a:avLst/>
        </a:prstGeom>
        <a:solidFill>
          <a:schemeClr val="accent2">
            <a:tint val="40000"/>
            <a:alpha val="90000"/>
            <a:hueOff val="669690"/>
            <a:satOff val="-13677"/>
            <a:lumOff val="-1342"/>
            <a:alphaOff val="0"/>
          </a:schemeClr>
        </a:solidFill>
        <a:ln w="12700" cap="flat" cmpd="sng" algn="ctr">
          <a:solidFill>
            <a:schemeClr val="accent2">
              <a:tint val="40000"/>
              <a:alpha val="90000"/>
              <a:hueOff val="669690"/>
              <a:satOff val="-13677"/>
              <a:lumOff val="-1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IN" sz="1100" kern="1200"/>
            <a:t>Loading the image.</a:t>
          </a:r>
          <a:endParaRPr lang="en-US" sz="1100" kern="1200"/>
        </a:p>
      </dsp:txBody>
      <dsp:txXfrm>
        <a:off x="4048472" y="1382492"/>
        <a:ext cx="1225763" cy="1029641"/>
      </dsp:txXfrm>
    </dsp:sp>
    <dsp:sp modelId="{768B5335-DA1B-4E5B-8A61-FA9B77C3C5B3}">
      <dsp:nvSpPr>
        <dsp:cNvPr id="0" name=""/>
        <dsp:cNvSpPr/>
      </dsp:nvSpPr>
      <dsp:spPr>
        <a:xfrm>
          <a:off x="4403943" y="901993"/>
          <a:ext cx="514820" cy="514820"/>
        </a:xfrm>
        <a:prstGeom prst="ellipse">
          <a:avLst/>
        </a:prstGeom>
        <a:solidFill>
          <a:schemeClr val="accent2">
            <a:hueOff val="599667"/>
            <a:satOff val="-10264"/>
            <a:lumOff val="-4706"/>
            <a:alphaOff val="0"/>
          </a:schemeClr>
        </a:solidFill>
        <a:ln w="12700" cap="flat" cmpd="sng" algn="ctr">
          <a:solidFill>
            <a:schemeClr val="accent2">
              <a:hueOff val="599667"/>
              <a:satOff val="-10264"/>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4</a:t>
          </a:r>
        </a:p>
      </dsp:txBody>
      <dsp:txXfrm>
        <a:off x="4479337" y="977387"/>
        <a:ext cx="364032" cy="364032"/>
      </dsp:txXfrm>
    </dsp:sp>
    <dsp:sp modelId="{0AB238EE-775B-47D4-8B9B-88E3744F24C9}">
      <dsp:nvSpPr>
        <dsp:cNvPr id="0" name=""/>
        <dsp:cNvSpPr/>
      </dsp:nvSpPr>
      <dsp:spPr>
        <a:xfrm>
          <a:off x="4048472" y="2446383"/>
          <a:ext cx="1225763" cy="72"/>
        </a:xfrm>
        <a:prstGeom prst="rect">
          <a:avLst/>
        </a:prstGeom>
        <a:solidFill>
          <a:schemeClr val="accent2">
            <a:hueOff val="699612"/>
            <a:satOff val="-11975"/>
            <a:lumOff val="-5490"/>
            <a:alphaOff val="0"/>
          </a:schemeClr>
        </a:solidFill>
        <a:ln w="12700" cap="flat" cmpd="sng" algn="ctr">
          <a:solidFill>
            <a:schemeClr val="accent2">
              <a:hueOff val="699612"/>
              <a:satOff val="-11975"/>
              <a:lumOff val="-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234FD-4A1B-4068-933E-4B33BE3E0C46}">
      <dsp:nvSpPr>
        <dsp:cNvPr id="0" name=""/>
        <dsp:cNvSpPr/>
      </dsp:nvSpPr>
      <dsp:spPr>
        <a:xfrm>
          <a:off x="5396812" y="730386"/>
          <a:ext cx="1225763" cy="1716069"/>
        </a:xfrm>
        <a:prstGeom prst="rect">
          <a:avLst/>
        </a:prstGeom>
        <a:solidFill>
          <a:schemeClr val="accent2">
            <a:tint val="40000"/>
            <a:alpha val="90000"/>
            <a:hueOff val="892921"/>
            <a:satOff val="-18236"/>
            <a:lumOff val="-1789"/>
            <a:alphaOff val="0"/>
          </a:schemeClr>
        </a:solidFill>
        <a:ln w="12700" cap="flat" cmpd="sng" algn="ctr">
          <a:solidFill>
            <a:schemeClr val="accent2">
              <a:tint val="40000"/>
              <a:alpha val="90000"/>
              <a:hueOff val="892921"/>
              <a:satOff val="-18236"/>
              <a:lumOff val="-17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US" sz="1100" kern="1200"/>
            <a:t>Calculating the original size in bits.</a:t>
          </a:r>
        </a:p>
      </dsp:txBody>
      <dsp:txXfrm>
        <a:off x="5396812" y="1382492"/>
        <a:ext cx="1225763" cy="1029641"/>
      </dsp:txXfrm>
    </dsp:sp>
    <dsp:sp modelId="{86D8BC3C-15CB-4F3A-A76C-A84F2079E7DA}">
      <dsp:nvSpPr>
        <dsp:cNvPr id="0" name=""/>
        <dsp:cNvSpPr/>
      </dsp:nvSpPr>
      <dsp:spPr>
        <a:xfrm>
          <a:off x="5752283" y="901993"/>
          <a:ext cx="514820" cy="514820"/>
        </a:xfrm>
        <a:prstGeom prst="ellipse">
          <a:avLst/>
        </a:prstGeom>
        <a:solidFill>
          <a:schemeClr val="accent2">
            <a:hueOff val="799556"/>
            <a:satOff val="-13686"/>
            <a:lumOff val="-6274"/>
            <a:alphaOff val="0"/>
          </a:schemeClr>
        </a:solidFill>
        <a:ln w="12700" cap="flat" cmpd="sng" algn="ctr">
          <a:solidFill>
            <a:schemeClr val="accent2">
              <a:hueOff val="799556"/>
              <a:satOff val="-13686"/>
              <a:lumOff val="-62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5</a:t>
          </a:r>
        </a:p>
      </dsp:txBody>
      <dsp:txXfrm>
        <a:off x="5827677" y="977387"/>
        <a:ext cx="364032" cy="364032"/>
      </dsp:txXfrm>
    </dsp:sp>
    <dsp:sp modelId="{4BC10015-7284-4872-85C7-6A097C89696D}">
      <dsp:nvSpPr>
        <dsp:cNvPr id="0" name=""/>
        <dsp:cNvSpPr/>
      </dsp:nvSpPr>
      <dsp:spPr>
        <a:xfrm>
          <a:off x="5396812" y="2446383"/>
          <a:ext cx="1225763" cy="72"/>
        </a:xfrm>
        <a:prstGeom prst="rect">
          <a:avLst/>
        </a:prstGeom>
        <a:solidFill>
          <a:schemeClr val="accent2">
            <a:hueOff val="899501"/>
            <a:satOff val="-15397"/>
            <a:lumOff val="-7058"/>
            <a:alphaOff val="0"/>
          </a:schemeClr>
        </a:solidFill>
        <a:ln w="12700" cap="flat" cmpd="sng" algn="ctr">
          <a:solidFill>
            <a:schemeClr val="accent2">
              <a:hueOff val="899501"/>
              <a:satOff val="-15397"/>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1E0B4-AC3A-4EF5-8183-0F7DAF124B5A}">
      <dsp:nvSpPr>
        <dsp:cNvPr id="0" name=""/>
        <dsp:cNvSpPr/>
      </dsp:nvSpPr>
      <dsp:spPr>
        <a:xfrm>
          <a:off x="6745152" y="730386"/>
          <a:ext cx="1225763" cy="1716069"/>
        </a:xfrm>
        <a:prstGeom prst="rect">
          <a:avLst/>
        </a:prstGeom>
        <a:solidFill>
          <a:schemeClr val="accent2">
            <a:tint val="40000"/>
            <a:alpha val="90000"/>
            <a:hueOff val="1116151"/>
            <a:satOff val="-22795"/>
            <a:lumOff val="-2236"/>
            <a:alphaOff val="0"/>
          </a:schemeClr>
        </a:solidFill>
        <a:ln w="12700" cap="flat" cmpd="sng" algn="ctr">
          <a:solidFill>
            <a:schemeClr val="accent2">
              <a:tint val="40000"/>
              <a:alpha val="90000"/>
              <a:hueOff val="1116151"/>
              <a:satOff val="-22795"/>
              <a:lumOff val="-22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IN" sz="1100" kern="1200"/>
            <a:t>Initializing compressed size.</a:t>
          </a:r>
          <a:endParaRPr lang="en-US" sz="1100" kern="1200"/>
        </a:p>
      </dsp:txBody>
      <dsp:txXfrm>
        <a:off x="6745152" y="1382492"/>
        <a:ext cx="1225763" cy="1029641"/>
      </dsp:txXfrm>
    </dsp:sp>
    <dsp:sp modelId="{DA617C75-3C77-43F6-8DBA-5B0034F16692}">
      <dsp:nvSpPr>
        <dsp:cNvPr id="0" name=""/>
        <dsp:cNvSpPr/>
      </dsp:nvSpPr>
      <dsp:spPr>
        <a:xfrm>
          <a:off x="7100623" y="901993"/>
          <a:ext cx="514820" cy="514820"/>
        </a:xfrm>
        <a:prstGeom prst="ellipse">
          <a:avLst/>
        </a:prstGeom>
        <a:solidFill>
          <a:schemeClr val="accent2">
            <a:hueOff val="999445"/>
            <a:satOff val="-17107"/>
            <a:lumOff val="-7843"/>
            <a:alphaOff val="0"/>
          </a:schemeClr>
        </a:solidFill>
        <a:ln w="12700" cap="flat" cmpd="sng" algn="ctr">
          <a:solidFill>
            <a:schemeClr val="accent2">
              <a:hueOff val="999445"/>
              <a:satOff val="-17107"/>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6</a:t>
          </a:r>
        </a:p>
      </dsp:txBody>
      <dsp:txXfrm>
        <a:off x="7176017" y="977387"/>
        <a:ext cx="364032" cy="364032"/>
      </dsp:txXfrm>
    </dsp:sp>
    <dsp:sp modelId="{0DF35866-7EA4-4E2D-9351-0B8DB629DB3A}">
      <dsp:nvSpPr>
        <dsp:cNvPr id="0" name=""/>
        <dsp:cNvSpPr/>
      </dsp:nvSpPr>
      <dsp:spPr>
        <a:xfrm>
          <a:off x="6745152" y="2446383"/>
          <a:ext cx="1225763" cy="72"/>
        </a:xfrm>
        <a:prstGeom prst="rect">
          <a:avLst/>
        </a:prstGeom>
        <a:solidFill>
          <a:schemeClr val="accent2">
            <a:hueOff val="1099390"/>
            <a:satOff val="-18818"/>
            <a:lumOff val="-8627"/>
            <a:alphaOff val="0"/>
          </a:schemeClr>
        </a:solidFill>
        <a:ln w="12700" cap="flat" cmpd="sng" algn="ctr">
          <a:solidFill>
            <a:schemeClr val="accent2">
              <a:hueOff val="1099390"/>
              <a:satOff val="-18818"/>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DB1A2B-3B56-4AD8-87C5-AE4E9F63195B}">
      <dsp:nvSpPr>
        <dsp:cNvPr id="0" name=""/>
        <dsp:cNvSpPr/>
      </dsp:nvSpPr>
      <dsp:spPr>
        <a:xfrm>
          <a:off x="8093492" y="730386"/>
          <a:ext cx="1225763" cy="1716069"/>
        </a:xfrm>
        <a:prstGeom prst="rect">
          <a:avLst/>
        </a:prstGeom>
        <a:solidFill>
          <a:schemeClr val="accent2">
            <a:tint val="40000"/>
            <a:alpha val="90000"/>
            <a:hueOff val="1339381"/>
            <a:satOff val="-27354"/>
            <a:lumOff val="-2684"/>
            <a:alphaOff val="0"/>
          </a:schemeClr>
        </a:solidFill>
        <a:ln w="12700" cap="flat" cmpd="sng" algn="ctr">
          <a:solidFill>
            <a:schemeClr val="accent2">
              <a:tint val="40000"/>
              <a:alpha val="90000"/>
              <a:hueOff val="1339381"/>
              <a:satOff val="-27354"/>
              <a:lumOff val="-26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US" sz="1100" kern="1200"/>
            <a:t>Applying BWT transform in chunks.</a:t>
          </a:r>
        </a:p>
      </dsp:txBody>
      <dsp:txXfrm>
        <a:off x="8093492" y="1382492"/>
        <a:ext cx="1225763" cy="1029641"/>
      </dsp:txXfrm>
    </dsp:sp>
    <dsp:sp modelId="{7C45B3B3-57A0-476F-8943-5315BE63F5AB}">
      <dsp:nvSpPr>
        <dsp:cNvPr id="0" name=""/>
        <dsp:cNvSpPr/>
      </dsp:nvSpPr>
      <dsp:spPr>
        <a:xfrm>
          <a:off x="8448963" y="901993"/>
          <a:ext cx="514820" cy="514820"/>
        </a:xfrm>
        <a:prstGeom prst="ellipse">
          <a:avLst/>
        </a:prstGeom>
        <a:solidFill>
          <a:schemeClr val="accent2">
            <a:hueOff val="1199334"/>
            <a:satOff val="-20529"/>
            <a:lumOff val="-9411"/>
            <a:alphaOff val="0"/>
          </a:schemeClr>
        </a:solidFill>
        <a:ln w="12700" cap="flat" cmpd="sng" algn="ctr">
          <a:solidFill>
            <a:schemeClr val="accent2">
              <a:hueOff val="1199334"/>
              <a:satOff val="-20529"/>
              <a:lumOff val="-94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7</a:t>
          </a:r>
        </a:p>
      </dsp:txBody>
      <dsp:txXfrm>
        <a:off x="8524357" y="977387"/>
        <a:ext cx="364032" cy="364032"/>
      </dsp:txXfrm>
    </dsp:sp>
    <dsp:sp modelId="{A6F7529E-C713-4F4F-A129-FEFF50D4DFB6}">
      <dsp:nvSpPr>
        <dsp:cNvPr id="0" name=""/>
        <dsp:cNvSpPr/>
      </dsp:nvSpPr>
      <dsp:spPr>
        <a:xfrm>
          <a:off x="8093492" y="2446383"/>
          <a:ext cx="1225763" cy="72"/>
        </a:xfrm>
        <a:prstGeom prst="rect">
          <a:avLst/>
        </a:prstGeom>
        <a:solidFill>
          <a:schemeClr val="accent2">
            <a:hueOff val="1299279"/>
            <a:satOff val="-22240"/>
            <a:lumOff val="-10195"/>
            <a:alphaOff val="0"/>
          </a:schemeClr>
        </a:solidFill>
        <a:ln w="12700" cap="flat" cmpd="sng" algn="ctr">
          <a:solidFill>
            <a:schemeClr val="accent2">
              <a:hueOff val="1299279"/>
              <a:satOff val="-22240"/>
              <a:lumOff val="-101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02476-AA3C-4A7B-91EC-5D85B1B9A258}">
      <dsp:nvSpPr>
        <dsp:cNvPr id="0" name=""/>
        <dsp:cNvSpPr/>
      </dsp:nvSpPr>
      <dsp:spPr>
        <a:xfrm>
          <a:off x="9441832" y="730386"/>
          <a:ext cx="1225763" cy="1716069"/>
        </a:xfrm>
        <a:prstGeom prst="rect">
          <a:avLst/>
        </a:prstGeom>
        <a:solidFill>
          <a:schemeClr val="accent2">
            <a:tint val="40000"/>
            <a:alpha val="90000"/>
            <a:hueOff val="1562611"/>
            <a:satOff val="-31913"/>
            <a:lumOff val="-3131"/>
            <a:alphaOff val="0"/>
          </a:schemeClr>
        </a:solidFill>
        <a:ln w="12700" cap="flat" cmpd="sng" algn="ctr">
          <a:solidFill>
            <a:schemeClr val="accent2">
              <a:tint val="40000"/>
              <a:alpha val="90000"/>
              <a:hueOff val="1562611"/>
              <a:satOff val="-31913"/>
              <a:lumOff val="-31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565" tIns="330200" rIns="95565" bIns="330200" numCol="1" spcCol="1270" anchor="t" anchorCtr="0">
          <a:noAutofit/>
        </a:bodyPr>
        <a:lstStyle/>
        <a:p>
          <a:pPr marL="0" lvl="0" indent="0" algn="l" defTabSz="488950">
            <a:lnSpc>
              <a:spcPct val="90000"/>
            </a:lnSpc>
            <a:spcBef>
              <a:spcPct val="0"/>
            </a:spcBef>
            <a:spcAft>
              <a:spcPct val="35000"/>
            </a:spcAft>
            <a:buNone/>
          </a:pPr>
          <a:r>
            <a:rPr lang="en-US" sz="1100" kern="1200"/>
            <a:t>Calculating compression factor and printing results.</a:t>
          </a:r>
        </a:p>
      </dsp:txBody>
      <dsp:txXfrm>
        <a:off x="9441832" y="1382492"/>
        <a:ext cx="1225763" cy="1029641"/>
      </dsp:txXfrm>
    </dsp:sp>
    <dsp:sp modelId="{F10064BE-D489-458F-8F5B-1A3B9F985907}">
      <dsp:nvSpPr>
        <dsp:cNvPr id="0" name=""/>
        <dsp:cNvSpPr/>
      </dsp:nvSpPr>
      <dsp:spPr>
        <a:xfrm>
          <a:off x="9797303" y="901993"/>
          <a:ext cx="514820" cy="514820"/>
        </a:xfrm>
        <a:prstGeom prst="ellipse">
          <a:avLst/>
        </a:prstGeom>
        <a:solidFill>
          <a:schemeClr val="accent2">
            <a:hueOff val="1399223"/>
            <a:satOff val="-23950"/>
            <a:lumOff val="-10980"/>
            <a:alphaOff val="0"/>
          </a:schemeClr>
        </a:solidFill>
        <a:ln w="12700" cap="flat" cmpd="sng" algn="ctr">
          <a:solidFill>
            <a:schemeClr val="accent2">
              <a:hueOff val="1399223"/>
              <a:satOff val="-23950"/>
              <a:lumOff val="-1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137" tIns="12700" rIns="40137" bIns="12700" numCol="1" spcCol="1270" anchor="ctr" anchorCtr="0">
          <a:noAutofit/>
        </a:bodyPr>
        <a:lstStyle/>
        <a:p>
          <a:pPr marL="0" lvl="0" indent="0" algn="ctr" defTabSz="1066800">
            <a:lnSpc>
              <a:spcPct val="90000"/>
            </a:lnSpc>
            <a:spcBef>
              <a:spcPct val="0"/>
            </a:spcBef>
            <a:spcAft>
              <a:spcPct val="35000"/>
            </a:spcAft>
            <a:buNone/>
          </a:pPr>
          <a:r>
            <a:rPr lang="en-US" sz="2400" kern="1200"/>
            <a:t>8</a:t>
          </a:r>
        </a:p>
      </dsp:txBody>
      <dsp:txXfrm>
        <a:off x="9872697" y="977387"/>
        <a:ext cx="364032" cy="364032"/>
      </dsp:txXfrm>
    </dsp:sp>
    <dsp:sp modelId="{46348546-FB29-41E4-963B-C163C3BDC4FD}">
      <dsp:nvSpPr>
        <dsp:cNvPr id="0" name=""/>
        <dsp:cNvSpPr/>
      </dsp:nvSpPr>
      <dsp:spPr>
        <a:xfrm>
          <a:off x="9441832" y="2446383"/>
          <a:ext cx="1225763" cy="72"/>
        </a:xfrm>
        <a:prstGeom prst="rect">
          <a:avLst/>
        </a:prstGeom>
        <a:solidFill>
          <a:schemeClr val="accent2">
            <a:hueOff val="1499168"/>
            <a:satOff val="-25661"/>
            <a:lumOff val="-11764"/>
            <a:alphaOff val="0"/>
          </a:schemeClr>
        </a:solidFill>
        <a:ln w="12700" cap="flat" cmpd="sng" algn="ctr">
          <a:solidFill>
            <a:schemeClr val="accent2">
              <a:hueOff val="1499168"/>
              <a:satOff val="-25661"/>
              <a:lumOff val="-11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9EF2F-3A4D-4BC0-9A55-5F619FE962F9}">
      <dsp:nvSpPr>
        <dsp:cNvPr id="0" name=""/>
        <dsp:cNvSpPr/>
      </dsp:nvSpPr>
      <dsp:spPr>
        <a:xfrm>
          <a:off x="0" y="456"/>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02E22-1323-4076-96A9-DED98B379499}">
      <dsp:nvSpPr>
        <dsp:cNvPr id="0" name=""/>
        <dsp:cNvSpPr/>
      </dsp:nvSpPr>
      <dsp:spPr>
        <a:xfrm>
          <a:off x="0" y="456"/>
          <a:ext cx="10677144" cy="53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The script integrates various libraries for image manipulation, heap management, and file operations to efficiently compress image data.</a:t>
          </a:r>
        </a:p>
      </dsp:txBody>
      <dsp:txXfrm>
        <a:off x="0" y="456"/>
        <a:ext cx="10677144" cy="533594"/>
      </dsp:txXfrm>
    </dsp:sp>
    <dsp:sp modelId="{3E4FA374-0F10-4428-BE64-730D7B8A0178}">
      <dsp:nvSpPr>
        <dsp:cNvPr id="0" name=""/>
        <dsp:cNvSpPr/>
      </dsp:nvSpPr>
      <dsp:spPr>
        <a:xfrm>
          <a:off x="0" y="534050"/>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C9DCD-A641-4441-AE99-24DDB916D310}">
      <dsp:nvSpPr>
        <dsp:cNvPr id="0" name=""/>
        <dsp:cNvSpPr/>
      </dsp:nvSpPr>
      <dsp:spPr>
        <a:xfrm>
          <a:off x="0" y="534050"/>
          <a:ext cx="10677144" cy="53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It employs both Huffman coding and Burrows-Wheeler Transform (BWT) techniques in the compression process.</a:t>
          </a:r>
        </a:p>
      </dsp:txBody>
      <dsp:txXfrm>
        <a:off x="0" y="534050"/>
        <a:ext cx="10677144" cy="533594"/>
      </dsp:txXfrm>
    </dsp:sp>
    <dsp:sp modelId="{2625BAD2-59DC-4D1E-8BA7-F0825298BF35}">
      <dsp:nvSpPr>
        <dsp:cNvPr id="0" name=""/>
        <dsp:cNvSpPr/>
      </dsp:nvSpPr>
      <dsp:spPr>
        <a:xfrm>
          <a:off x="0" y="1067644"/>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2458C2-AF36-4755-82CB-DA82A7E166FA}">
      <dsp:nvSpPr>
        <dsp:cNvPr id="0" name=""/>
        <dsp:cNvSpPr/>
      </dsp:nvSpPr>
      <dsp:spPr>
        <a:xfrm>
          <a:off x="0" y="1067644"/>
          <a:ext cx="10677144" cy="53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Symbol frequency analysis is conducted, followed by the construction of a Huffman tree and creation of a code table.</a:t>
          </a:r>
        </a:p>
      </dsp:txBody>
      <dsp:txXfrm>
        <a:off x="0" y="1067644"/>
        <a:ext cx="10677144" cy="533594"/>
      </dsp:txXfrm>
    </dsp:sp>
    <dsp:sp modelId="{EC7A8BEF-0FBE-4203-AAC8-00872681E89C}">
      <dsp:nvSpPr>
        <dsp:cNvPr id="0" name=""/>
        <dsp:cNvSpPr/>
      </dsp:nvSpPr>
      <dsp:spPr>
        <a:xfrm>
          <a:off x="0" y="1601238"/>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C22E9-009E-4E6E-9D2D-85C77CF2127A}">
      <dsp:nvSpPr>
        <dsp:cNvPr id="0" name=""/>
        <dsp:cNvSpPr/>
      </dsp:nvSpPr>
      <dsp:spPr>
        <a:xfrm>
          <a:off x="0" y="1601238"/>
          <a:ext cx="10677144" cy="53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The script then applies Huffman coding and BWT transformations to compress the image data effectively.</a:t>
          </a:r>
        </a:p>
      </dsp:txBody>
      <dsp:txXfrm>
        <a:off x="0" y="1601238"/>
        <a:ext cx="10677144" cy="533594"/>
      </dsp:txXfrm>
    </dsp:sp>
    <dsp:sp modelId="{CDE3B938-736A-479A-BF60-2B774445E6E4}">
      <dsp:nvSpPr>
        <dsp:cNvPr id="0" name=""/>
        <dsp:cNvSpPr/>
      </dsp:nvSpPr>
      <dsp:spPr>
        <a:xfrm>
          <a:off x="0" y="2134833"/>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C1CEA-3B0B-43DD-A664-6FAFFA8972B1}">
      <dsp:nvSpPr>
        <dsp:cNvPr id="0" name=""/>
        <dsp:cNvSpPr/>
      </dsp:nvSpPr>
      <dsp:spPr>
        <a:xfrm>
          <a:off x="0" y="2134833"/>
          <a:ext cx="10677144" cy="53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a:t>The compression factor, measuring the reduction in size, is calculated as part of the process.</a:t>
          </a:r>
        </a:p>
      </dsp:txBody>
      <dsp:txXfrm>
        <a:off x="0" y="2134833"/>
        <a:ext cx="10677144" cy="533594"/>
      </dsp:txXfrm>
    </dsp:sp>
    <dsp:sp modelId="{B6BF7535-8B24-4727-857C-A89BA113485F}">
      <dsp:nvSpPr>
        <dsp:cNvPr id="0" name=""/>
        <dsp:cNvSpPr/>
      </dsp:nvSpPr>
      <dsp:spPr>
        <a:xfrm>
          <a:off x="0" y="2668427"/>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A89F4-20CB-4D63-BC79-32095375647D}">
      <dsp:nvSpPr>
        <dsp:cNvPr id="0" name=""/>
        <dsp:cNvSpPr/>
      </dsp:nvSpPr>
      <dsp:spPr>
        <a:xfrm>
          <a:off x="0" y="2668427"/>
          <a:ext cx="10677144" cy="53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a:t>The main function of the script reads and processes image data in chunks, applies BWT transformations, builds Huffman trees, and displays compression results.</a:t>
          </a:r>
        </a:p>
      </dsp:txBody>
      <dsp:txXfrm>
        <a:off x="0" y="2668427"/>
        <a:ext cx="10677144" cy="533594"/>
      </dsp:txXfrm>
    </dsp:sp>
    <dsp:sp modelId="{26A1B7DF-F4B4-4323-904C-EB2C4B2D1183}">
      <dsp:nvSpPr>
        <dsp:cNvPr id="0" name=""/>
        <dsp:cNvSpPr/>
      </dsp:nvSpPr>
      <dsp:spPr>
        <a:xfrm>
          <a:off x="0" y="3202021"/>
          <a:ext cx="1067714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AF70EC-7000-4CC9-85CE-168917A37EEB}">
      <dsp:nvSpPr>
        <dsp:cNvPr id="0" name=""/>
        <dsp:cNvSpPr/>
      </dsp:nvSpPr>
      <dsp:spPr>
        <a:xfrm>
          <a:off x="0" y="3202021"/>
          <a:ext cx="10677144" cy="53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kern="1200" dirty="0"/>
            <a:t>Overall, the script demonstrates the effectiveness of BWT and Huffman compression in significantly reducing the size of image data, showcasing their efficiency in handling various compression aspects.</a:t>
          </a:r>
        </a:p>
      </dsp:txBody>
      <dsp:txXfrm>
        <a:off x="0" y="3202021"/>
        <a:ext cx="10677144" cy="533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3516F-161F-43EB-93E0-50706F177DA8}">
      <dsp:nvSpPr>
        <dsp:cNvPr id="0" name=""/>
        <dsp:cNvSpPr/>
      </dsp:nvSpPr>
      <dsp:spPr>
        <a:xfrm>
          <a:off x="253739" y="2004"/>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Start image compression and import required libraries for image handling and data manipulation. </a:t>
          </a:r>
          <a:endParaRPr lang="en-US" sz="900" kern="1200"/>
        </a:p>
      </dsp:txBody>
      <dsp:txXfrm>
        <a:off x="279223" y="27488"/>
        <a:ext cx="1399181" cy="819121"/>
      </dsp:txXfrm>
    </dsp:sp>
    <dsp:sp modelId="{D7F750BA-C541-4DCD-A5E2-CA9F7CF55DF7}">
      <dsp:nvSpPr>
        <dsp:cNvPr id="0" name=""/>
        <dsp:cNvSpPr/>
      </dsp:nvSpPr>
      <dsp:spPr>
        <a:xfrm>
          <a:off x="1831502" y="257230"/>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831502" y="329157"/>
        <a:ext cx="215202" cy="215783"/>
      </dsp:txXfrm>
    </dsp:sp>
    <dsp:sp modelId="{E142F4EE-84C5-4FD1-9472-D449AEF7F50C}">
      <dsp:nvSpPr>
        <dsp:cNvPr id="0" name=""/>
        <dsp:cNvSpPr/>
      </dsp:nvSpPr>
      <dsp:spPr>
        <a:xfrm>
          <a:off x="2283949" y="2004"/>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Read Image</a:t>
          </a:r>
          <a:endParaRPr lang="en-US" sz="900" kern="1200"/>
        </a:p>
      </dsp:txBody>
      <dsp:txXfrm>
        <a:off x="2309433" y="27488"/>
        <a:ext cx="1399181" cy="819121"/>
      </dsp:txXfrm>
    </dsp:sp>
    <dsp:sp modelId="{9BCF6355-7F8A-4FFC-B092-D08674723CDB}">
      <dsp:nvSpPr>
        <dsp:cNvPr id="0" name=""/>
        <dsp:cNvSpPr/>
      </dsp:nvSpPr>
      <dsp:spPr>
        <a:xfrm>
          <a:off x="3861712" y="257230"/>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861712" y="329157"/>
        <a:ext cx="215202" cy="215783"/>
      </dsp:txXfrm>
    </dsp:sp>
    <dsp:sp modelId="{FC313DC6-AFF6-4F17-B3FD-55F6450C3E7E}">
      <dsp:nvSpPr>
        <dsp:cNvPr id="0" name=""/>
        <dsp:cNvSpPr/>
      </dsp:nvSpPr>
      <dsp:spPr>
        <a:xfrm>
          <a:off x="4314158" y="2004"/>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Apply BWT </a:t>
          </a:r>
          <a:endParaRPr lang="en-US" sz="900" kern="1200"/>
        </a:p>
      </dsp:txBody>
      <dsp:txXfrm>
        <a:off x="4339642" y="27488"/>
        <a:ext cx="1399181" cy="819121"/>
      </dsp:txXfrm>
    </dsp:sp>
    <dsp:sp modelId="{E77314BE-57DC-4E35-882D-278E959B0E8D}">
      <dsp:nvSpPr>
        <dsp:cNvPr id="0" name=""/>
        <dsp:cNvSpPr/>
      </dsp:nvSpPr>
      <dsp:spPr>
        <a:xfrm rot="5400000">
          <a:off x="4885517" y="973604"/>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4931342" y="999707"/>
        <a:ext cx="215783" cy="215202"/>
      </dsp:txXfrm>
    </dsp:sp>
    <dsp:sp modelId="{8823BDF4-5F1F-4F4C-B809-7B8FEB1B9829}">
      <dsp:nvSpPr>
        <dsp:cNvPr id="0" name=""/>
        <dsp:cNvSpPr/>
      </dsp:nvSpPr>
      <dsp:spPr>
        <a:xfrm>
          <a:off x="4314158" y="1452154"/>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Build frequency table</a:t>
          </a:r>
          <a:endParaRPr lang="en-US" sz="900" kern="1200"/>
        </a:p>
      </dsp:txBody>
      <dsp:txXfrm>
        <a:off x="4339642" y="1477638"/>
        <a:ext cx="1399181" cy="819121"/>
      </dsp:txXfrm>
    </dsp:sp>
    <dsp:sp modelId="{C9DF693B-6C30-45B6-9450-1FC36D03DB07}">
      <dsp:nvSpPr>
        <dsp:cNvPr id="0" name=""/>
        <dsp:cNvSpPr/>
      </dsp:nvSpPr>
      <dsp:spPr>
        <a:xfrm rot="10800000">
          <a:off x="3879113" y="1707380"/>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971342" y="1779307"/>
        <a:ext cx="215202" cy="215783"/>
      </dsp:txXfrm>
    </dsp:sp>
    <dsp:sp modelId="{8EBBEF70-4101-47FA-A7CC-BE4A47918AF2}">
      <dsp:nvSpPr>
        <dsp:cNvPr id="0" name=""/>
        <dsp:cNvSpPr/>
      </dsp:nvSpPr>
      <dsp:spPr>
        <a:xfrm>
          <a:off x="2283949" y="1452154"/>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Build Huffman tree</a:t>
          </a:r>
          <a:endParaRPr lang="en-US" sz="900" kern="1200"/>
        </a:p>
      </dsp:txBody>
      <dsp:txXfrm>
        <a:off x="2309433" y="1477638"/>
        <a:ext cx="1399181" cy="819121"/>
      </dsp:txXfrm>
    </dsp:sp>
    <dsp:sp modelId="{D1FB9E06-A79B-47D7-8D72-98D2084C82B9}">
      <dsp:nvSpPr>
        <dsp:cNvPr id="0" name=""/>
        <dsp:cNvSpPr/>
      </dsp:nvSpPr>
      <dsp:spPr>
        <a:xfrm rot="10800000">
          <a:off x="1848904" y="1707380"/>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941133" y="1779307"/>
        <a:ext cx="215202" cy="215783"/>
      </dsp:txXfrm>
    </dsp:sp>
    <dsp:sp modelId="{DD29082D-B07E-4D1F-91A1-4F9560165E23}">
      <dsp:nvSpPr>
        <dsp:cNvPr id="0" name=""/>
        <dsp:cNvSpPr/>
      </dsp:nvSpPr>
      <dsp:spPr>
        <a:xfrm>
          <a:off x="253739" y="1452154"/>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Build code table </a:t>
          </a:r>
          <a:endParaRPr lang="en-US" sz="900" kern="1200"/>
        </a:p>
      </dsp:txBody>
      <dsp:txXfrm>
        <a:off x="279223" y="1477638"/>
        <a:ext cx="1399181" cy="819121"/>
      </dsp:txXfrm>
    </dsp:sp>
    <dsp:sp modelId="{0DCD1208-FAB2-4017-AA7F-9297FB145D2E}">
      <dsp:nvSpPr>
        <dsp:cNvPr id="0" name=""/>
        <dsp:cNvSpPr/>
      </dsp:nvSpPr>
      <dsp:spPr>
        <a:xfrm rot="5400000">
          <a:off x="825098" y="2423754"/>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870923" y="2449857"/>
        <a:ext cx="215783" cy="215202"/>
      </dsp:txXfrm>
    </dsp:sp>
    <dsp:sp modelId="{B40E862A-9594-42AE-9292-A2AD5173A70E}">
      <dsp:nvSpPr>
        <dsp:cNvPr id="0" name=""/>
        <dsp:cNvSpPr/>
      </dsp:nvSpPr>
      <dsp:spPr>
        <a:xfrm>
          <a:off x="253739" y="2902303"/>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Compress image data: replace symbols in BWT with their Huffman codes. </a:t>
          </a:r>
          <a:endParaRPr lang="en-US" sz="900" kern="1200"/>
        </a:p>
      </dsp:txBody>
      <dsp:txXfrm>
        <a:off x="279223" y="2927787"/>
        <a:ext cx="1399181" cy="819121"/>
      </dsp:txXfrm>
    </dsp:sp>
    <dsp:sp modelId="{80ECAD77-AE41-4086-A085-03D3EBEEB166}">
      <dsp:nvSpPr>
        <dsp:cNvPr id="0" name=""/>
        <dsp:cNvSpPr/>
      </dsp:nvSpPr>
      <dsp:spPr>
        <a:xfrm>
          <a:off x="1831502" y="3157530"/>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831502" y="3229457"/>
        <a:ext cx="215202" cy="215783"/>
      </dsp:txXfrm>
    </dsp:sp>
    <dsp:sp modelId="{A0E2F843-4D92-42E5-8E10-C8634B9A4F9C}">
      <dsp:nvSpPr>
        <dsp:cNvPr id="0" name=""/>
        <dsp:cNvSpPr/>
      </dsp:nvSpPr>
      <dsp:spPr>
        <a:xfrm>
          <a:off x="2283949" y="2902303"/>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Calculate compressed size </a:t>
          </a:r>
          <a:endParaRPr lang="en-US" sz="900" kern="1200"/>
        </a:p>
      </dsp:txBody>
      <dsp:txXfrm>
        <a:off x="2309433" y="2927787"/>
        <a:ext cx="1399181" cy="819121"/>
      </dsp:txXfrm>
    </dsp:sp>
    <dsp:sp modelId="{2D2F6EB3-8214-426D-B204-FB4B6EA555FA}">
      <dsp:nvSpPr>
        <dsp:cNvPr id="0" name=""/>
        <dsp:cNvSpPr/>
      </dsp:nvSpPr>
      <dsp:spPr>
        <a:xfrm>
          <a:off x="3861712" y="3157530"/>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861712" y="3229457"/>
        <a:ext cx="215202" cy="215783"/>
      </dsp:txXfrm>
    </dsp:sp>
    <dsp:sp modelId="{8BEF167E-0EA3-45C4-850B-A9FC538CA721}">
      <dsp:nvSpPr>
        <dsp:cNvPr id="0" name=""/>
        <dsp:cNvSpPr/>
      </dsp:nvSpPr>
      <dsp:spPr>
        <a:xfrm>
          <a:off x="4314158" y="2902303"/>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Calculate compression factor</a:t>
          </a:r>
          <a:endParaRPr lang="en-US" sz="900" kern="1200"/>
        </a:p>
      </dsp:txBody>
      <dsp:txXfrm>
        <a:off x="4339642" y="2927787"/>
        <a:ext cx="1399181" cy="819121"/>
      </dsp:txXfrm>
    </dsp:sp>
    <dsp:sp modelId="{41D531E5-0C58-4D0A-9B05-0990A03F583F}">
      <dsp:nvSpPr>
        <dsp:cNvPr id="0" name=""/>
        <dsp:cNvSpPr/>
      </dsp:nvSpPr>
      <dsp:spPr>
        <a:xfrm rot="5400000">
          <a:off x="4885517" y="3873904"/>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4931342" y="3900007"/>
        <a:ext cx="215783" cy="215202"/>
      </dsp:txXfrm>
    </dsp:sp>
    <dsp:sp modelId="{279AD579-21B1-4D82-9F6C-AD6AC5BAC675}">
      <dsp:nvSpPr>
        <dsp:cNvPr id="0" name=""/>
        <dsp:cNvSpPr/>
      </dsp:nvSpPr>
      <dsp:spPr>
        <a:xfrm>
          <a:off x="4314158" y="4352453"/>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Dynamic process: </a:t>
          </a:r>
          <a:r>
            <a:rPr lang="en-US" sz="900" kern="1200" dirty="0"/>
            <a:t>- Read image data in chunks, apply BWT, build Huffman tree, and compress iteratively.</a:t>
          </a:r>
        </a:p>
      </dsp:txBody>
      <dsp:txXfrm>
        <a:off x="4339642" y="4377937"/>
        <a:ext cx="1399181" cy="819121"/>
      </dsp:txXfrm>
    </dsp:sp>
    <dsp:sp modelId="{C49D101D-4EED-411D-9E75-06FF84200014}">
      <dsp:nvSpPr>
        <dsp:cNvPr id="0" name=""/>
        <dsp:cNvSpPr/>
      </dsp:nvSpPr>
      <dsp:spPr>
        <a:xfrm rot="10800000">
          <a:off x="3879113" y="4607680"/>
          <a:ext cx="307431" cy="3596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971342" y="4679607"/>
        <a:ext cx="215202" cy="215783"/>
      </dsp:txXfrm>
    </dsp:sp>
    <dsp:sp modelId="{2A50FADF-7896-4557-8977-6B17E0DD819E}">
      <dsp:nvSpPr>
        <dsp:cNvPr id="0" name=""/>
        <dsp:cNvSpPr/>
      </dsp:nvSpPr>
      <dsp:spPr>
        <a:xfrm>
          <a:off x="2283949" y="4352453"/>
          <a:ext cx="1450149" cy="870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Display results</a:t>
          </a:r>
          <a:endParaRPr lang="en-US" sz="900" kern="1200"/>
        </a:p>
      </dsp:txBody>
      <dsp:txXfrm>
        <a:off x="2309433" y="4377937"/>
        <a:ext cx="1399181" cy="8191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5FBDE-26A6-4B23-94A8-F189534631A2}">
      <dsp:nvSpPr>
        <dsp:cNvPr id="0" name=""/>
        <dsp:cNvSpPr/>
      </dsp:nvSpPr>
      <dsp:spPr>
        <a:xfrm>
          <a:off x="0" y="0"/>
          <a:ext cx="6245352" cy="1509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b="1" kern="1200" dirty="0"/>
            <a:t>Huffman Compression:</a:t>
          </a:r>
          <a:endParaRPr lang="en-US" sz="3800" b="1" kern="1200" dirty="0"/>
        </a:p>
      </dsp:txBody>
      <dsp:txXfrm>
        <a:off x="73690" y="73690"/>
        <a:ext cx="6097972" cy="1362175"/>
      </dsp:txXfrm>
    </dsp:sp>
    <dsp:sp modelId="{77B40DF1-6ECE-4991-A448-5E29F3182C00}">
      <dsp:nvSpPr>
        <dsp:cNvPr id="0" name=""/>
        <dsp:cNvSpPr/>
      </dsp:nvSpPr>
      <dsp:spPr>
        <a:xfrm>
          <a:off x="0" y="1621767"/>
          <a:ext cx="6245352" cy="1509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b="1" kern="1200"/>
            <a:t>BWT Compression:  </a:t>
          </a:r>
          <a:endParaRPr lang="en-US" sz="3800" b="1" kern="1200"/>
        </a:p>
      </dsp:txBody>
      <dsp:txXfrm>
        <a:off x="73690" y="1695457"/>
        <a:ext cx="6097972" cy="1362175"/>
      </dsp:txXfrm>
    </dsp:sp>
    <dsp:sp modelId="{8645CAE4-2086-42C2-9947-FBE480B9D00C}">
      <dsp:nvSpPr>
        <dsp:cNvPr id="0" name=""/>
        <dsp:cNvSpPr/>
      </dsp:nvSpPr>
      <dsp:spPr>
        <a:xfrm>
          <a:off x="0" y="3241657"/>
          <a:ext cx="6245352" cy="1509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b="1" kern="1200" dirty="0"/>
            <a:t>Huffman + BWT Compression: </a:t>
          </a:r>
          <a:endParaRPr lang="en-US" sz="3800" b="1" kern="1200" dirty="0"/>
        </a:p>
      </dsp:txBody>
      <dsp:txXfrm>
        <a:off x="73690" y="3315347"/>
        <a:ext cx="6097972" cy="13621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7932F-A44A-4F7A-86AE-D44715184182}">
      <dsp:nvSpPr>
        <dsp:cNvPr id="0" name=""/>
        <dsp:cNvSpPr/>
      </dsp:nvSpPr>
      <dsp:spPr>
        <a:xfrm>
          <a:off x="0" y="425427"/>
          <a:ext cx="5664038" cy="1171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592" tIns="499872" rIns="4395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Compression Size: </a:t>
          </a:r>
          <a:r>
            <a:rPr lang="en-IN" sz="1800" kern="1200" dirty="0"/>
            <a:t>834899 bits</a:t>
          </a:r>
          <a:endParaRPr lang="en-US" sz="1800" kern="1200" dirty="0"/>
        </a:p>
        <a:p>
          <a:pPr marL="171450" lvl="1" indent="-171450" algn="l" defTabSz="800100">
            <a:lnSpc>
              <a:spcPct val="90000"/>
            </a:lnSpc>
            <a:spcBef>
              <a:spcPct val="0"/>
            </a:spcBef>
            <a:spcAft>
              <a:spcPct val="15000"/>
            </a:spcAft>
            <a:buChar char="•"/>
          </a:pPr>
          <a:r>
            <a:rPr lang="en-US" sz="1800" kern="1200" dirty="0"/>
            <a:t>Compression factor: </a:t>
          </a:r>
          <a:r>
            <a:rPr lang="en-IN" sz="1800" kern="1200" dirty="0"/>
            <a:t>1.0044903635050466</a:t>
          </a:r>
          <a:endParaRPr lang="en-US" sz="1800" kern="1200" dirty="0"/>
        </a:p>
      </dsp:txBody>
      <dsp:txXfrm>
        <a:off x="0" y="425427"/>
        <a:ext cx="5664038" cy="1171800"/>
      </dsp:txXfrm>
    </dsp:sp>
    <dsp:sp modelId="{1E7F54A5-5A25-4834-AB37-9CB5F3929E0A}">
      <dsp:nvSpPr>
        <dsp:cNvPr id="0" name=""/>
        <dsp:cNvSpPr/>
      </dsp:nvSpPr>
      <dsp:spPr>
        <a:xfrm>
          <a:off x="283201" y="71187"/>
          <a:ext cx="3964826" cy="708480"/>
        </a:xfrm>
        <a:prstGeom prst="round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861" tIns="0" rIns="149861" bIns="0" numCol="1" spcCol="1270" anchor="ctr" anchorCtr="0">
          <a:noAutofit/>
        </a:bodyPr>
        <a:lstStyle/>
        <a:p>
          <a:pPr marL="0" lvl="0" indent="0" algn="l" defTabSz="1066800">
            <a:lnSpc>
              <a:spcPct val="90000"/>
            </a:lnSpc>
            <a:spcBef>
              <a:spcPct val="0"/>
            </a:spcBef>
            <a:spcAft>
              <a:spcPct val="35000"/>
            </a:spcAft>
            <a:buNone/>
          </a:pPr>
          <a:r>
            <a:rPr lang="en-IN" sz="2400" kern="1200"/>
            <a:t>Huffman: </a:t>
          </a:r>
          <a:endParaRPr lang="en-US" sz="2400" kern="1200"/>
        </a:p>
      </dsp:txBody>
      <dsp:txXfrm>
        <a:off x="317786" y="105772"/>
        <a:ext cx="3895656" cy="639310"/>
      </dsp:txXfrm>
    </dsp:sp>
    <dsp:sp modelId="{49372900-BE45-44D2-8E15-B9E08A2B2A18}">
      <dsp:nvSpPr>
        <dsp:cNvPr id="0" name=""/>
        <dsp:cNvSpPr/>
      </dsp:nvSpPr>
      <dsp:spPr>
        <a:xfrm>
          <a:off x="0" y="2081067"/>
          <a:ext cx="5664038" cy="1171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592" tIns="499872" rIns="4395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Compression Size: </a:t>
          </a:r>
          <a:r>
            <a:rPr lang="en-IN" sz="1800" kern="1200" dirty="0"/>
            <a:t>838648 bits</a:t>
          </a:r>
          <a:endParaRPr lang="en-US" sz="1800" kern="1200" dirty="0"/>
        </a:p>
        <a:p>
          <a:pPr marL="171450" lvl="1" indent="-171450" algn="l" defTabSz="800100">
            <a:lnSpc>
              <a:spcPct val="90000"/>
            </a:lnSpc>
            <a:spcBef>
              <a:spcPct val="0"/>
            </a:spcBef>
            <a:spcAft>
              <a:spcPct val="15000"/>
            </a:spcAft>
            <a:buChar char="•"/>
          </a:pPr>
          <a:r>
            <a:rPr lang="en-US" sz="1800" kern="1200" dirty="0"/>
            <a:t>Compression factor: 1.0</a:t>
          </a:r>
        </a:p>
      </dsp:txBody>
      <dsp:txXfrm>
        <a:off x="0" y="2081067"/>
        <a:ext cx="5664038" cy="1171800"/>
      </dsp:txXfrm>
    </dsp:sp>
    <dsp:sp modelId="{C404669D-CEAA-4F8B-9EDC-3E5E6D1444A3}">
      <dsp:nvSpPr>
        <dsp:cNvPr id="0" name=""/>
        <dsp:cNvSpPr/>
      </dsp:nvSpPr>
      <dsp:spPr>
        <a:xfrm>
          <a:off x="283201" y="1726827"/>
          <a:ext cx="3964826" cy="708480"/>
        </a:xfrm>
        <a:prstGeom prst="round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861" tIns="0" rIns="149861" bIns="0" numCol="1" spcCol="1270" anchor="ctr" anchorCtr="0">
          <a:noAutofit/>
        </a:bodyPr>
        <a:lstStyle/>
        <a:p>
          <a:pPr marL="0" lvl="0" indent="0" algn="l" defTabSz="1066800">
            <a:lnSpc>
              <a:spcPct val="90000"/>
            </a:lnSpc>
            <a:spcBef>
              <a:spcPct val="0"/>
            </a:spcBef>
            <a:spcAft>
              <a:spcPct val="35000"/>
            </a:spcAft>
            <a:buNone/>
          </a:pPr>
          <a:r>
            <a:rPr lang="en-US" sz="2400" kern="1200"/>
            <a:t>BWT: </a:t>
          </a:r>
        </a:p>
      </dsp:txBody>
      <dsp:txXfrm>
        <a:off x="317786" y="1761412"/>
        <a:ext cx="3895656" cy="639310"/>
      </dsp:txXfrm>
    </dsp:sp>
    <dsp:sp modelId="{117057BD-8B38-429B-8102-4D32BC5B7D04}">
      <dsp:nvSpPr>
        <dsp:cNvPr id="0" name=""/>
        <dsp:cNvSpPr/>
      </dsp:nvSpPr>
      <dsp:spPr>
        <a:xfrm>
          <a:off x="0" y="3736707"/>
          <a:ext cx="5664038" cy="1171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592" tIns="499872" rIns="4395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Compression Size: </a:t>
          </a:r>
          <a:r>
            <a:rPr lang="en-IN" sz="1800" kern="1200" dirty="0"/>
            <a:t>37812 bits</a:t>
          </a:r>
          <a:endParaRPr lang="en-US" sz="1800" kern="1200" dirty="0"/>
        </a:p>
        <a:p>
          <a:pPr marL="171450" lvl="1" indent="-171450" algn="l" defTabSz="800100">
            <a:lnSpc>
              <a:spcPct val="90000"/>
            </a:lnSpc>
            <a:spcBef>
              <a:spcPct val="0"/>
            </a:spcBef>
            <a:spcAft>
              <a:spcPct val="15000"/>
            </a:spcAft>
            <a:buChar char="•"/>
          </a:pPr>
          <a:r>
            <a:rPr lang="en-US" sz="1800" kern="1200" dirty="0"/>
            <a:t>Compression factor: </a:t>
          </a:r>
          <a:r>
            <a:rPr lang="en-IN" sz="1800" kern="1200" dirty="0"/>
            <a:t>22.179413942663704</a:t>
          </a:r>
          <a:endParaRPr lang="en-US" sz="1800" kern="1200" dirty="0"/>
        </a:p>
      </dsp:txBody>
      <dsp:txXfrm>
        <a:off x="0" y="3736707"/>
        <a:ext cx="5664038" cy="1171800"/>
      </dsp:txXfrm>
    </dsp:sp>
    <dsp:sp modelId="{0D03F558-67E1-41B3-A242-1DEDC7FAECA4}">
      <dsp:nvSpPr>
        <dsp:cNvPr id="0" name=""/>
        <dsp:cNvSpPr/>
      </dsp:nvSpPr>
      <dsp:spPr>
        <a:xfrm>
          <a:off x="283201" y="3382467"/>
          <a:ext cx="3964826" cy="708480"/>
        </a:xfrm>
        <a:prstGeom prst="roundRect">
          <a:avLst/>
        </a:prstGeom>
        <a:solidFill>
          <a:schemeClr val="accent1"/>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861" tIns="0" rIns="149861" bIns="0" numCol="1" spcCol="1270" anchor="ctr" anchorCtr="0">
          <a:noAutofit/>
        </a:bodyPr>
        <a:lstStyle/>
        <a:p>
          <a:pPr marL="0" lvl="0" indent="0" algn="l" defTabSz="1066800">
            <a:lnSpc>
              <a:spcPct val="90000"/>
            </a:lnSpc>
            <a:spcBef>
              <a:spcPct val="0"/>
            </a:spcBef>
            <a:spcAft>
              <a:spcPct val="35000"/>
            </a:spcAft>
            <a:buNone/>
          </a:pPr>
          <a:r>
            <a:rPr lang="en-IN" sz="2400" kern="1200"/>
            <a:t>Huffman + BWT: </a:t>
          </a:r>
          <a:endParaRPr lang="en-US" sz="2400" kern="1200"/>
        </a:p>
      </dsp:txBody>
      <dsp:txXfrm>
        <a:off x="317786" y="3417052"/>
        <a:ext cx="3895656" cy="6393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12/10/2023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759414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5952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7145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501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4733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393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034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39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4036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81669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12/10/2023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41187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12/10/2023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187980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colorful dots in a white background&#10;&#10;Description automatically generated">
            <a:extLst>
              <a:ext uri="{FF2B5EF4-FFF2-40B4-BE49-F238E27FC236}">
                <a16:creationId xmlns:a16="http://schemas.microsoft.com/office/drawing/2014/main" id="{1BF98716-DCA1-69FB-9586-E236A732027A}"/>
              </a:ext>
            </a:extLst>
          </p:cNvPr>
          <p:cNvPicPr>
            <a:picLocks noChangeAspect="1"/>
          </p:cNvPicPr>
          <p:nvPr/>
        </p:nvPicPr>
        <p:blipFill rotWithShape="1">
          <a:blip r:embed="rId2"/>
          <a:srcRect t="12500" b="12500"/>
          <a:stretch/>
        </p:blipFill>
        <p:spPr>
          <a:xfrm>
            <a:off x="1" y="10"/>
            <a:ext cx="12191999" cy="6857990"/>
          </a:xfrm>
          <a:prstGeom prst="rect">
            <a:avLst/>
          </a:prstGeom>
        </p:spPr>
      </p:pic>
      <p:sp>
        <p:nvSpPr>
          <p:cNvPr id="42" name="Rectangle 41">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315C1-F676-2225-CEA0-32B050C7F6CD}"/>
              </a:ext>
            </a:extLst>
          </p:cNvPr>
          <p:cNvSpPr>
            <a:spLocks noGrp="1"/>
          </p:cNvSpPr>
          <p:nvPr>
            <p:ph type="ctrTitle"/>
          </p:nvPr>
        </p:nvSpPr>
        <p:spPr>
          <a:xfrm>
            <a:off x="636374" y="867650"/>
            <a:ext cx="5900351" cy="3262726"/>
          </a:xfrm>
        </p:spPr>
        <p:txBody>
          <a:bodyPr anchor="b">
            <a:noAutofit/>
          </a:bodyPr>
          <a:lstStyle/>
          <a:p>
            <a:r>
              <a:rPr lang="en-US" sz="3600" b="1" i="0" dirty="0"/>
              <a:t>Enhancing Data Compression: A Dynamic Programming Approach with Huffman Coding and Burrows-Wheeler Transform</a:t>
            </a:r>
            <a:r>
              <a:rPr lang="en-US" sz="3200" b="0" i="0" dirty="0">
                <a:solidFill>
                  <a:srgbClr val="FFFFFF"/>
                </a:solidFill>
                <a:effectLst/>
              </a:rPr>
              <a:t>​</a:t>
            </a:r>
            <a:endParaRPr lang="en-IN" sz="3200" i="0" dirty="0">
              <a:solidFill>
                <a:srgbClr val="FFFFFF"/>
              </a:solidFill>
            </a:endParaRPr>
          </a:p>
        </p:txBody>
      </p:sp>
      <p:sp>
        <p:nvSpPr>
          <p:cNvPr id="3" name="Subtitle 2">
            <a:extLst>
              <a:ext uri="{FF2B5EF4-FFF2-40B4-BE49-F238E27FC236}">
                <a16:creationId xmlns:a16="http://schemas.microsoft.com/office/drawing/2014/main" id="{26B1B0AA-BDCC-2BC3-8B95-855110A14405}"/>
              </a:ext>
            </a:extLst>
          </p:cNvPr>
          <p:cNvSpPr>
            <a:spLocks noGrp="1"/>
          </p:cNvSpPr>
          <p:nvPr>
            <p:ph type="subTitle" idx="1"/>
          </p:nvPr>
        </p:nvSpPr>
        <p:spPr>
          <a:xfrm>
            <a:off x="758952" y="4452109"/>
            <a:ext cx="4571999" cy="1318071"/>
          </a:xfrm>
        </p:spPr>
        <p:txBody>
          <a:bodyPr>
            <a:normAutofit/>
          </a:bodyPr>
          <a:lstStyle/>
          <a:p>
            <a:endParaRPr lang="en-IN" dirty="0">
              <a:solidFill>
                <a:srgbClr val="FFFFFF"/>
              </a:solidFill>
            </a:endParaRPr>
          </a:p>
        </p:txBody>
      </p:sp>
      <p:cxnSp>
        <p:nvCxnSpPr>
          <p:cNvPr id="44" name="Straight Connector 43">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6"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90712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ABF34-30A7-EA47-D4DC-2343DEF17127}"/>
              </a:ext>
            </a:extLst>
          </p:cNvPr>
          <p:cNvSpPr>
            <a:spLocks noGrp="1"/>
          </p:cNvSpPr>
          <p:nvPr>
            <p:ph type="title"/>
          </p:nvPr>
        </p:nvSpPr>
        <p:spPr>
          <a:xfrm>
            <a:off x="1068497" y="1063256"/>
            <a:ext cx="5312254" cy="1540106"/>
          </a:xfrm>
        </p:spPr>
        <p:txBody>
          <a:bodyPr>
            <a:normAutofit/>
          </a:bodyPr>
          <a:lstStyle/>
          <a:p>
            <a:r>
              <a:rPr lang="en-IN" sz="4700" dirty="0"/>
              <a:t>Burrow-Wheeler Transform Algorithm</a:t>
            </a:r>
          </a:p>
        </p:txBody>
      </p:sp>
      <p:cxnSp>
        <p:nvCxnSpPr>
          <p:cNvPr id="26" name="Straight Connector 25">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786568-6507-41E0-BE0F-B467617747B9}"/>
              </a:ext>
            </a:extLst>
          </p:cNvPr>
          <p:cNvSpPr>
            <a:spLocks noGrp="1"/>
          </p:cNvSpPr>
          <p:nvPr>
            <p:ph idx="1"/>
          </p:nvPr>
        </p:nvSpPr>
        <p:spPr>
          <a:xfrm>
            <a:off x="1068497" y="2933389"/>
            <a:ext cx="5312254" cy="3319129"/>
          </a:xfrm>
        </p:spPr>
        <p:txBody>
          <a:bodyPr>
            <a:normAutofit fontScale="92500" lnSpcReduction="20000"/>
          </a:bodyPr>
          <a:lstStyle/>
          <a:p>
            <a:pPr algn="just">
              <a:lnSpc>
                <a:spcPct val="100000"/>
              </a:lnSpc>
              <a:buFont typeface="Arial" panose="020B0604020202020204" pitchFamily="34" charset="0"/>
              <a:buChar char="•"/>
            </a:pPr>
            <a:r>
              <a:rPr lang="en-US" sz="1800" b="0" i="0" dirty="0">
                <a:effectLst/>
                <a:latin typeface="Söhne"/>
              </a:rPr>
              <a:t>Burrows-Wheeler Transform (BWT): Lossless compression technique utilizing reversible permutation-based transformation.</a:t>
            </a:r>
          </a:p>
          <a:p>
            <a:pPr algn="just">
              <a:lnSpc>
                <a:spcPct val="100000"/>
              </a:lnSpc>
              <a:buFont typeface="Arial" panose="020B0604020202020204" pitchFamily="34" charset="0"/>
              <a:buChar char="•"/>
            </a:pPr>
            <a:r>
              <a:rPr lang="en-US" sz="1800" b="0" i="0" dirty="0">
                <a:effectLst/>
                <a:latin typeface="Söhne"/>
              </a:rPr>
              <a:t>Reorganization of Data: Maximizes the presence of repeated patterns and runs of similar symbols within the data for effective compression.</a:t>
            </a:r>
          </a:p>
          <a:p>
            <a:pPr algn="just">
              <a:lnSpc>
                <a:spcPct val="100000"/>
              </a:lnSpc>
              <a:buFont typeface="Arial" panose="020B0604020202020204" pitchFamily="34" charset="0"/>
              <a:buChar char="•"/>
            </a:pPr>
            <a:r>
              <a:rPr lang="en-US" sz="1800" b="0" i="0" dirty="0">
                <a:effectLst/>
                <a:latin typeface="Söhne"/>
              </a:rPr>
              <a:t>BWT Algorithm Operation: Transforms a sequence of symbols, organizes them into strings, and converts these strings into codes.</a:t>
            </a:r>
          </a:p>
          <a:p>
            <a:pPr algn="just">
              <a:lnSpc>
                <a:spcPct val="100000"/>
              </a:lnSpc>
              <a:buFont typeface="Arial" panose="020B0604020202020204" pitchFamily="34" charset="0"/>
              <a:buChar char="•"/>
            </a:pPr>
            <a:r>
              <a:rPr lang="en-US" sz="1800" b="0" i="0" dirty="0">
                <a:effectLst/>
                <a:latin typeface="Söhne"/>
              </a:rPr>
              <a:t>Compression Mechanism: The Burrows-Wheeler Transform (BWT) compression code helps achieve easy compression, thus occupying less space than the original image.</a:t>
            </a:r>
            <a:endParaRPr lang="en-IN" sz="1800" dirty="0"/>
          </a:p>
        </p:txBody>
      </p:sp>
      <p:pic>
        <p:nvPicPr>
          <p:cNvPr id="20" name="Picture 19" descr="Top view of cubes connected with black lines">
            <a:extLst>
              <a:ext uri="{FF2B5EF4-FFF2-40B4-BE49-F238E27FC236}">
                <a16:creationId xmlns:a16="http://schemas.microsoft.com/office/drawing/2014/main" id="{4B218C40-F664-6860-3BFF-802FA3B37544}"/>
              </a:ext>
            </a:extLst>
          </p:cNvPr>
          <p:cNvPicPr>
            <a:picLocks noChangeAspect="1"/>
          </p:cNvPicPr>
          <p:nvPr/>
        </p:nvPicPr>
        <p:blipFill rotWithShape="1">
          <a:blip r:embed="rId2"/>
          <a:srcRect l="26445" r="1652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4129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919C7-A671-63B3-596D-0ECBFA967097}"/>
              </a:ext>
            </a:extLst>
          </p:cNvPr>
          <p:cNvSpPr>
            <a:spLocks noGrp="1"/>
          </p:cNvSpPr>
          <p:nvPr>
            <p:ph type="title"/>
          </p:nvPr>
        </p:nvSpPr>
        <p:spPr>
          <a:xfrm>
            <a:off x="758952" y="420625"/>
            <a:ext cx="10667998" cy="1326814"/>
          </a:xfrm>
        </p:spPr>
        <p:txBody>
          <a:bodyPr anchor="ctr">
            <a:normAutofit/>
          </a:bodyPr>
          <a:lstStyle/>
          <a:p>
            <a:r>
              <a:rPr lang="en-IN" dirty="0">
                <a:solidFill>
                  <a:schemeClr val="bg1"/>
                </a:solidFill>
              </a:rPr>
              <a:t>BWT Algorithm Pseudocode</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3684F20A-D19F-F1C9-554C-9E88BFF842F0}"/>
              </a:ext>
            </a:extLst>
          </p:cNvPr>
          <p:cNvGraphicFramePr>
            <a:graphicFrameLocks noGrp="1"/>
          </p:cNvGraphicFramePr>
          <p:nvPr>
            <p:ph idx="1"/>
            <p:extLst>
              <p:ext uri="{D42A27DB-BD31-4B8C-83A1-F6EECF244321}">
                <p14:modId xmlns:p14="http://schemas.microsoft.com/office/powerpoint/2010/main" val="3047852641"/>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93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3FCD0-26A5-CEBA-52F2-D629B4C2135D}"/>
              </a:ext>
            </a:extLst>
          </p:cNvPr>
          <p:cNvSpPr>
            <a:spLocks noGrp="1"/>
          </p:cNvSpPr>
          <p:nvPr>
            <p:ph type="title"/>
          </p:nvPr>
        </p:nvSpPr>
        <p:spPr>
          <a:xfrm>
            <a:off x="758952" y="420625"/>
            <a:ext cx="10667998" cy="1374056"/>
          </a:xfrm>
        </p:spPr>
        <p:txBody>
          <a:bodyPr anchor="b">
            <a:normAutofit/>
          </a:bodyPr>
          <a:lstStyle/>
          <a:p>
            <a:r>
              <a:rPr lang="en-IN" dirty="0"/>
              <a:t>Merged Algorithm</a:t>
            </a:r>
          </a:p>
        </p:txBody>
      </p:sp>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6BD54A2A-D6BC-0EAE-2347-C8A6C60B94B4}"/>
              </a:ext>
            </a:extLst>
          </p:cNvPr>
          <p:cNvGraphicFramePr>
            <a:graphicFrameLocks noGrp="1"/>
          </p:cNvGraphicFramePr>
          <p:nvPr>
            <p:ph idx="1"/>
            <p:extLst>
              <p:ext uri="{D42A27DB-BD31-4B8C-83A1-F6EECF244321}">
                <p14:modId xmlns:p14="http://schemas.microsoft.com/office/powerpoint/2010/main" val="638953959"/>
              </p:ext>
            </p:extLst>
          </p:nvPr>
        </p:nvGraphicFramePr>
        <p:xfrm>
          <a:off x="752857" y="2436128"/>
          <a:ext cx="10677144" cy="3736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349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1B0FE-0B92-3706-F88D-C00008B0D290}"/>
              </a:ext>
            </a:extLst>
          </p:cNvPr>
          <p:cNvSpPr>
            <a:spLocks noGrp="1"/>
          </p:cNvSpPr>
          <p:nvPr>
            <p:ph type="title"/>
          </p:nvPr>
        </p:nvSpPr>
        <p:spPr>
          <a:xfrm>
            <a:off x="1068495" y="1024727"/>
            <a:ext cx="5312252" cy="1346885"/>
          </a:xfrm>
        </p:spPr>
        <p:txBody>
          <a:bodyPr>
            <a:normAutofit/>
          </a:bodyPr>
          <a:lstStyle/>
          <a:p>
            <a:r>
              <a:rPr lang="en-IN" sz="4000" dirty="0"/>
              <a:t>Steps to merge Huffman and BWT Algorithms</a:t>
            </a:r>
          </a:p>
        </p:txBody>
      </p:sp>
      <p:cxnSp>
        <p:nvCxnSpPr>
          <p:cNvPr id="44" name="Straight Connector 4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DC99E3B5-43DA-EA88-732A-59B5798BAF1B}"/>
              </a:ext>
            </a:extLst>
          </p:cNvPr>
          <p:cNvSpPr>
            <a:spLocks noGrp="1"/>
          </p:cNvSpPr>
          <p:nvPr>
            <p:ph idx="1"/>
          </p:nvPr>
        </p:nvSpPr>
        <p:spPr>
          <a:xfrm>
            <a:off x="1068497" y="2545491"/>
            <a:ext cx="5312254" cy="3898557"/>
          </a:xfrm>
        </p:spPr>
        <p:txBody>
          <a:bodyPr>
            <a:normAutofit fontScale="92500" lnSpcReduction="10000"/>
          </a:bodyPr>
          <a:lstStyle/>
          <a:p>
            <a:pPr algn="just">
              <a:lnSpc>
                <a:spcPct val="100000"/>
              </a:lnSpc>
            </a:pPr>
            <a:r>
              <a:rPr lang="en-US" sz="1400" dirty="0"/>
              <a:t>Setup: Import required libraries for image handling and data manipulation.</a:t>
            </a:r>
          </a:p>
          <a:p>
            <a:pPr algn="just">
              <a:lnSpc>
                <a:spcPct val="100000"/>
              </a:lnSpc>
            </a:pPr>
            <a:r>
              <a:rPr lang="en-US" sz="1400" dirty="0"/>
              <a:t>BWT Transformation: Apply Burrows-Wheeler Transform (BWT) to reorder image data.</a:t>
            </a:r>
          </a:p>
          <a:p>
            <a:pPr algn="just">
              <a:lnSpc>
                <a:spcPct val="100000"/>
              </a:lnSpc>
            </a:pPr>
            <a:r>
              <a:rPr lang="en-US" sz="1400" dirty="0"/>
              <a:t>Huffman Coding: Create a Huffman tree based on symbol frequencies for efficient encoding.</a:t>
            </a:r>
            <a:endParaRPr lang="en-IN" sz="1400" dirty="0"/>
          </a:p>
          <a:p>
            <a:pPr algn="just">
              <a:lnSpc>
                <a:spcPct val="100000"/>
              </a:lnSpc>
            </a:pPr>
            <a:r>
              <a:rPr lang="en-US" sz="1400" dirty="0"/>
              <a:t>Code Mapping: Generate a mapping of symbols to their Huffman codes.</a:t>
            </a:r>
            <a:endParaRPr lang="en-IN" sz="1400" dirty="0"/>
          </a:p>
          <a:p>
            <a:pPr algn="just">
              <a:lnSpc>
                <a:spcPct val="100000"/>
              </a:lnSpc>
            </a:pPr>
            <a:r>
              <a:rPr lang="en-US" sz="1400" dirty="0"/>
              <a:t>Compression: Replace image symbols with Huffman codes to compress data.</a:t>
            </a:r>
          </a:p>
          <a:p>
            <a:pPr algn="just">
              <a:lnSpc>
                <a:spcPct val="100000"/>
              </a:lnSpc>
            </a:pPr>
            <a:r>
              <a:rPr lang="en-US" sz="1400" dirty="0"/>
              <a:t>Size Analysis: Measure compressed data size and calculate compression factor.</a:t>
            </a:r>
          </a:p>
          <a:p>
            <a:pPr algn="just">
              <a:lnSpc>
                <a:spcPct val="100000"/>
              </a:lnSpc>
            </a:pPr>
            <a:r>
              <a:rPr lang="en-US" sz="1400" dirty="0"/>
              <a:t>Dynamic Process: Read image data in chunks, apply BWT, build Huffman tree, and compress.</a:t>
            </a:r>
          </a:p>
          <a:p>
            <a:pPr algn="just">
              <a:lnSpc>
                <a:spcPct val="100000"/>
              </a:lnSpc>
            </a:pPr>
            <a:r>
              <a:rPr lang="en-US" sz="1400" dirty="0"/>
              <a:t>Main Execution: Run the process, calculate sizes, and display compression outcomes.</a:t>
            </a:r>
          </a:p>
          <a:p>
            <a:pPr algn="just">
              <a:lnSpc>
                <a:spcPct val="100000"/>
              </a:lnSpc>
            </a:pPr>
            <a:endParaRPr lang="en-US" sz="1000" dirty="0"/>
          </a:p>
          <a:p>
            <a:pPr algn="just">
              <a:lnSpc>
                <a:spcPct val="100000"/>
              </a:lnSpc>
            </a:pPr>
            <a:endParaRPr lang="en-US" sz="1000" dirty="0"/>
          </a:p>
        </p:txBody>
      </p:sp>
      <p:sp>
        <p:nvSpPr>
          <p:cNvPr id="46" name="Freeform: Shape 45">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diagram of a program&#10;&#10;Description automatically generated">
            <a:extLst>
              <a:ext uri="{FF2B5EF4-FFF2-40B4-BE49-F238E27FC236}">
                <a16:creationId xmlns:a16="http://schemas.microsoft.com/office/drawing/2014/main" id="{C159FF0F-B441-4A5C-83ED-DB3BD50BD62A}"/>
              </a:ext>
            </a:extLst>
          </p:cNvPr>
          <p:cNvPicPr>
            <a:picLocks noChangeAspect="1"/>
          </p:cNvPicPr>
          <p:nvPr/>
        </p:nvPicPr>
        <p:blipFill>
          <a:blip r:embed="rId2"/>
          <a:stretch>
            <a:fillRect/>
          </a:stretch>
        </p:blipFill>
        <p:spPr>
          <a:xfrm>
            <a:off x="7449248" y="1698170"/>
            <a:ext cx="4573876" cy="3998295"/>
          </a:xfrm>
          <a:prstGeom prst="rect">
            <a:avLst/>
          </a:prstGeom>
        </p:spPr>
      </p:pic>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743236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4C4C0-496B-38C7-B477-A8DC8CAA172B}"/>
              </a:ext>
            </a:extLst>
          </p:cNvPr>
          <p:cNvSpPr>
            <a:spLocks noGrp="1"/>
          </p:cNvSpPr>
          <p:nvPr>
            <p:ph type="title"/>
          </p:nvPr>
        </p:nvSpPr>
        <p:spPr>
          <a:xfrm>
            <a:off x="1068497" y="1063255"/>
            <a:ext cx="3508458" cy="4807541"/>
          </a:xfrm>
        </p:spPr>
        <p:txBody>
          <a:bodyPr>
            <a:normAutofit/>
          </a:bodyPr>
          <a:lstStyle/>
          <a:p>
            <a:r>
              <a:rPr lang="en-IN" sz="5400" dirty="0"/>
              <a:t>Merged Algorithm Pseudocode</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7" name="Content Placeholder 2">
            <a:extLst>
              <a:ext uri="{FF2B5EF4-FFF2-40B4-BE49-F238E27FC236}">
                <a16:creationId xmlns:a16="http://schemas.microsoft.com/office/drawing/2014/main" id="{B4017F22-22C3-EE3B-B906-7892B57DEA1B}"/>
              </a:ext>
            </a:extLst>
          </p:cNvPr>
          <p:cNvGraphicFramePr>
            <a:graphicFrameLocks noGrp="1"/>
          </p:cNvGraphicFramePr>
          <p:nvPr>
            <p:ph idx="1"/>
            <p:extLst>
              <p:ext uri="{D42A27DB-BD31-4B8C-83A1-F6EECF244321}">
                <p14:modId xmlns:p14="http://schemas.microsoft.com/office/powerpoint/2010/main" val="1384749793"/>
              </p:ext>
            </p:extLst>
          </p:nvPr>
        </p:nvGraphicFramePr>
        <p:xfrm>
          <a:off x="5765962" y="727788"/>
          <a:ext cx="6018048" cy="5224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907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46F4-0051-DECD-4787-6E7D6C896A98}"/>
              </a:ext>
            </a:extLst>
          </p:cNvPr>
          <p:cNvSpPr>
            <a:spLocks noGrp="1"/>
          </p:cNvSpPr>
          <p:nvPr>
            <p:ph type="title"/>
          </p:nvPr>
        </p:nvSpPr>
        <p:spPr>
          <a:xfrm>
            <a:off x="332865" y="760336"/>
            <a:ext cx="3831336" cy="4754880"/>
          </a:xfrm>
        </p:spPr>
        <p:txBody>
          <a:bodyPr/>
          <a:lstStyle/>
          <a:p>
            <a:r>
              <a:rPr lang="en-IN" dirty="0"/>
              <a:t>Comparing the compressed images</a:t>
            </a:r>
          </a:p>
        </p:txBody>
      </p:sp>
      <p:graphicFrame>
        <p:nvGraphicFramePr>
          <p:cNvPr id="8" name="Content Placeholder 2">
            <a:extLst>
              <a:ext uri="{FF2B5EF4-FFF2-40B4-BE49-F238E27FC236}">
                <a16:creationId xmlns:a16="http://schemas.microsoft.com/office/drawing/2014/main" id="{9FFC6A32-1EE2-4C1F-6F12-C8752A58EE5F}"/>
              </a:ext>
            </a:extLst>
          </p:cNvPr>
          <p:cNvGraphicFramePr>
            <a:graphicFrameLocks noGrp="1"/>
          </p:cNvGraphicFramePr>
          <p:nvPr>
            <p:ph idx="1"/>
            <p:extLst>
              <p:ext uri="{D42A27DB-BD31-4B8C-83A1-F6EECF244321}">
                <p14:modId xmlns:p14="http://schemas.microsoft.com/office/powerpoint/2010/main" val="1679159893"/>
              </p:ext>
            </p:extLst>
          </p:nvPr>
        </p:nvGraphicFramePr>
        <p:xfrm>
          <a:off x="4321619" y="758058"/>
          <a:ext cx="6245352"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stuffed animal looking at a face on a tile floor&#10;&#10;Description automatically generated">
            <a:extLst>
              <a:ext uri="{FF2B5EF4-FFF2-40B4-BE49-F238E27FC236}">
                <a16:creationId xmlns:a16="http://schemas.microsoft.com/office/drawing/2014/main" id="{6FDBD3BB-3403-CB7B-D099-F7AA3FD2A050}"/>
              </a:ext>
            </a:extLst>
          </p:cNvPr>
          <p:cNvPicPr>
            <a:picLocks noChangeAspect="1"/>
          </p:cNvPicPr>
          <p:nvPr/>
        </p:nvPicPr>
        <p:blipFill>
          <a:blip r:embed="rId7"/>
          <a:stretch>
            <a:fillRect/>
          </a:stretch>
        </p:blipFill>
        <p:spPr>
          <a:xfrm>
            <a:off x="10724390" y="929841"/>
            <a:ext cx="1134745" cy="1104900"/>
          </a:xfrm>
          <a:prstGeom prst="rect">
            <a:avLst/>
          </a:prstGeom>
        </p:spPr>
      </p:pic>
      <p:pic>
        <p:nvPicPr>
          <p:cNvPr id="5" name="Picture 4" descr="A stuffed penguin on a tile floor&#10;&#10;Description automatically generated">
            <a:extLst>
              <a:ext uri="{FF2B5EF4-FFF2-40B4-BE49-F238E27FC236}">
                <a16:creationId xmlns:a16="http://schemas.microsoft.com/office/drawing/2014/main" id="{1E61C5C8-99DF-3DBD-E7ED-E6DE932624A3}"/>
              </a:ext>
            </a:extLst>
          </p:cNvPr>
          <p:cNvPicPr>
            <a:picLocks noChangeAspect="1"/>
          </p:cNvPicPr>
          <p:nvPr/>
        </p:nvPicPr>
        <p:blipFill>
          <a:blip r:embed="rId8"/>
          <a:stretch>
            <a:fillRect/>
          </a:stretch>
        </p:blipFill>
        <p:spPr>
          <a:xfrm>
            <a:off x="10724390" y="2458994"/>
            <a:ext cx="1445897" cy="1406753"/>
          </a:xfrm>
          <a:prstGeom prst="rect">
            <a:avLst/>
          </a:prstGeom>
        </p:spPr>
      </p:pic>
      <p:pic>
        <p:nvPicPr>
          <p:cNvPr id="6" name="Picture 5" descr="A stuffed animal looking at a shadow on a tile floor&#10;&#10;Description automatically generated">
            <a:extLst>
              <a:ext uri="{FF2B5EF4-FFF2-40B4-BE49-F238E27FC236}">
                <a16:creationId xmlns:a16="http://schemas.microsoft.com/office/drawing/2014/main" id="{31954F23-D5C0-DC53-FF2E-897FE1C726FA}"/>
              </a:ext>
            </a:extLst>
          </p:cNvPr>
          <p:cNvPicPr>
            <a:picLocks noChangeAspect="1"/>
          </p:cNvPicPr>
          <p:nvPr/>
        </p:nvPicPr>
        <p:blipFill>
          <a:blip r:embed="rId9"/>
          <a:stretch>
            <a:fillRect/>
          </a:stretch>
        </p:blipFill>
        <p:spPr>
          <a:xfrm>
            <a:off x="10724390" y="4346764"/>
            <a:ext cx="908050" cy="915670"/>
          </a:xfrm>
          <a:prstGeom prst="rect">
            <a:avLst/>
          </a:prstGeom>
        </p:spPr>
      </p:pic>
    </p:spTree>
    <p:extLst>
      <p:ext uri="{BB962C8B-B14F-4D97-AF65-F5344CB8AC3E}">
        <p14:creationId xmlns:p14="http://schemas.microsoft.com/office/powerpoint/2010/main" val="3159865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29EE5-7CB7-14F2-EF42-5C77FD6CDAA2}"/>
              </a:ext>
            </a:extLst>
          </p:cNvPr>
          <p:cNvSpPr>
            <a:spLocks noGrp="1"/>
          </p:cNvSpPr>
          <p:nvPr>
            <p:ph type="title"/>
          </p:nvPr>
        </p:nvSpPr>
        <p:spPr>
          <a:xfrm>
            <a:off x="1068497" y="1063255"/>
            <a:ext cx="3429362" cy="4807541"/>
          </a:xfrm>
        </p:spPr>
        <p:txBody>
          <a:bodyPr>
            <a:normAutofit/>
          </a:bodyPr>
          <a:lstStyle/>
          <a:p>
            <a:r>
              <a:rPr lang="en-IN" sz="5400" dirty="0"/>
              <a:t>Quality Assessment</a:t>
            </a:r>
          </a:p>
        </p:txBody>
      </p:sp>
      <p:cxnSp>
        <p:nvCxnSpPr>
          <p:cNvPr id="33" name="Straight Connector 3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7" name="Content Placeholder 2">
            <a:extLst>
              <a:ext uri="{FF2B5EF4-FFF2-40B4-BE49-F238E27FC236}">
                <a16:creationId xmlns:a16="http://schemas.microsoft.com/office/drawing/2014/main" id="{9B029E06-7E26-1B4B-81DC-3173D92E5213}"/>
              </a:ext>
            </a:extLst>
          </p:cNvPr>
          <p:cNvGraphicFramePr>
            <a:graphicFrameLocks noGrp="1"/>
          </p:cNvGraphicFramePr>
          <p:nvPr>
            <p:ph idx="1"/>
            <p:extLst>
              <p:ext uri="{D42A27DB-BD31-4B8C-83A1-F6EECF244321}">
                <p14:modId xmlns:p14="http://schemas.microsoft.com/office/powerpoint/2010/main" val="1638158104"/>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5103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CEB9CCF0-FDC8-4563-ADE4-F400B6BD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7931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D8F56-423C-EFF3-AA8F-DB19CF6CE3C8}"/>
              </a:ext>
            </a:extLst>
          </p:cNvPr>
          <p:cNvSpPr>
            <a:spLocks noGrp="1"/>
          </p:cNvSpPr>
          <p:nvPr>
            <p:ph type="title"/>
          </p:nvPr>
        </p:nvSpPr>
        <p:spPr>
          <a:xfrm>
            <a:off x="758952" y="758952"/>
            <a:ext cx="3831336" cy="4754880"/>
          </a:xfrm>
        </p:spPr>
        <p:txBody>
          <a:bodyPr anchor="ctr">
            <a:normAutofit/>
          </a:bodyPr>
          <a:lstStyle/>
          <a:p>
            <a:r>
              <a:rPr lang="en-IN">
                <a:solidFill>
                  <a:schemeClr val="bg1"/>
                </a:solidFill>
              </a:rPr>
              <a:t>Conculsion</a:t>
            </a:r>
          </a:p>
        </p:txBody>
      </p:sp>
      <p:sp>
        <p:nvSpPr>
          <p:cNvPr id="11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71" name="Content Placeholder 2">
            <a:extLst>
              <a:ext uri="{FF2B5EF4-FFF2-40B4-BE49-F238E27FC236}">
                <a16:creationId xmlns:a16="http://schemas.microsoft.com/office/drawing/2014/main" id="{474F1171-ED46-CEB5-A246-9D43B6D02ED8}"/>
              </a:ext>
            </a:extLst>
          </p:cNvPr>
          <p:cNvGraphicFramePr>
            <a:graphicFrameLocks noGrp="1"/>
          </p:cNvGraphicFramePr>
          <p:nvPr>
            <p:ph idx="1"/>
            <p:extLst>
              <p:ext uri="{D42A27DB-BD31-4B8C-83A1-F6EECF244321}">
                <p14:modId xmlns:p14="http://schemas.microsoft.com/office/powerpoint/2010/main" val="1171699662"/>
              </p:ext>
            </p:extLst>
          </p:nvPr>
        </p:nvGraphicFramePr>
        <p:xfrm>
          <a:off x="5725236" y="758825"/>
          <a:ext cx="5704764" cy="5512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0039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9219D555-4074-E1D4-6F87-2C00409CFF55}"/>
              </a:ext>
            </a:extLst>
          </p:cNvPr>
          <p:cNvPicPr>
            <a:picLocks noChangeAspect="1"/>
          </p:cNvPicPr>
          <p:nvPr/>
        </p:nvPicPr>
        <p:blipFill rotWithShape="1">
          <a:blip r:embed="rId2">
            <a:duotone>
              <a:schemeClr val="bg2">
                <a:shade val="45000"/>
                <a:satMod val="135000"/>
              </a:schemeClr>
              <a:prstClr val="white"/>
            </a:duotone>
            <a:alphaModFix amt="30000"/>
          </a:blip>
          <a:srcRect t="1511" b="14220"/>
          <a:stretch/>
        </p:blipFill>
        <p:spPr>
          <a:xfrm>
            <a:off x="13450" y="0"/>
            <a:ext cx="12192000" cy="6857990"/>
          </a:xfrm>
          <a:prstGeom prst="rect">
            <a:avLst/>
          </a:prstGeom>
        </p:spPr>
      </p:pic>
      <p:sp>
        <p:nvSpPr>
          <p:cNvPr id="2" name="Title 1">
            <a:extLst>
              <a:ext uri="{FF2B5EF4-FFF2-40B4-BE49-F238E27FC236}">
                <a16:creationId xmlns:a16="http://schemas.microsoft.com/office/drawing/2014/main" id="{9EBFF10E-9C5C-3F79-C9CC-236A10D5F73A}"/>
              </a:ext>
            </a:extLst>
          </p:cNvPr>
          <p:cNvSpPr>
            <a:spLocks noGrp="1"/>
          </p:cNvSpPr>
          <p:nvPr>
            <p:ph type="title"/>
          </p:nvPr>
        </p:nvSpPr>
        <p:spPr>
          <a:xfrm>
            <a:off x="758952" y="2845837"/>
            <a:ext cx="3831335" cy="2667994"/>
          </a:xfrm>
        </p:spPr>
        <p:txBody>
          <a:bodyPr>
            <a:normAutofit/>
          </a:bodyPr>
          <a:lstStyle/>
          <a:p>
            <a:r>
              <a:rPr lang="en-IN" dirty="0"/>
              <a:t>Abstract</a:t>
            </a:r>
            <a:endParaRPr lang="en-IN" sz="5100" dirty="0"/>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B740AC0-E87F-308E-A974-FEA4CA138FA9}"/>
              </a:ext>
            </a:extLst>
          </p:cNvPr>
          <p:cNvSpPr>
            <a:spLocks noGrp="1"/>
          </p:cNvSpPr>
          <p:nvPr>
            <p:ph idx="1"/>
          </p:nvPr>
        </p:nvSpPr>
        <p:spPr>
          <a:xfrm>
            <a:off x="5232992" y="1201002"/>
            <a:ext cx="6467589" cy="5470386"/>
          </a:xfrm>
        </p:spPr>
        <p:txBody>
          <a:bodyPr>
            <a:normAutofit/>
          </a:bodyPr>
          <a:lstStyle/>
          <a:p>
            <a:pPr algn="just">
              <a:lnSpc>
                <a:spcPct val="100000"/>
              </a:lnSpc>
            </a:pPr>
            <a:r>
              <a:rPr lang="en-US" sz="1900" kern="100" dirty="0">
                <a:effectLst/>
                <a:ea typeface="Calibri" panose="020F0502020204030204" pitchFamily="34" charset="0"/>
                <a:cs typeface="Times New Roman" panose="02020603050405020304" pitchFamily="18" charset="0"/>
              </a:rPr>
              <a:t>Data compression is a vital method for reducing the size of digital data to save space and make transmitting it quicker. </a:t>
            </a:r>
          </a:p>
          <a:p>
            <a:pPr algn="just">
              <a:lnSpc>
                <a:spcPct val="100000"/>
              </a:lnSpc>
            </a:pPr>
            <a:r>
              <a:rPr lang="en-US" sz="1900" kern="100" dirty="0">
                <a:effectLst/>
                <a:ea typeface="Calibri" panose="020F0502020204030204" pitchFamily="34" charset="0"/>
                <a:cs typeface="Times New Roman" panose="02020603050405020304" pitchFamily="18" charset="0"/>
              </a:rPr>
              <a:t>A novel data compression method is introduced, combining Huffman coding and the Burrows-Wheeler Transform (BWT) to efficiently compress images. This algorithm rearranges data using BWT and assigns shorter codes to frequently occurring characters with Huffman coding. </a:t>
            </a:r>
          </a:p>
          <a:p>
            <a:pPr algn="just">
              <a:lnSpc>
                <a:spcPct val="100000"/>
              </a:lnSpc>
            </a:pPr>
            <a:r>
              <a:rPr lang="en-US" sz="1900" kern="100" dirty="0">
                <a:effectLst/>
                <a:ea typeface="Calibri" panose="020F0502020204030204" pitchFamily="34" charset="0"/>
                <a:cs typeface="Times New Roman" panose="02020603050405020304" pitchFamily="18" charset="0"/>
              </a:rPr>
              <a:t>Experimental results demonstrate that the combined approach achieves higher compression ratios across various image types and is efficient for both encoding and decoding. In conclusion, the algorithm shows potential for applications involving large image storage and transmission.</a:t>
            </a:r>
            <a:endParaRPr lang="en-IN" sz="1900" dirty="0"/>
          </a:p>
          <a:p>
            <a:pPr algn="just">
              <a:lnSpc>
                <a:spcPct val="100000"/>
              </a:lnSpc>
            </a:pPr>
            <a:endParaRPr lang="en-IN" sz="1900" dirty="0"/>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901607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194C4-A8A5-288C-0CC2-0C9D3C7A8168}"/>
              </a:ext>
            </a:extLst>
          </p:cNvPr>
          <p:cNvSpPr>
            <a:spLocks noGrp="1"/>
          </p:cNvSpPr>
          <p:nvPr>
            <p:ph type="title"/>
          </p:nvPr>
        </p:nvSpPr>
        <p:spPr>
          <a:xfrm>
            <a:off x="758952" y="420625"/>
            <a:ext cx="10667998" cy="1326814"/>
          </a:xfrm>
        </p:spPr>
        <p:txBody>
          <a:bodyPr anchor="ctr">
            <a:normAutofit/>
          </a:bodyPr>
          <a:lstStyle/>
          <a:p>
            <a:r>
              <a:rPr lang="en-IN" dirty="0">
                <a:solidFill>
                  <a:schemeClr val="bg1"/>
                </a:solidFill>
              </a:rPr>
              <a:t>Objective</a:t>
            </a:r>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D5844CC0-9784-0E97-7597-F082AE5BA837}"/>
              </a:ext>
            </a:extLst>
          </p:cNvPr>
          <p:cNvGraphicFramePr>
            <a:graphicFrameLocks noGrp="1"/>
          </p:cNvGraphicFramePr>
          <p:nvPr>
            <p:ph idx="1"/>
            <p:extLst>
              <p:ext uri="{D42A27DB-BD31-4B8C-83A1-F6EECF244321}">
                <p14:modId xmlns:p14="http://schemas.microsoft.com/office/powerpoint/2010/main" val="581968442"/>
              </p:ext>
            </p:extLst>
          </p:nvPr>
        </p:nvGraphicFramePr>
        <p:xfrm>
          <a:off x="758951" y="2413168"/>
          <a:ext cx="10522767" cy="337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38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F5431-34A2-1D61-60F2-7F6BB026D167}"/>
              </a:ext>
            </a:extLst>
          </p:cNvPr>
          <p:cNvSpPr>
            <a:spLocks noGrp="1"/>
          </p:cNvSpPr>
          <p:nvPr>
            <p:ph type="title"/>
          </p:nvPr>
        </p:nvSpPr>
        <p:spPr>
          <a:xfrm>
            <a:off x="758952" y="379475"/>
            <a:ext cx="10671048" cy="1554480"/>
          </a:xfrm>
        </p:spPr>
        <p:txBody>
          <a:bodyPr anchor="ctr">
            <a:normAutofit/>
          </a:bodyPr>
          <a:lstStyle/>
          <a:p>
            <a:r>
              <a:rPr lang="en-IN" dirty="0">
                <a:solidFill>
                  <a:schemeClr val="bg1"/>
                </a:solidFill>
              </a:rPr>
              <a:t>Compression Methods</a:t>
            </a:r>
          </a:p>
        </p:txBody>
      </p:sp>
      <p:sp>
        <p:nvSpPr>
          <p:cNvPr id="3" name="Content Placeholder 2">
            <a:extLst>
              <a:ext uri="{FF2B5EF4-FFF2-40B4-BE49-F238E27FC236}">
                <a16:creationId xmlns:a16="http://schemas.microsoft.com/office/drawing/2014/main" id="{8DBDCF69-8D20-C024-48B5-52C65787F666}"/>
              </a:ext>
            </a:extLst>
          </p:cNvPr>
          <p:cNvSpPr>
            <a:spLocks noGrp="1"/>
          </p:cNvSpPr>
          <p:nvPr>
            <p:ph idx="1"/>
          </p:nvPr>
        </p:nvSpPr>
        <p:spPr>
          <a:xfrm>
            <a:off x="758824" y="2607732"/>
            <a:ext cx="10671176" cy="3559803"/>
          </a:xfrm>
        </p:spPr>
        <p:txBody>
          <a:bodyPr>
            <a:normAutofit/>
          </a:bodyPr>
          <a:lstStyle/>
          <a:p>
            <a:pPr algn="just"/>
            <a:r>
              <a:rPr lang="en-IN" dirty="0"/>
              <a:t>Lossless Compression: r</a:t>
            </a:r>
            <a:r>
              <a:rPr lang="en-US" dirty="0"/>
              <a:t>educe data size while retaining all details, ensuring perfect data restoration, making them suitable for text files, code, and data that require exact preservation​. </a:t>
            </a:r>
          </a:p>
          <a:p>
            <a:pPr algn="just"/>
            <a:r>
              <a:rPr lang="en-US" dirty="0"/>
              <a:t>Lossy Compression: often achieves a higher level of compression as compared to lossless by omitting less crucial information, thus making it more suitable for multimedia content like images and videos, where minor data loss may go unnoticed. </a:t>
            </a:r>
          </a:p>
          <a:p>
            <a:pPr algn="just"/>
            <a:r>
              <a:rPr lang="en-IN" dirty="0"/>
              <a:t>Thus, the choice of which method to use depends on the data type and the desired balance between compression and data fidelity.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8084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89F64-EB57-4715-758A-68F81ED71038}"/>
              </a:ext>
            </a:extLst>
          </p:cNvPr>
          <p:cNvSpPr>
            <a:spLocks noGrp="1"/>
          </p:cNvSpPr>
          <p:nvPr>
            <p:ph type="title"/>
          </p:nvPr>
        </p:nvSpPr>
        <p:spPr>
          <a:xfrm>
            <a:off x="1068497" y="1063255"/>
            <a:ext cx="3122148" cy="4807541"/>
          </a:xfrm>
        </p:spPr>
        <p:txBody>
          <a:bodyPr>
            <a:normAutofit/>
          </a:bodyPr>
          <a:lstStyle/>
          <a:p>
            <a:r>
              <a:rPr lang="en-IN" dirty="0"/>
              <a:t>Proposed Study</a:t>
            </a:r>
          </a:p>
        </p:txBody>
      </p:sp>
      <p:cxnSp>
        <p:nvCxnSpPr>
          <p:cNvPr id="57" name="Straight Connector 56">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9" name="Freeform: Shape 58">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27" name="Content Placeholder 2">
            <a:extLst>
              <a:ext uri="{FF2B5EF4-FFF2-40B4-BE49-F238E27FC236}">
                <a16:creationId xmlns:a16="http://schemas.microsoft.com/office/drawing/2014/main" id="{0A81811F-3A9B-DB20-8246-A977F22E0E3C}"/>
              </a:ext>
            </a:extLst>
          </p:cNvPr>
          <p:cNvGraphicFramePr>
            <a:graphicFrameLocks noGrp="1"/>
          </p:cNvGraphicFramePr>
          <p:nvPr>
            <p:ph idx="1"/>
            <p:extLst>
              <p:ext uri="{D42A27DB-BD31-4B8C-83A1-F6EECF244321}">
                <p14:modId xmlns:p14="http://schemas.microsoft.com/office/powerpoint/2010/main" val="3210133890"/>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410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C58A8-C9A8-F690-0CE7-D2C86B066EAF}"/>
              </a:ext>
            </a:extLst>
          </p:cNvPr>
          <p:cNvSpPr>
            <a:spLocks noGrp="1"/>
          </p:cNvSpPr>
          <p:nvPr>
            <p:ph type="title"/>
          </p:nvPr>
        </p:nvSpPr>
        <p:spPr>
          <a:xfrm>
            <a:off x="758952" y="420625"/>
            <a:ext cx="10667998" cy="1326814"/>
          </a:xfrm>
        </p:spPr>
        <p:txBody>
          <a:bodyPr anchor="ctr">
            <a:normAutofit/>
          </a:bodyPr>
          <a:lstStyle/>
          <a:p>
            <a:r>
              <a:rPr lang="en-IN" dirty="0">
                <a:solidFill>
                  <a:schemeClr val="bg1"/>
                </a:solidFill>
              </a:rPr>
              <a:t>Phases of Study</a:t>
            </a:r>
          </a:p>
        </p:txBody>
      </p:sp>
      <p:sp>
        <p:nvSpPr>
          <p:cNvPr id="2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7" name="Content Placeholder 2">
            <a:extLst>
              <a:ext uri="{FF2B5EF4-FFF2-40B4-BE49-F238E27FC236}">
                <a16:creationId xmlns:a16="http://schemas.microsoft.com/office/drawing/2014/main" id="{86D98A2B-AAF8-DFC8-0F3F-2168AE70DF10}"/>
              </a:ext>
            </a:extLst>
          </p:cNvPr>
          <p:cNvGraphicFramePr>
            <a:graphicFrameLocks noGrp="1"/>
          </p:cNvGraphicFramePr>
          <p:nvPr>
            <p:ph idx="1"/>
            <p:extLst>
              <p:ext uri="{D42A27DB-BD31-4B8C-83A1-F6EECF244321}">
                <p14:modId xmlns:p14="http://schemas.microsoft.com/office/powerpoint/2010/main" val="3666959974"/>
              </p:ext>
            </p:extLst>
          </p:nvPr>
        </p:nvGraphicFramePr>
        <p:xfrm>
          <a:off x="214604" y="2315849"/>
          <a:ext cx="11719249" cy="4252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884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4BDB1-3CC2-E737-F6AE-CBA92AE98CE4}"/>
              </a:ext>
            </a:extLst>
          </p:cNvPr>
          <p:cNvSpPr>
            <a:spLocks noGrp="1"/>
          </p:cNvSpPr>
          <p:nvPr>
            <p:ph type="title"/>
          </p:nvPr>
        </p:nvSpPr>
        <p:spPr>
          <a:xfrm>
            <a:off x="1057730" y="1032364"/>
            <a:ext cx="5312254" cy="1540106"/>
          </a:xfrm>
        </p:spPr>
        <p:txBody>
          <a:bodyPr>
            <a:normAutofit fontScale="90000"/>
          </a:bodyPr>
          <a:lstStyle/>
          <a:p>
            <a:r>
              <a:rPr lang="en-IN" sz="5400" dirty="0"/>
              <a:t>Calculating Compression Factor</a:t>
            </a:r>
          </a:p>
        </p:txBody>
      </p:sp>
      <p:cxnSp>
        <p:nvCxnSpPr>
          <p:cNvPr id="64" name="Straight Connector 6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E9D2E308-8711-0EF5-AB05-992DFA4E30C2}"/>
              </a:ext>
            </a:extLst>
          </p:cNvPr>
          <p:cNvSpPr>
            <a:spLocks noGrp="1"/>
          </p:cNvSpPr>
          <p:nvPr>
            <p:ph idx="1"/>
          </p:nvPr>
        </p:nvSpPr>
        <p:spPr>
          <a:xfrm>
            <a:off x="1057730" y="2730843"/>
            <a:ext cx="5312254" cy="3750275"/>
          </a:xfrm>
        </p:spPr>
        <p:txBody>
          <a:bodyPr>
            <a:normAutofit lnSpcReduction="10000"/>
          </a:bodyPr>
          <a:lstStyle/>
          <a:p>
            <a:pPr marL="468630" indent="-285750" algn="just">
              <a:lnSpc>
                <a:spcPct val="100000"/>
              </a:lnSpc>
              <a:spcAft>
                <a:spcPts val="800"/>
              </a:spcAft>
            </a:pPr>
            <a:r>
              <a:rPr lang="en-IN" sz="1600" kern="0" spc="-5" dirty="0">
                <a:effectLst/>
                <a:latin typeface="Times New Roman" panose="02020603050405020304" pitchFamily="18" charset="0"/>
                <a:ea typeface="SimSun" panose="02010600030101010101" pitchFamily="2" charset="-122"/>
                <a:cs typeface="Times New Roman" panose="02020603050405020304" pitchFamily="18" charset="0"/>
              </a:rPr>
              <a:t>Original Size: Calculate the original size of the data in bits. This is usually done by multiplying the number of bytes in the original data by 8 (since there are 8 bits in a byte). In your case, this would be the size of the image data before compression.  </a:t>
            </a:r>
          </a:p>
          <a:p>
            <a:pPr marL="468630" indent="-285750" algn="just">
              <a:lnSpc>
                <a:spcPct val="100000"/>
              </a:lnSpc>
              <a:spcAft>
                <a:spcPts val="800"/>
              </a:spcAft>
            </a:pPr>
            <a:r>
              <a:rPr lang="en-IN" sz="1600" kern="0" spc="-5" dirty="0">
                <a:effectLst/>
                <a:latin typeface="Times New Roman" panose="02020603050405020304" pitchFamily="18" charset="0"/>
                <a:ea typeface="SimSun" panose="02010600030101010101" pitchFamily="2" charset="-122"/>
                <a:cs typeface="Times New Roman" panose="02020603050405020304" pitchFamily="18" charset="0"/>
              </a:rPr>
              <a:t>Compressed Size: Calculate the size of the data after compression in bits. This can be determined by counting the number of bits in the compressed data, considering any additional overhead introduced by compression methods.</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468630" indent="-285750" algn="just">
              <a:lnSpc>
                <a:spcPct val="100000"/>
              </a:lnSpc>
              <a:spcAft>
                <a:spcPts val="800"/>
              </a:spcAft>
            </a:pPr>
            <a:r>
              <a:rPr lang="en-IN" sz="1600" kern="0" spc="-5" dirty="0">
                <a:effectLst/>
                <a:latin typeface="Times New Roman" panose="02020603050405020304" pitchFamily="18" charset="0"/>
                <a:ea typeface="SimSun" panose="02010600030101010101" pitchFamily="2" charset="-122"/>
                <a:cs typeface="Times New Roman" panose="02020603050405020304" pitchFamily="18" charset="0"/>
              </a:rPr>
              <a:t>Compression Factor: Calculate the compression factor by dividing the original size by the compressed size. The formula is:</a:t>
            </a:r>
          </a:p>
          <a:p>
            <a:pPr marL="468630" indent="-285750" algn="just">
              <a:lnSpc>
                <a:spcPct val="100000"/>
              </a:lnSpc>
              <a:spcAft>
                <a:spcPts val="800"/>
              </a:spcAft>
            </a:pPr>
            <a:r>
              <a:rPr lang="en-IN" sz="1600" kern="0" spc="-5" dirty="0">
                <a:effectLst/>
                <a:latin typeface="Times New Roman" panose="02020603050405020304" pitchFamily="18" charset="0"/>
                <a:ea typeface="SimSun" panose="02010600030101010101" pitchFamily="2" charset="-122"/>
                <a:cs typeface="Times New Roman" panose="02020603050405020304" pitchFamily="18" charset="0"/>
              </a:rPr>
              <a:t>Compression Factor = Original Size / Compressed Size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Freeform: Shape 65">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19" descr="Calculator">
            <a:extLst>
              <a:ext uri="{FF2B5EF4-FFF2-40B4-BE49-F238E27FC236}">
                <a16:creationId xmlns:a16="http://schemas.microsoft.com/office/drawing/2014/main" id="{0C3060FB-376F-D082-CB2A-73D149E642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0087" y="1663890"/>
            <a:ext cx="3434963" cy="3434963"/>
          </a:xfrm>
          <a:prstGeom prst="rect">
            <a:avLst/>
          </a:prstGeom>
        </p:spPr>
      </p:pic>
      <p:sp>
        <p:nvSpPr>
          <p:cNvPr id="6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10167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5B531-5E11-F9F2-6B2A-B3F32BD03C5F}"/>
              </a:ext>
            </a:extLst>
          </p:cNvPr>
          <p:cNvSpPr>
            <a:spLocks noGrp="1"/>
          </p:cNvSpPr>
          <p:nvPr>
            <p:ph type="title"/>
          </p:nvPr>
        </p:nvSpPr>
        <p:spPr>
          <a:xfrm>
            <a:off x="1068496" y="520540"/>
            <a:ext cx="5505293" cy="942392"/>
          </a:xfrm>
        </p:spPr>
        <p:txBody>
          <a:bodyPr>
            <a:normAutofit fontScale="90000"/>
          </a:bodyPr>
          <a:lstStyle/>
          <a:p>
            <a:r>
              <a:rPr lang="en-IN" dirty="0"/>
              <a:t>Huffman Algorithm</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34EEF57-F99E-70D7-425B-FC5DF2BC7B6A}"/>
              </a:ext>
            </a:extLst>
          </p:cNvPr>
          <p:cNvSpPr>
            <a:spLocks noGrp="1"/>
          </p:cNvSpPr>
          <p:nvPr>
            <p:ph idx="1"/>
          </p:nvPr>
        </p:nvSpPr>
        <p:spPr>
          <a:xfrm>
            <a:off x="1068497" y="1368910"/>
            <a:ext cx="5312254" cy="4414654"/>
          </a:xfrm>
        </p:spPr>
        <p:txBody>
          <a:bodyPr>
            <a:noAutofit/>
          </a:bodyPr>
          <a:lstStyle/>
          <a:p>
            <a:pPr algn="just">
              <a:lnSpc>
                <a:spcPct val="100000"/>
              </a:lnSpc>
            </a:pPr>
            <a:r>
              <a:rPr lang="en-US" sz="1400" dirty="0"/>
              <a:t>Huffman Coding: Lossless compression method for images without compromising quality; shorter codes for common symbols, longer for less common.</a:t>
            </a:r>
          </a:p>
          <a:p>
            <a:pPr algn="just">
              <a:lnSpc>
                <a:spcPct val="100000"/>
              </a:lnSpc>
            </a:pPr>
            <a:endParaRPr lang="en-US" sz="1400" dirty="0"/>
          </a:p>
          <a:p>
            <a:pPr algn="just">
              <a:lnSpc>
                <a:spcPct val="100000"/>
              </a:lnSpc>
            </a:pPr>
            <a:r>
              <a:rPr lang="en-US" sz="1400" dirty="0"/>
              <a:t>Frequency Assessment: Evaluate pixel value frequency to create a Huffman tree; each leaf node represents a pixel value and its associated frequency.</a:t>
            </a:r>
          </a:p>
          <a:p>
            <a:pPr algn="just">
              <a:lnSpc>
                <a:spcPct val="100000"/>
              </a:lnSpc>
            </a:pPr>
            <a:endParaRPr lang="en-US" sz="1400" dirty="0"/>
          </a:p>
          <a:p>
            <a:pPr algn="just">
              <a:lnSpc>
                <a:spcPct val="100000"/>
              </a:lnSpc>
            </a:pPr>
            <a:r>
              <a:rPr lang="en-US" sz="1400" dirty="0"/>
              <a:t>Compression Advantage: Structuring the Huffman tree assigns concise codes to common pixel values, resulting in a compressed file with fewer bits. This reduces storage space and resource requirements during transmission.</a:t>
            </a:r>
          </a:p>
          <a:p>
            <a:pPr algn="just">
              <a:lnSpc>
                <a:spcPct val="100000"/>
              </a:lnSpc>
            </a:pPr>
            <a:endParaRPr lang="en-US" sz="1400" dirty="0"/>
          </a:p>
          <a:p>
            <a:pPr algn="just">
              <a:lnSpc>
                <a:spcPct val="100000"/>
              </a:lnSpc>
            </a:pPr>
            <a:r>
              <a:rPr lang="en-US" sz="1400" dirty="0"/>
              <a:t>Encoding: Replace each pixel value with its Huffman code in the encoding process, creating a compressed image file suitable for efficient storage or transmission.</a:t>
            </a:r>
          </a:p>
          <a:p>
            <a:pPr algn="just">
              <a:lnSpc>
                <a:spcPct val="100000"/>
              </a:lnSpc>
            </a:pPr>
            <a:endParaRPr lang="en-US" sz="1400" dirty="0"/>
          </a:p>
          <a:p>
            <a:pPr algn="just">
              <a:lnSpc>
                <a:spcPct val="100000"/>
              </a:lnSpc>
            </a:pPr>
            <a:r>
              <a:rPr lang="en-US" sz="1400" dirty="0"/>
              <a:t>Decoding: Utilize the same code table to reverse the process during decoding, converting Huffman codes back to pixel values and successfully reconstructing the original image with preserved quality.</a:t>
            </a:r>
          </a:p>
          <a:p>
            <a:pPr algn="just">
              <a:lnSpc>
                <a:spcPct val="100000"/>
              </a:lnSpc>
            </a:pPr>
            <a:endParaRPr lang="en-US" sz="1200" dirty="0"/>
          </a:p>
          <a:p>
            <a:pPr algn="just">
              <a:lnSpc>
                <a:spcPct val="100000"/>
              </a:lnSpc>
            </a:pPr>
            <a:endParaRPr lang="en-US" sz="1200" dirty="0"/>
          </a:p>
          <a:p>
            <a:pPr algn="just">
              <a:lnSpc>
                <a:spcPct val="100000"/>
              </a:lnSpc>
            </a:pPr>
            <a:endParaRPr lang="en-US" sz="1200" dirty="0"/>
          </a:p>
          <a:p>
            <a:pPr marL="0" indent="0" algn="just">
              <a:lnSpc>
                <a:spcPct val="100000"/>
              </a:lnSpc>
              <a:buNone/>
            </a:pPr>
            <a:endParaRPr lang="en-US" sz="1200" dirty="0"/>
          </a:p>
          <a:p>
            <a:pPr algn="just">
              <a:lnSpc>
                <a:spcPct val="100000"/>
              </a:lnSpc>
            </a:pPr>
            <a:endParaRPr lang="en-US" sz="1200" dirty="0"/>
          </a:p>
          <a:p>
            <a:pPr algn="just">
              <a:lnSpc>
                <a:spcPct val="100000"/>
              </a:lnSpc>
            </a:pPr>
            <a:endParaRPr lang="en-IN" sz="1200" dirty="0"/>
          </a:p>
        </p:txBody>
      </p:sp>
      <p:pic>
        <p:nvPicPr>
          <p:cNvPr id="5" name="Picture 4" descr="Top view of cubes connected with black lines">
            <a:extLst>
              <a:ext uri="{FF2B5EF4-FFF2-40B4-BE49-F238E27FC236}">
                <a16:creationId xmlns:a16="http://schemas.microsoft.com/office/drawing/2014/main" id="{6B55F986-839D-7116-3418-E8F8A3661FE9}"/>
              </a:ext>
            </a:extLst>
          </p:cNvPr>
          <p:cNvPicPr>
            <a:picLocks noChangeAspect="1"/>
          </p:cNvPicPr>
          <p:nvPr/>
        </p:nvPicPr>
        <p:blipFill rotWithShape="1">
          <a:blip r:embed="rId2"/>
          <a:srcRect l="26445" r="1652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29207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32144-A284-2811-660F-B5F1DA47BE09}"/>
              </a:ext>
            </a:extLst>
          </p:cNvPr>
          <p:cNvSpPr>
            <a:spLocks noGrp="1"/>
          </p:cNvSpPr>
          <p:nvPr>
            <p:ph type="title"/>
          </p:nvPr>
        </p:nvSpPr>
        <p:spPr>
          <a:xfrm>
            <a:off x="758952" y="420625"/>
            <a:ext cx="10667998" cy="1326814"/>
          </a:xfrm>
        </p:spPr>
        <p:txBody>
          <a:bodyPr anchor="ctr">
            <a:normAutofit/>
          </a:bodyPr>
          <a:lstStyle/>
          <a:p>
            <a:r>
              <a:rPr lang="en-IN" dirty="0">
                <a:solidFill>
                  <a:schemeClr val="bg1"/>
                </a:solidFill>
              </a:rPr>
              <a:t>Huffman Algorithm Pseudocode</a:t>
            </a:r>
          </a:p>
        </p:txBody>
      </p:sp>
      <p:sp>
        <p:nvSpPr>
          <p:cNvPr id="1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71C9C54A-720D-C77D-430E-E9722C1F8354}"/>
              </a:ext>
            </a:extLst>
          </p:cNvPr>
          <p:cNvGraphicFramePr>
            <a:graphicFrameLocks noGrp="1"/>
          </p:cNvGraphicFramePr>
          <p:nvPr>
            <p:ph idx="1"/>
            <p:extLst>
              <p:ext uri="{D42A27DB-BD31-4B8C-83A1-F6EECF244321}">
                <p14:modId xmlns:p14="http://schemas.microsoft.com/office/powerpoint/2010/main" val="3977459056"/>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99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eadlinesVTI">
  <a:themeElements>
    <a:clrScheme name="AnalogousFromLightSeedRightStep">
      <a:dk1>
        <a:srgbClr val="000000"/>
      </a:dk1>
      <a:lt1>
        <a:srgbClr val="FFFFFF"/>
      </a:lt1>
      <a:dk2>
        <a:srgbClr val="412426"/>
      </a:dk2>
      <a:lt2>
        <a:srgbClr val="E2E8E8"/>
      </a:lt2>
      <a:accent1>
        <a:srgbClr val="EC7179"/>
      </a:accent1>
      <a:accent2>
        <a:srgbClr val="E88651"/>
      </a:accent2>
      <a:accent3>
        <a:srgbClr val="BFA13E"/>
      </a:accent3>
      <a:accent4>
        <a:srgbClr val="98AD3C"/>
      </a:accent4>
      <a:accent5>
        <a:srgbClr val="71B444"/>
      </a:accent5>
      <a:accent6>
        <a:srgbClr val="34BD36"/>
      </a:accent6>
      <a:hlink>
        <a:srgbClr val="568E8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6044</TotalTime>
  <Words>1563</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Söhne</vt:lpstr>
      <vt:lpstr>Arial</vt:lpstr>
      <vt:lpstr>Avenir Next LT Pro</vt:lpstr>
      <vt:lpstr>Calibri</vt:lpstr>
      <vt:lpstr>Sitka Banner</vt:lpstr>
      <vt:lpstr>Times New Roman</vt:lpstr>
      <vt:lpstr>HeadlinesVTI</vt:lpstr>
      <vt:lpstr>Enhancing Data Compression: A Dynamic Programming Approach with Huffman Coding and Burrows-Wheeler Transform​</vt:lpstr>
      <vt:lpstr>Abstract</vt:lpstr>
      <vt:lpstr>Objective</vt:lpstr>
      <vt:lpstr>Compression Methods</vt:lpstr>
      <vt:lpstr>Proposed Study</vt:lpstr>
      <vt:lpstr>Phases of Study</vt:lpstr>
      <vt:lpstr>Calculating Compression Factor</vt:lpstr>
      <vt:lpstr>Huffman Algorithm</vt:lpstr>
      <vt:lpstr>Huffman Algorithm Pseudocode</vt:lpstr>
      <vt:lpstr>Burrow-Wheeler Transform Algorithm</vt:lpstr>
      <vt:lpstr>BWT Algorithm Pseudocode</vt:lpstr>
      <vt:lpstr>Merged Algorithm</vt:lpstr>
      <vt:lpstr>Steps to merge Huffman and BWT Algorithms</vt:lpstr>
      <vt:lpstr>Merged Algorithm Pseudocode</vt:lpstr>
      <vt:lpstr>Comparing the compressed images</vt:lpstr>
      <vt:lpstr>Quality Assessment</vt:lpstr>
      <vt:lpstr>Conculsion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data compression: a dynamic programming approach with Huffman coding and burrows -wheeler transform</dc:title>
  <dc:creator>Ved Thigale</dc:creator>
  <cp:lastModifiedBy>Devendra More</cp:lastModifiedBy>
  <cp:revision>11</cp:revision>
  <dcterms:created xsi:type="dcterms:W3CDTF">2023-12-02T15:56:03Z</dcterms:created>
  <dcterms:modified xsi:type="dcterms:W3CDTF">2023-12-10T14:35:48Z</dcterms:modified>
</cp:coreProperties>
</file>