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9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Saiem Waseem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</a:rPr>
              <a:t>https://github.com/SaiemWaseem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/09/2023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https://github.com/SaiemWaseem/Applied_Data_Science/blob/main/Week_1/Data%20wrangling%20.ipynb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https://github.com/SaiemWaseem/Applied_Data_Science/blob/main/Week_2_EDA/EDA%20with%20Visualization.ipynb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https://github.com/SaiemWaseem/Applied_Data_Science/blob/main/Week_2_EDA/EDA%20with%20SQL.ipynb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https://github.com/SaiemWaseem/Applied_Data_Science/blob/main/Week_3/Interactive%20Visual%20Analytics%20with%20Folium.ipynb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https://github.com/SaiemWaseem/Applied_Data_Science/blob/main/Week_3/spacex_dash_app.py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https://github.com/SaiemWaseem/Applied_Data_Science/blob/main/Week_4/Machine%20Learning%20Prediction.ipynb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https://github.com/SaiemWaseem/Applied_Data_Science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2915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Saiem Waseem</cp:lastModifiedBy>
  <cp:revision>8</cp:revision>
  <dcterms:created xsi:type="dcterms:W3CDTF">2021-08-26T16:53:12Z</dcterms:created>
  <dcterms:modified xsi:type="dcterms:W3CDTF">2023-09-29T14:33:45Z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