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4008" r:id="rId5"/>
    <p:sldId id="263" r:id="rId6"/>
    <p:sldId id="268" r:id="rId7"/>
    <p:sldId id="269" r:id="rId8"/>
    <p:sldId id="4009" r:id="rId9"/>
    <p:sldId id="275" r:id="rId10"/>
    <p:sldId id="276" r:id="rId11"/>
    <p:sldId id="28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FFFF"/>
    <a:srgbClr val="000000"/>
    <a:srgbClr val="CCFFCC"/>
    <a:srgbClr val="D6C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034172166799E-2"/>
          <c:y val="0.10287021248846701"/>
          <c:w val="0.91615727413725701"/>
          <c:h val="0.8060052506243270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Sheet1!$B$210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3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1" i="0" u="none" strike="noStrike" kern="1200" baseline="0">
                    <a:solidFill>
                      <a:schemeClr val="bg1"/>
                    </a:solidFill>
                    <a:latin typeface="Calibri" panose="020F0502020204030204" charset="0"/>
                    <a:ea typeface="Tahom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JS</c:v>
                </c:pt>
                <c:pt idx="1">
                  <c:v>CSS</c:v>
                </c:pt>
                <c:pt idx="2">
                  <c:v>HTML</c:v>
                </c:pt>
                <c:pt idx="3">
                  <c:v>Design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B-6543-B32D-21396C9CA6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 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38B-6543-B32D-21396C9CA6F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38B-6543-B32D-21396C9CA6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38B-6543-B32D-21396C9CA6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38B-6543-B32D-21396C9CA6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1" i="0" u="none" strike="noStrike" kern="1200" baseline="0">
                    <a:solidFill>
                      <a:schemeClr val="bg1"/>
                    </a:solidFill>
                    <a:latin typeface="Calibri" panose="020F050202020403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JS</c:v>
                </c:pt>
                <c:pt idx="1">
                  <c:v>CSS</c:v>
                </c:pt>
                <c:pt idx="2">
                  <c:v>HTML</c:v>
                </c:pt>
                <c:pt idx="3">
                  <c:v>Design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8B-6543-B32D-21396C9CA6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Value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3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1" i="0" u="none" strike="noStrike" kern="1200" baseline="0">
                    <a:solidFill>
                      <a:schemeClr val="bg1"/>
                    </a:solidFill>
                    <a:latin typeface="Calibri" panose="020F050202020403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JS</c:v>
                </c:pt>
                <c:pt idx="1">
                  <c:v>CSS</c:v>
                </c:pt>
                <c:pt idx="2">
                  <c:v>HTML</c:v>
                </c:pt>
                <c:pt idx="3">
                  <c:v>Design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38B-6543-B32D-21396C9CA6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100"/>
        <c:axId val="254644992"/>
        <c:axId val="254646528"/>
      </c:barChart>
      <c:catAx>
        <c:axId val="25464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+mn-ea"/>
                <a:cs typeface="+mn-cs"/>
              </a:defRPr>
            </a:pPr>
            <a:endParaRPr lang="en-US"/>
          </a:p>
        </c:txPr>
        <c:crossAx val="254646528"/>
        <c:crosses val="autoZero"/>
        <c:auto val="1"/>
        <c:lblAlgn val="ctr"/>
        <c:lblOffset val="100"/>
        <c:noMultiLvlLbl val="0"/>
      </c:catAx>
      <c:valAx>
        <c:axId val="25464652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+mn-ea"/>
                <a:cs typeface="+mn-cs"/>
              </a:defRPr>
            </a:pPr>
            <a:endParaRPr lang="en-US"/>
          </a:p>
        </c:txPr>
        <c:crossAx val="25464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3D1B0-9302-A74E-8232-4EDEFE06397F}" type="datetimeFigureOut">
              <a:rPr lang="tr-TR" smtClean="0"/>
              <a:t>30.12.2022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5257D-3DEC-2148-A760-EC37701E0C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33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586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60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1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00" y="775856"/>
            <a:ext cx="12192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d1391520.aptech-students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90"/>
          <p:cNvSpPr/>
          <p:nvPr/>
        </p:nvSpPr>
        <p:spPr>
          <a:xfrm>
            <a:off x="-6198" y="4311130"/>
            <a:ext cx="12192000" cy="2592288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32686 w 12254953"/>
              <a:gd name="connsiteY2-58" fmla="*/ 320054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32686" y="320054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570737" y="3313131"/>
            <a:ext cx="505983" cy="50598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198478" y="2459952"/>
            <a:ext cx="648072" cy="648072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198603" y="3630382"/>
            <a:ext cx="417028" cy="417028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645934" y="2855296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646018" y="1087834"/>
            <a:ext cx="252991" cy="252991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9200278" y="2086441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84" name=" 184"/>
          <p:cNvSpPr/>
          <p:nvPr/>
        </p:nvSpPr>
        <p:spPr>
          <a:xfrm>
            <a:off x="4337685" y="304800"/>
            <a:ext cx="3747770" cy="37477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4007D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690850" y="3585917"/>
            <a:ext cx="505983" cy="505983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213100" y="993187"/>
            <a:ext cx="505983" cy="505983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2553" y="1833711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46163" y="2080222"/>
            <a:ext cx="648072" cy="648072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72553" y="3523446"/>
            <a:ext cx="252991" cy="252991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PA_文本框 3"/>
          <p:cNvSpPr txBox="1"/>
          <p:nvPr>
            <p:custDataLst>
              <p:tags r:id="rId1"/>
            </p:custDataLst>
          </p:nvPr>
        </p:nvSpPr>
        <p:spPr>
          <a:xfrm>
            <a:off x="1398186" y="4599228"/>
            <a:ext cx="938323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kern="2200" spc="6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charset="-122"/>
              </a:rPr>
              <a:t>STAR</a:t>
            </a:r>
            <a:r>
              <a:rPr lang="tr-TR" altLang="zh-CN" sz="7200" b="1" kern="2200" spc="6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7200" b="1" kern="2200" spc="6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charset="-122"/>
              </a:rPr>
              <a:t>ORGANIC</a:t>
            </a:r>
            <a:endParaRPr lang="zh-CN" sz="7200" b="1" kern="2200" spc="6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charset="-122"/>
            </a:endParaRPr>
          </a:p>
        </p:txBody>
      </p:sp>
      <p:sp>
        <p:nvSpPr>
          <p:cNvPr id="16" name="Rectangle 394"/>
          <p:cNvSpPr>
            <a:spLocks noChangeArrowheads="1"/>
          </p:cNvSpPr>
          <p:nvPr/>
        </p:nvSpPr>
        <p:spPr bwMode="auto">
          <a:xfrm>
            <a:off x="973597" y="5674736"/>
            <a:ext cx="1047594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FFFFFF"/>
                </a:solidFill>
                <a:latin typeface="+mj-lt"/>
              </a:rPr>
              <a:t>“Time and health are two precious assets that we don't recognize and appreciate until they have been depleted “</a:t>
            </a:r>
          </a:p>
        </p:txBody>
      </p:sp>
      <p:pic>
        <p:nvPicPr>
          <p:cNvPr id="12" name="图片 11" descr="88e5ac43c6fc8386154473989285a8e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201" y="383876"/>
            <a:ext cx="3895725" cy="2471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4" name="椭圆 83"/>
          <p:cNvSpPr/>
          <p:nvPr/>
        </p:nvSpPr>
        <p:spPr>
          <a:xfrm>
            <a:off x="7973222" y="1498950"/>
            <a:ext cx="505983" cy="50598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82" grpId="0" bldLvl="0" animBg="1"/>
      <p:bldP spid="85" grpId="0" bldLvl="0" animBg="1"/>
      <p:bldP spid="86" grpId="0" bldLvl="0" animBg="1"/>
      <p:bldP spid="88" grpId="0" bldLvl="0" animBg="1"/>
      <p:bldP spid="89" grpId="0" bldLvl="0" animBg="1"/>
      <p:bldP spid="90" grpId="0" bldLvl="0" animBg="1"/>
      <p:bldP spid="184" grpId="0" bldLvl="0" animBg="1"/>
      <p:bldP spid="83" grpId="0" bldLvl="0" animBg="1"/>
      <p:bldP spid="81" grpId="0" bldLvl="0" animBg="1"/>
      <p:bldP spid="5" grpId="0" bldLvl="0" animBg="1"/>
      <p:bldP spid="10" grpId="0" bldLvl="0" animBg="1"/>
      <p:bldP spid="11" grpId="0" bldLvl="0" animBg="1"/>
      <p:bldP spid="14" grpId="0" bldLvl="0" animBg="1"/>
      <p:bldP spid="16" grpId="0"/>
      <p:bldP spid="8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27"/>
          <p:cNvGraphicFramePr/>
          <p:nvPr>
            <p:extLst>
              <p:ext uri="{D42A27DB-BD31-4B8C-83A1-F6EECF244321}">
                <p14:modId xmlns:p14="http://schemas.microsoft.com/office/powerpoint/2010/main" val="2691084379"/>
              </p:ext>
            </p:extLst>
          </p:nvPr>
        </p:nvGraphicFramePr>
        <p:xfrm>
          <a:off x="1084226" y="2654301"/>
          <a:ext cx="10052333" cy="317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919226" y="1807786"/>
            <a:ext cx="3009959" cy="670182"/>
            <a:chOff x="7919226" y="1807786"/>
            <a:chExt cx="3009959" cy="670182"/>
          </a:xfrm>
        </p:grpSpPr>
        <p:sp>
          <p:nvSpPr>
            <p:cNvPr id="4" name="Teardrop 15"/>
            <p:cNvSpPr/>
            <p:nvPr/>
          </p:nvSpPr>
          <p:spPr>
            <a:xfrm rot="8100000">
              <a:off x="7919226" y="1831210"/>
              <a:ext cx="643071" cy="643072"/>
            </a:xfrm>
            <a:prstGeom prst="teardrop">
              <a:avLst/>
            </a:prstGeom>
            <a:solidFill>
              <a:srgbClr val="FFC000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A77000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" name="Group 1"/>
            <p:cNvGrpSpPr/>
            <p:nvPr/>
          </p:nvGrpSpPr>
          <p:grpSpPr>
            <a:xfrm>
              <a:off x="8644682" y="1807786"/>
              <a:ext cx="2284503" cy="670182"/>
              <a:chOff x="8339882" y="1807786"/>
              <a:chExt cx="2284503" cy="670182"/>
            </a:xfrm>
          </p:grpSpPr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8339882" y="1807786"/>
                <a:ext cx="2058474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en-US" altLang="ko-KR" sz="2400" dirty="0">
                    <a:solidFill>
                      <a:schemeClr val="tx1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+mj-lt"/>
                  </a:rPr>
                  <a:t>Zubair</a:t>
                </a:r>
              </a:p>
            </p:txBody>
          </p:sp>
          <p:sp>
            <p:nvSpPr>
              <p:cNvPr id="24" name="Rectangle 3"/>
              <p:cNvSpPr txBox="1">
                <a:spLocks noChangeArrowheads="1"/>
              </p:cNvSpPr>
              <p:nvPr/>
            </p:nvSpPr>
            <p:spPr bwMode="auto">
              <a:xfrm>
                <a:off x="8339883" y="2198788"/>
                <a:ext cx="2284502" cy="27918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ko-KR" sz="1200" b="0" dirty="0">
                    <a:solidFill>
                      <a:schemeClr val="tx1"/>
                    </a:solidFill>
                    <a:effectLst/>
                    <a:latin typeface="+mj-lt"/>
                  </a:rPr>
                  <a:t>DOCUMENTATION.</a:t>
                </a:r>
              </a:p>
            </p:txBody>
          </p:sp>
        </p:grpSp>
      </p:grpSp>
      <p:grpSp>
        <p:nvGrpSpPr>
          <p:cNvPr id="6" name="Group 3"/>
          <p:cNvGrpSpPr/>
          <p:nvPr/>
        </p:nvGrpSpPr>
        <p:grpSpPr>
          <a:xfrm>
            <a:off x="4733088" y="1807786"/>
            <a:ext cx="2994135" cy="670182"/>
            <a:chOff x="4588600" y="1807786"/>
            <a:chExt cx="2994135" cy="670182"/>
          </a:xfrm>
        </p:grpSpPr>
        <p:sp>
          <p:nvSpPr>
            <p:cNvPr id="13" name="Teardrop 12"/>
            <p:cNvSpPr/>
            <p:nvPr/>
          </p:nvSpPr>
          <p:spPr>
            <a:xfrm rot="8100000">
              <a:off x="4588600" y="1831210"/>
              <a:ext cx="643071" cy="643072"/>
            </a:xfrm>
            <a:prstGeom prst="teardrop">
              <a:avLst/>
            </a:prstGeom>
            <a:solidFill>
              <a:srgbClr val="4472C4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445125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298232" y="1807786"/>
              <a:ext cx="2284503" cy="670182"/>
              <a:chOff x="8339882" y="1807786"/>
              <a:chExt cx="2284503" cy="670182"/>
            </a:xfrm>
          </p:grpSpPr>
          <p:sp>
            <p:nvSpPr>
              <p:cNvPr id="31" name="Rectangle 3"/>
              <p:cNvSpPr txBox="1">
                <a:spLocks noChangeArrowheads="1"/>
              </p:cNvSpPr>
              <p:nvPr/>
            </p:nvSpPr>
            <p:spPr bwMode="auto">
              <a:xfrm>
                <a:off x="8339882" y="1807786"/>
                <a:ext cx="2058474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en-US" altLang="ko-KR" sz="2400" dirty="0" err="1">
                    <a:solidFill>
                      <a:schemeClr val="tx1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+mj-lt"/>
                  </a:rPr>
                  <a:t>Shaheer</a:t>
                </a:r>
                <a:endParaRPr lang="en-US" altLang="ko-KR" sz="2400" dirty="0">
                  <a:solidFill>
                    <a:schemeClr val="tx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+mj-lt"/>
                </a:endParaRPr>
              </a:p>
            </p:txBody>
          </p:sp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8339883" y="2198788"/>
                <a:ext cx="2284502" cy="27918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ko-KR" sz="1200" b="0" dirty="0">
                    <a:solidFill>
                      <a:schemeClr val="tx1"/>
                    </a:solidFill>
                    <a:effectLst/>
                    <a:latin typeface="+mj-lt"/>
                  </a:rPr>
                  <a:t>CONTACT US PAGE DESIGN</a:t>
                </a:r>
              </a:p>
            </p:txBody>
          </p:sp>
        </p:grpSp>
      </p:grpSp>
      <p:grpSp>
        <p:nvGrpSpPr>
          <p:cNvPr id="7" name="Group 4"/>
          <p:cNvGrpSpPr/>
          <p:nvPr/>
        </p:nvGrpSpPr>
        <p:grpSpPr>
          <a:xfrm>
            <a:off x="1562774" y="1807786"/>
            <a:ext cx="2752283" cy="854848"/>
            <a:chOff x="1562774" y="1807786"/>
            <a:chExt cx="2752283" cy="854848"/>
          </a:xfrm>
        </p:grpSpPr>
        <p:sp>
          <p:nvSpPr>
            <p:cNvPr id="10" name="Teardrop 9"/>
            <p:cNvSpPr/>
            <p:nvPr/>
          </p:nvSpPr>
          <p:spPr>
            <a:xfrm rot="8100000">
              <a:off x="1562774" y="1831210"/>
              <a:ext cx="643071" cy="643072"/>
            </a:xfrm>
            <a:prstGeom prst="teardrop">
              <a:avLst/>
            </a:prstGeom>
            <a:solidFill>
              <a:schemeClr val="accent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256583" y="1807786"/>
              <a:ext cx="2058474" cy="854848"/>
              <a:chOff x="8339883" y="1807786"/>
              <a:chExt cx="2058474" cy="854848"/>
            </a:xfrm>
          </p:grpSpPr>
          <p:sp>
            <p:nvSpPr>
              <p:cNvPr id="34" name="Rectangle 3"/>
              <p:cNvSpPr txBox="1">
                <a:spLocks noChangeArrowheads="1"/>
              </p:cNvSpPr>
              <p:nvPr/>
            </p:nvSpPr>
            <p:spPr bwMode="auto">
              <a:xfrm>
                <a:off x="8339883" y="1807786"/>
                <a:ext cx="2058474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en-US" altLang="ko-KR" sz="2400" dirty="0" err="1">
                    <a:solidFill>
                      <a:schemeClr val="tx1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+mj-lt"/>
                  </a:rPr>
                  <a:t>Saif</a:t>
                </a:r>
                <a:endParaRPr lang="en-US" altLang="ko-KR" sz="2000" dirty="0">
                  <a:solidFill>
                    <a:schemeClr val="tx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+mj-lt"/>
                </a:endParaRPr>
              </a:p>
            </p:txBody>
          </p:sp>
          <p:sp>
            <p:nvSpPr>
              <p:cNvPr id="35" name="Rectangle 3"/>
              <p:cNvSpPr txBox="1">
                <a:spLocks noChangeArrowheads="1"/>
              </p:cNvSpPr>
              <p:nvPr/>
            </p:nvSpPr>
            <p:spPr bwMode="auto">
              <a:xfrm>
                <a:off x="8339883" y="2198788"/>
                <a:ext cx="1893386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ko-KR" sz="1200" b="0" dirty="0">
                    <a:solidFill>
                      <a:schemeClr val="tx1"/>
                    </a:solidFill>
                    <a:effectLst/>
                    <a:latin typeface="+mj-lt"/>
                  </a:rPr>
                  <a:t>JS, CSS , HTML , DESIGN OF ALL PAGES</a:t>
                </a:r>
              </a:p>
            </p:txBody>
          </p:sp>
        </p:grpSp>
      </p:grpSp>
      <p:sp>
        <p:nvSpPr>
          <p:cNvPr id="16385" name="TextBox 41"/>
          <p:cNvSpPr txBox="1"/>
          <p:nvPr/>
        </p:nvSpPr>
        <p:spPr>
          <a:xfrm>
            <a:off x="382024" y="246592"/>
            <a:ext cx="2560188" cy="5024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665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WORK DIVISION</a:t>
            </a:r>
            <a:endParaRPr lang="zh-CN" altLang="en-US" sz="2665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90"/>
          <p:cNvSpPr/>
          <p:nvPr/>
        </p:nvSpPr>
        <p:spPr>
          <a:xfrm>
            <a:off x="-37673" y="4293096"/>
            <a:ext cx="12254953" cy="2592288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32686 w 12254953"/>
              <a:gd name="connsiteY2-58" fmla="*/ 320054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32686" y="320054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9200515" y="540385"/>
            <a:ext cx="2990215" cy="618490"/>
            <a:chOff x="8418008" y="4529445"/>
            <a:chExt cx="3481540" cy="72008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7" name="任意多边形 76"/>
            <p:cNvSpPr/>
            <p:nvPr/>
          </p:nvSpPr>
          <p:spPr>
            <a:xfrm>
              <a:off x="8418008" y="4529445"/>
              <a:ext cx="3481540" cy="720080"/>
            </a:xfrm>
            <a:custGeom>
              <a:avLst/>
              <a:gdLst>
                <a:gd name="connsiteX0" fmla="*/ 646485 w 3481540"/>
                <a:gd name="connsiteY0" fmla="*/ 0 h 720080"/>
                <a:gd name="connsiteX1" fmla="*/ 3481540 w 3481540"/>
                <a:gd name="connsiteY1" fmla="*/ 0 h 720080"/>
                <a:gd name="connsiteX2" fmla="*/ 3481540 w 3481540"/>
                <a:gd name="connsiteY2" fmla="*/ 720080 h 720080"/>
                <a:gd name="connsiteX3" fmla="*/ 0 w 3481540"/>
                <a:gd name="connsiteY3" fmla="*/ 720080 h 720080"/>
                <a:gd name="connsiteX4" fmla="*/ 646485 w 3481540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1540" h="720080">
                  <a:moveTo>
                    <a:pt x="646485" y="0"/>
                  </a:moveTo>
                  <a:lnTo>
                    <a:pt x="3481540" y="0"/>
                  </a:lnTo>
                  <a:lnTo>
                    <a:pt x="3481540" y="720080"/>
                  </a:lnTo>
                  <a:lnTo>
                    <a:pt x="0" y="720080"/>
                  </a:lnTo>
                  <a:lnTo>
                    <a:pt x="646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+mj-lt"/>
                  <a:ea typeface="微软雅黑" panose="020B0503020204020204" charset="-122"/>
                </a:rPr>
                <a:t>STAR ORGANIC</a:t>
              </a:r>
              <a:endParaRPr lang="zh-CN" altLang="en-US" sz="1200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509270" y="4695049"/>
              <a:ext cx="2389539" cy="429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b="1" dirty="0">
                <a:solidFill>
                  <a:schemeClr val="bg1"/>
                </a:solidFill>
                <a:latin typeface="+mj-lt"/>
                <a:ea typeface="微软雅黑" panose="020B0503020204020204" charset="-122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4570737" y="3313131"/>
            <a:ext cx="505983" cy="50598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198478" y="2459952"/>
            <a:ext cx="648072" cy="648072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198603" y="3630382"/>
            <a:ext cx="417028" cy="417028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645934" y="2855296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646018" y="1087834"/>
            <a:ext cx="252991" cy="252991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9200278" y="2086441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84" name=" 184"/>
          <p:cNvSpPr/>
          <p:nvPr/>
        </p:nvSpPr>
        <p:spPr>
          <a:xfrm>
            <a:off x="4337685" y="304800"/>
            <a:ext cx="3747770" cy="37477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4007D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690850" y="3585917"/>
            <a:ext cx="505983" cy="505983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213100" y="993187"/>
            <a:ext cx="505983" cy="505983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2553" y="1833711"/>
            <a:ext cx="252991" cy="25299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46163" y="2080222"/>
            <a:ext cx="648072" cy="648072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72553" y="3523446"/>
            <a:ext cx="252991" cy="252991"/>
          </a:xfrm>
          <a:prstGeom prst="ellipse">
            <a:avLst/>
          </a:prstGeom>
          <a:solidFill>
            <a:srgbClr val="D6CF7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PA_文本框 3"/>
          <p:cNvSpPr txBox="1"/>
          <p:nvPr>
            <p:custDataLst>
              <p:tags r:id="rId1"/>
            </p:custDataLst>
          </p:nvPr>
        </p:nvSpPr>
        <p:spPr>
          <a:xfrm>
            <a:off x="2618893" y="4523704"/>
            <a:ext cx="6941820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tr-TR" altLang="zh-CN" sz="11500" b="1" kern="2200" spc="6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微软雅黑" panose="020B0503020204020204" charset="-122"/>
              </a:rPr>
              <a:t>THANKS!</a:t>
            </a:r>
            <a:endParaRPr lang="zh-CN" sz="11500" b="1" kern="2200" spc="6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微软雅黑" panose="020B0503020204020204" charset="-122"/>
            </a:endParaRPr>
          </a:p>
        </p:txBody>
      </p:sp>
      <p:sp>
        <p:nvSpPr>
          <p:cNvPr id="16" name="Rectangle 394"/>
          <p:cNvSpPr>
            <a:spLocks noChangeArrowheads="1"/>
          </p:cNvSpPr>
          <p:nvPr/>
        </p:nvSpPr>
        <p:spPr bwMode="auto">
          <a:xfrm>
            <a:off x="4765357" y="6103064"/>
            <a:ext cx="59302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 dirty="0">
                <a:solidFill>
                  <a:schemeClr val="bg1"/>
                </a:solidFill>
                <a:latin typeface="+mj-lt"/>
              </a:rPr>
              <a:t>Any Questions?</a:t>
            </a:r>
          </a:p>
        </p:txBody>
      </p:sp>
      <p:pic>
        <p:nvPicPr>
          <p:cNvPr id="12" name="图片 11" descr="88e5ac43c6fc8386154473989285a8e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100" y="867291"/>
            <a:ext cx="3895725" cy="2471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4" name="椭圆 83"/>
          <p:cNvSpPr/>
          <p:nvPr/>
        </p:nvSpPr>
        <p:spPr>
          <a:xfrm>
            <a:off x="7973222" y="1498950"/>
            <a:ext cx="505983" cy="50598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82" grpId="0" bldLvl="0" animBg="1"/>
      <p:bldP spid="85" grpId="0" bldLvl="0" animBg="1"/>
      <p:bldP spid="86" grpId="0" bldLvl="0" animBg="1"/>
      <p:bldP spid="88" grpId="0" bldLvl="0" animBg="1"/>
      <p:bldP spid="89" grpId="0" bldLvl="0" animBg="1"/>
      <p:bldP spid="90" grpId="0" bldLvl="0" animBg="1"/>
      <p:bldP spid="184" grpId="0" bldLvl="0" animBg="1"/>
      <p:bldP spid="83" grpId="0" bldLvl="0" animBg="1"/>
      <p:bldP spid="81" grpId="0" bldLvl="0" animBg="1"/>
      <p:bldP spid="5" grpId="0" bldLvl="0" animBg="1"/>
      <p:bldP spid="10" grpId="0" bldLvl="0" animBg="1"/>
      <p:bldP spid="11" grpId="0" bldLvl="0" animBg="1"/>
      <p:bldP spid="14" grpId="0" bldLvl="0" animBg="1"/>
      <p:bldP spid="16" grpId="0"/>
      <p:bldP spid="8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28"/>
          <p:cNvSpPr/>
          <p:nvPr/>
        </p:nvSpPr>
        <p:spPr>
          <a:xfrm>
            <a:off x="600" y="2611967"/>
            <a:ext cx="4838700" cy="1712384"/>
          </a:xfrm>
          <a:custGeom>
            <a:avLst/>
            <a:gdLst/>
            <a:ahLst/>
            <a:cxnLst/>
            <a:rect l="0" t="0" r="0" b="0"/>
            <a:pathLst>
              <a:path w="4310745" h="1283968">
                <a:moveTo>
                  <a:pt x="1089668" y="0"/>
                </a:moveTo>
                <a:lnTo>
                  <a:pt x="3526973" y="0"/>
                </a:lnTo>
                <a:lnTo>
                  <a:pt x="4310745" y="1269454"/>
                </a:lnTo>
                <a:lnTo>
                  <a:pt x="1089668" y="1283968"/>
                </a:lnTo>
                <a:close/>
                <a:moveTo>
                  <a:pt x="0" y="0"/>
                </a:moveTo>
                <a:lnTo>
                  <a:pt x="1089667" y="0"/>
                </a:lnTo>
                <a:lnTo>
                  <a:pt x="1089667" y="1283968"/>
                </a:lnTo>
                <a:lnTo>
                  <a:pt x="0" y="1283968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 sz="2400">
              <a:latin typeface="+mj-lt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1152617" y="3079619"/>
            <a:ext cx="2534669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OBJECTIVES</a:t>
            </a:r>
            <a:endParaRPr lang="zh-CN" altLang="en-US" sz="2665" b="1" dirty="0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TextBox 7"/>
          <p:cNvSpPr txBox="1"/>
          <p:nvPr/>
        </p:nvSpPr>
        <p:spPr bwMode="auto">
          <a:xfrm>
            <a:off x="4631867" y="1254125"/>
            <a:ext cx="2496196" cy="50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65" b="1" kern="0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INTRODUCTION</a:t>
            </a:r>
            <a:endParaRPr kumimoji="0" lang="zh-CN" altLang="en-US" sz="2665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TextBox 8"/>
          <p:cNvSpPr txBox="1"/>
          <p:nvPr/>
        </p:nvSpPr>
        <p:spPr bwMode="auto">
          <a:xfrm>
            <a:off x="4631867" y="1797050"/>
            <a:ext cx="25106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charset="-122"/>
              </a:rPr>
              <a:t>About members of E-project.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sp>
        <p:nvSpPr>
          <p:cNvPr id="29" name="TextBox 9"/>
          <p:cNvSpPr txBox="1"/>
          <p:nvPr/>
        </p:nvSpPr>
        <p:spPr bwMode="auto">
          <a:xfrm>
            <a:off x="5950550" y="3707342"/>
            <a:ext cx="4112023" cy="50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fontAlgn="auto">
              <a:defRPr/>
            </a:pPr>
            <a:r>
              <a:rPr kumimoji="0" lang="tr-TR" altLang="zh-CN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REQUIREMENTS BY CLIENT</a:t>
            </a:r>
            <a:endParaRPr lang="zh-CN" altLang="en-US" sz="2665" b="1" strike="noStrike" kern="0" noProof="1">
              <a:solidFill>
                <a:schemeClr val="accent6"/>
              </a:solidFill>
              <a:latin typeface="+mj-lt"/>
              <a:ea typeface="微软雅黑" panose="020B0503020204020204" charset="-122"/>
              <a:cs typeface="+mn-cs"/>
            </a:endParaRPr>
          </a:p>
        </p:txBody>
      </p:sp>
      <p:sp>
        <p:nvSpPr>
          <p:cNvPr id="37" name="TextBox 10"/>
          <p:cNvSpPr txBox="1"/>
          <p:nvPr/>
        </p:nvSpPr>
        <p:spPr bwMode="auto">
          <a:xfrm>
            <a:off x="5950550" y="4201583"/>
            <a:ext cx="25506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charset="-122"/>
              </a:rPr>
              <a:t>Requirements given by client.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sp>
        <p:nvSpPr>
          <p:cNvPr id="38" name="TextBox 11"/>
          <p:cNvSpPr txBox="1"/>
          <p:nvPr/>
        </p:nvSpPr>
        <p:spPr bwMode="auto">
          <a:xfrm>
            <a:off x="5317667" y="2513542"/>
            <a:ext cx="2937022" cy="50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fontAlgn="auto"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ABOUT </a:t>
            </a:r>
            <a:r>
              <a:rPr lang="en-US" altLang="zh-CN" sz="2665" b="1" kern="0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E-</a:t>
            </a: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PROJRCT</a:t>
            </a:r>
            <a:endParaRPr lang="zh-CN" altLang="en-US" sz="2665" b="1" strike="noStrike" kern="0" noProof="1">
              <a:solidFill>
                <a:schemeClr val="accent6"/>
              </a:solidFill>
              <a:latin typeface="+mj-lt"/>
              <a:ea typeface="微软雅黑" panose="020B0503020204020204" charset="-122"/>
              <a:cs typeface="+mn-cs"/>
            </a:endParaRPr>
          </a:p>
        </p:txBody>
      </p:sp>
      <p:sp>
        <p:nvSpPr>
          <p:cNvPr id="39" name="TextBox 12"/>
          <p:cNvSpPr txBox="1"/>
          <p:nvPr/>
        </p:nvSpPr>
        <p:spPr bwMode="auto">
          <a:xfrm>
            <a:off x="5317667" y="3007783"/>
            <a:ext cx="22461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charset="-122"/>
              </a:rPr>
              <a:t>Explanation of e project.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sp>
        <p:nvSpPr>
          <p:cNvPr id="40" name="TextBox 13"/>
          <p:cNvSpPr txBox="1"/>
          <p:nvPr/>
        </p:nvSpPr>
        <p:spPr bwMode="auto">
          <a:xfrm>
            <a:off x="6562267" y="4904317"/>
            <a:ext cx="3323346" cy="50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fontAlgn="auto">
              <a:defRPr/>
            </a:pPr>
            <a:r>
              <a:rPr kumimoji="0" lang="en-US" altLang="zh-CN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rPr>
              <a:t>OUR WORK DIVISION</a:t>
            </a:r>
            <a:endParaRPr lang="zh-CN" altLang="en-US" sz="2665" b="1" strike="noStrike" kern="0" noProof="1">
              <a:solidFill>
                <a:schemeClr val="accent6"/>
              </a:solidFill>
              <a:latin typeface="+mj-lt"/>
              <a:ea typeface="微软雅黑" panose="020B0503020204020204" charset="-122"/>
              <a:cs typeface="+mn-cs"/>
            </a:endParaRPr>
          </a:p>
        </p:txBody>
      </p:sp>
      <p:sp>
        <p:nvSpPr>
          <p:cNvPr id="41" name="TextBox 14"/>
          <p:cNvSpPr txBox="1"/>
          <p:nvPr/>
        </p:nvSpPr>
        <p:spPr bwMode="auto">
          <a:xfrm>
            <a:off x="6574967" y="5386917"/>
            <a:ext cx="2326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charset="-122"/>
              </a:rPr>
              <a:t>Work division between us.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3725934" y="1221317"/>
            <a:ext cx="938077" cy="91332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5335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49" name="TextBox 16"/>
          <p:cNvSpPr txBox="1"/>
          <p:nvPr/>
        </p:nvSpPr>
        <p:spPr>
          <a:xfrm>
            <a:off x="4415967" y="2472267"/>
            <a:ext cx="938077" cy="91332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5335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</a:rPr>
              <a:t>02</a:t>
            </a:r>
          </a:p>
        </p:txBody>
      </p:sp>
      <p:sp>
        <p:nvSpPr>
          <p:cNvPr id="50" name="TextBox 17"/>
          <p:cNvSpPr txBox="1"/>
          <p:nvPr/>
        </p:nvSpPr>
        <p:spPr>
          <a:xfrm>
            <a:off x="5129284" y="3621617"/>
            <a:ext cx="938077" cy="91332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5335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51" name="TextBox 18"/>
          <p:cNvSpPr txBox="1"/>
          <p:nvPr/>
        </p:nvSpPr>
        <p:spPr>
          <a:xfrm>
            <a:off x="5681734" y="4802717"/>
            <a:ext cx="938077" cy="91332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5335" dirty="0">
                <a:solidFill>
                  <a:schemeClr val="accent6"/>
                </a:solidFill>
                <a:latin typeface="+mj-lt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52" name="矩形 34"/>
          <p:cNvSpPr/>
          <p:nvPr/>
        </p:nvSpPr>
        <p:spPr>
          <a:xfrm>
            <a:off x="9316051" y="2605617"/>
            <a:ext cx="2895600" cy="17187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0177" y="0"/>
              </a:cxn>
              <a:cxn ang="0">
                <a:pos x="2170177" y="1287555"/>
              </a:cxn>
              <a:cxn ang="0">
                <a:pos x="745008" y="1287555"/>
              </a:cxn>
              <a:cxn ang="0">
                <a:pos x="0" y="0"/>
              </a:cxn>
            </a:cxnLst>
            <a:rect l="0" t="0" r="0" b="0"/>
            <a:pathLst>
              <a:path w="1843227" h="1287555">
                <a:moveTo>
                  <a:pt x="0" y="3587"/>
                </a:moveTo>
                <a:lnTo>
                  <a:pt x="1843227" y="0"/>
                </a:lnTo>
                <a:cubicBezTo>
                  <a:pt x="1839865" y="429185"/>
                  <a:pt x="1836502" y="858370"/>
                  <a:pt x="1833140" y="1287555"/>
                </a:cubicBezTo>
                <a:lnTo>
                  <a:pt x="551543" y="1287555"/>
                </a:lnTo>
                <a:lnTo>
                  <a:pt x="0" y="3587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  <p:bldP spid="21" grpId="0"/>
      <p:bldP spid="25" grpId="0"/>
      <p:bldP spid="29" grpId="0"/>
      <p:bldP spid="37" grpId="0"/>
      <p:bldP spid="38" grpId="0"/>
      <p:bldP spid="39" grpId="0"/>
      <p:bldP spid="40" grpId="0"/>
      <p:bldP spid="41" grpId="0"/>
      <p:bldP spid="48" grpId="0"/>
      <p:bldP spid="49" grpId="0"/>
      <p:bldP spid="50" grpId="0"/>
      <p:bldP spid="51" grpId="0"/>
      <p:bldP spid="5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474210" y="4371975"/>
            <a:ext cx="678180" cy="740410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52933" y="1617687"/>
            <a:ext cx="829826" cy="829826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1297" y="3466776"/>
            <a:ext cx="770088" cy="770088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51464" y="1546226"/>
            <a:ext cx="729411" cy="729411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78223" y="3993556"/>
            <a:ext cx="1120554" cy="1120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52145" y="3823999"/>
            <a:ext cx="822601" cy="8226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51559" y="1880265"/>
            <a:ext cx="2568292" cy="256829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4607" y="2401662"/>
            <a:ext cx="100219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0</a:t>
            </a:r>
            <a:r>
              <a:rPr lang="tr-TR" altLang="zh-CN" sz="60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1</a:t>
            </a:r>
            <a:endParaRPr lang="en-US" altLang="zh-CN" sz="6000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62346" y="3428974"/>
            <a:ext cx="234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285071" y="2554605"/>
            <a:ext cx="64770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8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350687" y="3513456"/>
            <a:ext cx="641138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About members of E-project.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74335" y="3429000"/>
            <a:ext cx="5429885" cy="0"/>
          </a:xfrm>
          <a:prstGeom prst="line">
            <a:avLst/>
          </a:prstGeom>
          <a:ln w="19050">
            <a:solidFill>
              <a:srgbClr val="10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8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8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4" grpId="0" bldLvl="0" animBg="1"/>
      <p:bldP spid="4" grpId="0" bldLvl="0" animBg="1"/>
      <p:bldP spid="4" grpId="1" bldLvl="0" animBg="1"/>
      <p:bldP spid="4" grpId="2" bldLvl="0" animBg="1"/>
      <p:bldP spid="17" grpId="0" bldLvl="0" animBg="1"/>
      <p:bldP spid="17" grpId="1" bldLvl="0" animBg="1"/>
      <p:bldP spid="17" grpId="2" bldLvl="0" animBg="1"/>
      <p:bldP spid="25" grpId="0"/>
      <p:bldP spid="25" grpId="1"/>
      <p:bldP spid="25" grpId="2"/>
      <p:bldP spid="2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8">
            <a:extLst>
              <a:ext uri="{FF2B5EF4-FFF2-40B4-BE49-F238E27FC236}">
                <a16:creationId xmlns:a16="http://schemas.microsoft.com/office/drawing/2014/main" id="{67F42D94-147D-FEA1-D7BC-543CD4DA5685}"/>
              </a:ext>
            </a:extLst>
          </p:cNvPr>
          <p:cNvSpPr/>
          <p:nvPr/>
        </p:nvSpPr>
        <p:spPr>
          <a:xfrm>
            <a:off x="0" y="-3349"/>
            <a:ext cx="9468840" cy="1301028"/>
          </a:xfrm>
          <a:custGeom>
            <a:avLst/>
            <a:gdLst/>
            <a:ahLst/>
            <a:cxnLst/>
            <a:rect l="0" t="0" r="0" b="0"/>
            <a:pathLst>
              <a:path w="4310745" h="1283968">
                <a:moveTo>
                  <a:pt x="1089668" y="0"/>
                </a:moveTo>
                <a:lnTo>
                  <a:pt x="3526973" y="0"/>
                </a:lnTo>
                <a:lnTo>
                  <a:pt x="4310745" y="1269454"/>
                </a:lnTo>
                <a:lnTo>
                  <a:pt x="1089668" y="1283968"/>
                </a:lnTo>
                <a:close/>
                <a:moveTo>
                  <a:pt x="0" y="0"/>
                </a:moveTo>
                <a:lnTo>
                  <a:pt x="1089667" y="0"/>
                </a:lnTo>
                <a:lnTo>
                  <a:pt x="1089667" y="1283968"/>
                </a:lnTo>
                <a:lnTo>
                  <a:pt x="0" y="1283968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 sz="240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14031E-1023-8F35-708E-B6DF5742324B}"/>
              </a:ext>
            </a:extLst>
          </p:cNvPr>
          <p:cNvGrpSpPr/>
          <p:nvPr/>
        </p:nvGrpSpPr>
        <p:grpSpPr>
          <a:xfrm>
            <a:off x="938678" y="1730802"/>
            <a:ext cx="3259804" cy="874692"/>
            <a:chOff x="338030" y="2015603"/>
            <a:chExt cx="3259804" cy="874692"/>
          </a:xfrm>
        </p:grpSpPr>
        <p:sp>
          <p:nvSpPr>
            <p:cNvPr id="21" name="TextBox 7"/>
            <p:cNvSpPr txBox="1"/>
            <p:nvPr/>
          </p:nvSpPr>
          <p:spPr bwMode="auto">
            <a:xfrm>
              <a:off x="1159346" y="2049296"/>
              <a:ext cx="2438488" cy="5024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b="1" kern="0" dirty="0" err="1">
                  <a:solidFill>
                    <a:schemeClr val="accent6"/>
                  </a:solidFill>
                  <a:latin typeface="+mj-lt"/>
                  <a:ea typeface="微软雅黑" panose="020B0503020204020204" charset="-122"/>
                </a:rPr>
                <a:t>Saif</a:t>
              </a:r>
              <a:r>
                <a:rPr lang="en-US" altLang="zh-CN" sz="2665" b="1" kern="0" dirty="0">
                  <a:solidFill>
                    <a:schemeClr val="accent6"/>
                  </a:solidFill>
                  <a:latin typeface="+mj-lt"/>
                  <a:ea typeface="微软雅黑" panose="020B0503020204020204" charset="-122"/>
                </a:rPr>
                <a:t>-Ur-Rehman</a:t>
              </a:r>
              <a:endPara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5" name="TextBox 8"/>
            <p:cNvSpPr txBox="1"/>
            <p:nvPr/>
          </p:nvSpPr>
          <p:spPr bwMode="auto">
            <a:xfrm>
              <a:off x="1159346" y="2551741"/>
              <a:ext cx="15921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Student1391520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338030" y="2015603"/>
              <a:ext cx="752129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40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</a:rPr>
                <a:t>01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5B5837-3541-8B90-488E-D2B100E804F0}"/>
              </a:ext>
            </a:extLst>
          </p:cNvPr>
          <p:cNvGrpSpPr/>
          <p:nvPr/>
        </p:nvGrpSpPr>
        <p:grpSpPr>
          <a:xfrm>
            <a:off x="1766211" y="3191108"/>
            <a:ext cx="3250186" cy="874070"/>
            <a:chOff x="338030" y="3232621"/>
            <a:chExt cx="3250186" cy="874070"/>
          </a:xfrm>
        </p:grpSpPr>
        <p:sp>
          <p:nvSpPr>
            <p:cNvPr id="38" name="TextBox 11"/>
            <p:cNvSpPr txBox="1"/>
            <p:nvPr/>
          </p:nvSpPr>
          <p:spPr bwMode="auto">
            <a:xfrm>
              <a:off x="1159346" y="3273896"/>
              <a:ext cx="2428870" cy="5024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fontAlgn="auto">
                <a:defRPr/>
              </a:pPr>
              <a:r>
                <a:rPr kumimoji="0" lang="en-US" altLang="zh-CN" sz="2665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+mj-lt"/>
                  <a:ea typeface="微软雅黑" panose="020B0503020204020204" charset="-122"/>
                  <a:cs typeface="+mn-cs"/>
                </a:rPr>
                <a:t>Shaheer</a:t>
              </a:r>
              <a:r>
                <a:rPr lang="en-US" altLang="zh-CN" sz="2665" b="1" kern="0" dirty="0">
                  <a:solidFill>
                    <a:schemeClr val="accent6"/>
                  </a:solidFill>
                  <a:latin typeface="+mj-lt"/>
                  <a:ea typeface="微软雅黑" panose="020B0503020204020204" charset="-122"/>
                </a:rPr>
                <a:t>-</a:t>
              </a:r>
              <a:r>
                <a:rPr kumimoji="0" lang="en-US" altLang="zh-CN" sz="2665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+mj-lt"/>
                  <a:ea typeface="微软雅黑" panose="020B0503020204020204" charset="-122"/>
                  <a:cs typeface="+mn-cs"/>
                </a:rPr>
                <a:t>Azeem</a:t>
              </a:r>
              <a:endParaRPr lang="zh-CN" altLang="en-US" sz="2665" b="1" strike="noStrike" kern="0" noProof="1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TextBox 12"/>
            <p:cNvSpPr txBox="1"/>
            <p:nvPr/>
          </p:nvSpPr>
          <p:spPr bwMode="auto">
            <a:xfrm>
              <a:off x="1159346" y="3768137"/>
              <a:ext cx="164820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Student1397443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49" name="TextBox 16"/>
            <p:cNvSpPr txBox="1"/>
            <p:nvPr/>
          </p:nvSpPr>
          <p:spPr>
            <a:xfrm>
              <a:off x="338030" y="3232621"/>
              <a:ext cx="752129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40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</a:rPr>
                <a:t>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AE127-969D-97C0-B119-7F2D6639F2A8}"/>
              </a:ext>
            </a:extLst>
          </p:cNvPr>
          <p:cNvGrpSpPr/>
          <p:nvPr/>
        </p:nvGrpSpPr>
        <p:grpSpPr>
          <a:xfrm>
            <a:off x="965350" y="4721593"/>
            <a:ext cx="4306282" cy="909101"/>
            <a:chOff x="338030" y="4363914"/>
            <a:chExt cx="4306282" cy="909101"/>
          </a:xfrm>
        </p:grpSpPr>
        <p:sp>
          <p:nvSpPr>
            <p:cNvPr id="29" name="TextBox 9"/>
            <p:cNvSpPr txBox="1"/>
            <p:nvPr/>
          </p:nvSpPr>
          <p:spPr bwMode="auto">
            <a:xfrm>
              <a:off x="1078912" y="4449639"/>
              <a:ext cx="3565400" cy="5024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fontAlgn="auto">
                <a:defRPr/>
              </a:pPr>
              <a:r>
                <a:rPr kumimoji="0" lang="tr-TR" altLang="zh-CN" sz="2665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+mj-lt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2665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+mj-lt"/>
                  <a:ea typeface="微软雅黑" panose="020B0503020204020204" charset="-122"/>
                  <a:cs typeface="+mn-cs"/>
                </a:rPr>
                <a:t>Muhammad-Bin-Zubair</a:t>
              </a:r>
              <a:endParaRPr lang="zh-CN" altLang="en-US" sz="2665" b="1" strike="noStrike" kern="0" noProof="1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TextBox 10"/>
            <p:cNvSpPr txBox="1"/>
            <p:nvPr/>
          </p:nvSpPr>
          <p:spPr bwMode="auto">
            <a:xfrm>
              <a:off x="1179392" y="4934461"/>
              <a:ext cx="15921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Student1395493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338030" y="4363914"/>
              <a:ext cx="752129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4000" dirty="0">
                  <a:solidFill>
                    <a:schemeClr val="accent6"/>
                  </a:solidFill>
                  <a:latin typeface="+mj-lt"/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C04D492-0688-98DA-CEA1-48ECF8959F6D}"/>
              </a:ext>
            </a:extLst>
          </p:cNvPr>
          <p:cNvSpPr txBox="1"/>
          <p:nvPr/>
        </p:nvSpPr>
        <p:spPr>
          <a:xfrm>
            <a:off x="749444" y="288657"/>
            <a:ext cx="3980450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INTRODUCTION</a:t>
            </a:r>
            <a:endParaRPr lang="zh-CN" altLang="en-US" sz="4400" b="1" dirty="0">
              <a:solidFill>
                <a:schemeClr val="bg1"/>
              </a:solidFill>
              <a:latin typeface="+mj-lt"/>
              <a:ea typeface="微软雅黑" panose="020B050302020402020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926154-BDB2-850F-0508-90975AE7C2FA}"/>
              </a:ext>
            </a:extLst>
          </p:cNvPr>
          <p:cNvGrpSpPr/>
          <p:nvPr/>
        </p:nvGrpSpPr>
        <p:grpSpPr>
          <a:xfrm>
            <a:off x="5728112" y="2351045"/>
            <a:ext cx="3781805" cy="769650"/>
            <a:chOff x="1505223" y="2081107"/>
            <a:chExt cx="3781805" cy="769650"/>
          </a:xfrm>
        </p:grpSpPr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7B7EADD9-C9E4-93CE-A82C-90DB146E8A4F}"/>
                </a:ext>
              </a:extLst>
            </p:cNvPr>
            <p:cNvSpPr txBox="1"/>
            <p:nvPr/>
          </p:nvSpPr>
          <p:spPr bwMode="auto">
            <a:xfrm>
              <a:off x="1505223" y="2081107"/>
              <a:ext cx="3781805" cy="5024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b="1" kern="0" dirty="0">
                  <a:solidFill>
                    <a:schemeClr val="accent6"/>
                  </a:solidFill>
                  <a:latin typeface="+mj-lt"/>
                  <a:ea typeface="微软雅黑" panose="020B0503020204020204" charset="-122"/>
                </a:rPr>
                <a:t>“Sir Muhammad Hamza”</a:t>
              </a:r>
              <a:endPara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D007022F-33E3-542A-6D85-AD79FAD24360}"/>
                </a:ext>
              </a:extLst>
            </p:cNvPr>
            <p:cNvSpPr txBox="1"/>
            <p:nvPr/>
          </p:nvSpPr>
          <p:spPr bwMode="auto">
            <a:xfrm>
              <a:off x="2162249" y="2512203"/>
              <a:ext cx="171553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Supervisor/Facility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8CAFBC-EDAF-A5BF-6070-18F87F55428C}"/>
              </a:ext>
            </a:extLst>
          </p:cNvPr>
          <p:cNvGrpSpPr/>
          <p:nvPr/>
        </p:nvGrpSpPr>
        <p:grpSpPr>
          <a:xfrm>
            <a:off x="6096000" y="4204389"/>
            <a:ext cx="3046027" cy="779815"/>
            <a:chOff x="1163579" y="2048411"/>
            <a:chExt cx="3046027" cy="779815"/>
          </a:xfrm>
        </p:grpSpPr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DAF2D9D4-381F-7BDE-8029-E87DFC0FE82F}"/>
                </a:ext>
              </a:extLst>
            </p:cNvPr>
            <p:cNvSpPr txBox="1"/>
            <p:nvPr/>
          </p:nvSpPr>
          <p:spPr bwMode="auto">
            <a:xfrm>
              <a:off x="1163579" y="2048411"/>
              <a:ext cx="3046027" cy="5024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b="1" kern="0" dirty="0">
                  <a:solidFill>
                    <a:schemeClr val="accent6"/>
                  </a:solidFill>
                  <a:latin typeface="+mj-lt"/>
                  <a:ea typeface="微软雅黑" panose="020B0503020204020204" charset="-122"/>
                </a:rPr>
                <a:t>“Miss Sana Yousuf”</a:t>
              </a:r>
              <a:endPara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A3035E0E-2429-1C94-5572-54B78554F9C3}"/>
                </a:ext>
              </a:extLst>
            </p:cNvPr>
            <p:cNvSpPr txBox="1"/>
            <p:nvPr/>
          </p:nvSpPr>
          <p:spPr bwMode="auto">
            <a:xfrm>
              <a:off x="1908510" y="2489672"/>
              <a:ext cx="124104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Co-</a:t>
              </a:r>
              <a:r>
                <a:rPr lang="en-US" altLang="zh-CN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charset="-122"/>
                </a:rPr>
                <a:t>ordinator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微软雅黑" panose="020B0503020204020204" charset="-122"/>
              </a:endParaRPr>
            </a:p>
          </p:txBody>
        </p:sp>
      </p:grp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26C16605-78EB-0E8E-C269-F8071C8959B2}"/>
              </a:ext>
            </a:extLst>
          </p:cNvPr>
          <p:cNvSpPr/>
          <p:nvPr/>
        </p:nvSpPr>
        <p:spPr>
          <a:xfrm>
            <a:off x="9341449" y="2951418"/>
            <a:ext cx="2428870" cy="1252971"/>
          </a:xfrm>
          <a:prstGeom prst="notchedRightArrow">
            <a:avLst>
              <a:gd name="adj1" fmla="val 50000"/>
              <a:gd name="adj2" fmla="val 77267"/>
            </a:avLst>
          </a:prstGeom>
          <a:solidFill>
            <a:schemeClr val="accent6"/>
          </a:solidFill>
          <a:ln>
            <a:noFill/>
          </a:ln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474210" y="4371975"/>
            <a:ext cx="678180" cy="740410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52933" y="1617687"/>
            <a:ext cx="829826" cy="829826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1297" y="3466776"/>
            <a:ext cx="770088" cy="770088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51464" y="1546226"/>
            <a:ext cx="729411" cy="729411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78223" y="3993556"/>
            <a:ext cx="1120554" cy="1120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52145" y="3823999"/>
            <a:ext cx="822601" cy="8226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51559" y="1880265"/>
            <a:ext cx="2568292" cy="256829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4607" y="2401662"/>
            <a:ext cx="100219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02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62346" y="3428974"/>
            <a:ext cx="234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285071" y="2554605"/>
            <a:ext cx="64770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8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About E-PROJECT</a:t>
            </a:r>
            <a:endParaRPr lang="zh-CN" altLang="en-US" sz="4800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350687" y="3513456"/>
            <a:ext cx="6411384" cy="379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1865" dirty="0">
                <a:latin typeface="+mj-lt"/>
                <a:ea typeface="微软雅黑" panose="020B0503020204020204" charset="-122"/>
              </a:rPr>
              <a:t>Explanation of e project</a:t>
            </a:r>
            <a:endParaRPr lang="zh-CN" altLang="en-US" sz="1865" dirty="0">
              <a:solidFill>
                <a:schemeClr val="tx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74335" y="3429000"/>
            <a:ext cx="5429885" cy="0"/>
          </a:xfrm>
          <a:prstGeom prst="line">
            <a:avLst/>
          </a:prstGeom>
          <a:ln w="19050">
            <a:solidFill>
              <a:srgbClr val="10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4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4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4" grpId="0" bldLvl="0" animBg="1"/>
      <p:bldP spid="4" grpId="0" bldLvl="0" animBg="1"/>
      <p:bldP spid="4" grpId="1" bldLvl="0" animBg="1"/>
      <p:bldP spid="4" grpId="2" bldLvl="0" animBg="1"/>
      <p:bldP spid="17" grpId="0" bldLvl="0" animBg="1"/>
      <p:bldP spid="17" grpId="1" bldLvl="0" animBg="1"/>
      <p:bldP spid="17" grpId="2" bldLvl="0" animBg="1"/>
      <p:bldP spid="25" grpId="0"/>
      <p:bldP spid="25" grpId="1"/>
      <p:bldP spid="25" grpId="2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41"/>
          <p:cNvSpPr txBox="1"/>
          <p:nvPr/>
        </p:nvSpPr>
        <p:spPr>
          <a:xfrm>
            <a:off x="382024" y="246592"/>
            <a:ext cx="2361544" cy="5024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665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About E-Project</a:t>
            </a:r>
            <a:endParaRPr lang="zh-CN" altLang="en-US" sz="2665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CA71D-50C1-66D5-07A1-2C21F0C23CF8}"/>
              </a:ext>
            </a:extLst>
          </p:cNvPr>
          <p:cNvSpPr txBox="1"/>
          <p:nvPr/>
        </p:nvSpPr>
        <p:spPr>
          <a:xfrm>
            <a:off x="1814146" y="1735459"/>
            <a:ext cx="8563707" cy="33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Problem Statement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 Organic farm is commenced in the year 1988. Company is involved in trading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manufacturing a wide range of Organic Products and spices to the consumers all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around the global market. Company has wide variety of collection of products lies of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Nutritious cereals, Pulses, Spices and Condiments, Cooking Oils, Fruit Pulps,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Agro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Products, Oils, Wheat and Wheat Flour, Rice and Rice products and so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474210" y="4371975"/>
            <a:ext cx="678180" cy="740410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52933" y="1617687"/>
            <a:ext cx="829826" cy="829826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1297" y="3466776"/>
            <a:ext cx="770088" cy="770088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51464" y="1546226"/>
            <a:ext cx="729411" cy="729411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78223" y="3993556"/>
            <a:ext cx="1120554" cy="1120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52145" y="3823999"/>
            <a:ext cx="822601" cy="8226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51559" y="1880265"/>
            <a:ext cx="2568292" cy="256829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4607" y="2401662"/>
            <a:ext cx="100219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62346" y="3428974"/>
            <a:ext cx="234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325264" y="2685229"/>
            <a:ext cx="6477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accent6"/>
                </a:solidFill>
                <a:ea typeface="微软雅黑" panose="020B0503020204020204" charset="-122"/>
              </a:rPr>
              <a:t>REQUIREMENTS BY CLIENT</a:t>
            </a:r>
            <a:endParaRPr lang="zh-CN" altLang="en-US" sz="4000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420090" y="3513456"/>
            <a:ext cx="568977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Requirements Given By Client</a:t>
            </a:r>
            <a:endParaRPr lang="zh-CN" altLang="en-US" sz="1865" dirty="0">
              <a:solidFill>
                <a:schemeClr val="tx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74335" y="3429000"/>
            <a:ext cx="5429885" cy="0"/>
          </a:xfrm>
          <a:prstGeom prst="line">
            <a:avLst/>
          </a:prstGeom>
          <a:ln w="19050">
            <a:solidFill>
              <a:srgbClr val="10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2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2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4" grpId="0" bldLvl="0" animBg="1"/>
      <p:bldP spid="4" grpId="0" bldLvl="0" animBg="1"/>
      <p:bldP spid="4" grpId="1" bldLvl="0" animBg="1"/>
      <p:bldP spid="4" grpId="2" bldLvl="0" animBg="1"/>
      <p:bldP spid="17" grpId="0" bldLvl="0" animBg="1"/>
      <p:bldP spid="17" grpId="1" bldLvl="0" animBg="1"/>
      <p:bldP spid="17" grpId="2" bldLvl="0" animBg="1"/>
      <p:bldP spid="25" grpId="0"/>
      <p:bldP spid="25" grpId="1"/>
      <p:bldP spid="25" grpId="2"/>
      <p:bldP spid="2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5332054" y="2840064"/>
            <a:ext cx="1529093" cy="1714500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016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5472400" y="2997428"/>
            <a:ext cx="1248401" cy="139977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accent6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556300" y="3091500"/>
            <a:ext cx="1080601" cy="1211628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4517017" y="2047748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accent6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3689369" y="3233313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rgbClr val="D6CF78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4517017" y="4418878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6848535" y="2047748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accent6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7676183" y="3233313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rgbClr val="D6CF78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6848535" y="4418878"/>
            <a:ext cx="827648" cy="928002"/>
          </a:xfrm>
          <a:custGeom>
            <a:avLst/>
            <a:gdLst>
              <a:gd name="T0" fmla="*/ 1837 w 3175"/>
              <a:gd name="T1" fmla="*/ 92 h 3561"/>
              <a:gd name="T2" fmla="*/ 2381 w 3175"/>
              <a:gd name="T3" fmla="*/ 406 h 3561"/>
              <a:gd name="T4" fmla="*/ 2925 w 3175"/>
              <a:gd name="T5" fmla="*/ 720 h 3561"/>
              <a:gd name="T6" fmla="*/ 3175 w 3175"/>
              <a:gd name="T7" fmla="*/ 1153 h 3561"/>
              <a:gd name="T8" fmla="*/ 3175 w 3175"/>
              <a:gd name="T9" fmla="*/ 1781 h 3561"/>
              <a:gd name="T10" fmla="*/ 3175 w 3175"/>
              <a:gd name="T11" fmla="*/ 2408 h 3561"/>
              <a:gd name="T12" fmla="*/ 2925 w 3175"/>
              <a:gd name="T13" fmla="*/ 2841 h 3561"/>
              <a:gd name="T14" fmla="*/ 2381 w 3175"/>
              <a:gd name="T15" fmla="*/ 3155 h 3561"/>
              <a:gd name="T16" fmla="*/ 1837 w 3175"/>
              <a:gd name="T17" fmla="*/ 3469 h 3561"/>
              <a:gd name="T18" fmla="*/ 1338 w 3175"/>
              <a:gd name="T19" fmla="*/ 3469 h 3561"/>
              <a:gd name="T20" fmla="*/ 794 w 3175"/>
              <a:gd name="T21" fmla="*/ 3155 h 3561"/>
              <a:gd name="T22" fmla="*/ 250 w 3175"/>
              <a:gd name="T23" fmla="*/ 2841 h 3561"/>
              <a:gd name="T24" fmla="*/ 0 w 3175"/>
              <a:gd name="T25" fmla="*/ 2408 h 3561"/>
              <a:gd name="T26" fmla="*/ 0 w 3175"/>
              <a:gd name="T27" fmla="*/ 1781 h 3561"/>
              <a:gd name="T28" fmla="*/ 0 w 3175"/>
              <a:gd name="T29" fmla="*/ 1153 h 3561"/>
              <a:gd name="T30" fmla="*/ 250 w 3175"/>
              <a:gd name="T31" fmla="*/ 720 h 3561"/>
              <a:gd name="T32" fmla="*/ 794 w 3175"/>
              <a:gd name="T33" fmla="*/ 406 h 3561"/>
              <a:gd name="T34" fmla="*/ 1338 w 3175"/>
              <a:gd name="T35" fmla="*/ 92 h 3561"/>
              <a:gd name="T36" fmla="*/ 1837 w 3175"/>
              <a:gd name="T37" fmla="*/ 92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5" h="3561">
                <a:moveTo>
                  <a:pt x="1837" y="92"/>
                </a:moveTo>
                <a:lnTo>
                  <a:pt x="2381" y="406"/>
                </a:lnTo>
                <a:lnTo>
                  <a:pt x="2925" y="720"/>
                </a:lnTo>
                <a:cubicBezTo>
                  <a:pt x="3084" y="812"/>
                  <a:pt x="3175" y="969"/>
                  <a:pt x="3175" y="1153"/>
                </a:cubicBezTo>
                <a:lnTo>
                  <a:pt x="3175" y="1781"/>
                </a:lnTo>
                <a:lnTo>
                  <a:pt x="3175" y="2408"/>
                </a:lnTo>
                <a:cubicBezTo>
                  <a:pt x="3175" y="2592"/>
                  <a:pt x="3084" y="2750"/>
                  <a:pt x="2925" y="2841"/>
                </a:cubicBezTo>
                <a:lnTo>
                  <a:pt x="2381" y="3155"/>
                </a:lnTo>
                <a:lnTo>
                  <a:pt x="1837" y="3469"/>
                </a:lnTo>
                <a:cubicBezTo>
                  <a:pt x="1678" y="3561"/>
                  <a:pt x="1496" y="3561"/>
                  <a:pt x="1338" y="3469"/>
                </a:cubicBezTo>
                <a:lnTo>
                  <a:pt x="794" y="3155"/>
                </a:lnTo>
                <a:lnTo>
                  <a:pt x="250" y="2841"/>
                </a:lnTo>
                <a:cubicBezTo>
                  <a:pt x="91" y="2750"/>
                  <a:pt x="0" y="2592"/>
                  <a:pt x="0" y="2408"/>
                </a:cubicBezTo>
                <a:lnTo>
                  <a:pt x="0" y="1781"/>
                </a:lnTo>
                <a:lnTo>
                  <a:pt x="0" y="1153"/>
                </a:lnTo>
                <a:cubicBezTo>
                  <a:pt x="0" y="969"/>
                  <a:pt x="91" y="812"/>
                  <a:pt x="250" y="720"/>
                </a:cubicBezTo>
                <a:lnTo>
                  <a:pt x="794" y="406"/>
                </a:lnTo>
                <a:lnTo>
                  <a:pt x="1338" y="92"/>
                </a:lnTo>
                <a:cubicBezTo>
                  <a:pt x="1496" y="0"/>
                  <a:pt x="1678" y="0"/>
                  <a:pt x="1837" y="92"/>
                </a:cubicBezTo>
                <a:close/>
              </a:path>
            </a:pathLst>
          </a:cu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230" y="2097731"/>
            <a:ext cx="4346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The Home Page should be created making use of Sections with The Home Page should be created making use of Sections with a suitable logo of STAR Brand a suitable logo</a:t>
            </a:r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230" y="3435704"/>
            <a:ext cx="3549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Links such as Home, Products, Contact Us, Query, Show case gallery must be  included.</a:t>
            </a:r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2024" y="4621269"/>
            <a:ext cx="41349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The Products must be properly categorized and details of each product must be presented with suitable size image.</a:t>
            </a:r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6183" y="2250139"/>
            <a:ext cx="34473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 Navigation must be made smoother. Images must be defined with alt attribute defined.</a:t>
            </a:r>
          </a:p>
          <a:p>
            <a:pPr algn="ctr"/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3830" y="3435704"/>
            <a:ext cx="368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Contact us page must be included. And Uniformity in the designing must be maintained in the application.</a:t>
            </a:r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6182" y="4621269"/>
            <a:ext cx="3949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lt"/>
                <a:ea typeface="微软雅黑" panose="020B0503020204020204" charset="-122"/>
              </a:rPr>
              <a:t>For each information section of the products the enquiry and order link must be provided..</a:t>
            </a:r>
            <a:endParaRPr lang="zh-CN" altLang="en-US" sz="1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5" name="文本框 34">
            <a:hlinkClick r:id="rId2"/>
          </p:cNvPr>
          <p:cNvSpPr txBox="1"/>
          <p:nvPr/>
        </p:nvSpPr>
        <p:spPr>
          <a:xfrm>
            <a:off x="5462352" y="3195224"/>
            <a:ext cx="124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Star</a:t>
            </a:r>
          </a:p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Organic</a:t>
            </a:r>
            <a:endParaRPr lang="zh-CN" altLang="en-US" sz="2400" b="1" dirty="0">
              <a:solidFill>
                <a:schemeClr val="tx2"/>
              </a:solidFill>
              <a:latin typeface="+mj-lt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16385" name="TextBox 41"/>
          <p:cNvSpPr txBox="1"/>
          <p:nvPr/>
        </p:nvSpPr>
        <p:spPr>
          <a:xfrm>
            <a:off x="382024" y="246592"/>
            <a:ext cx="3909725" cy="5024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665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Requirement's of E-Project</a:t>
            </a:r>
            <a:endParaRPr lang="zh-CN" altLang="en-US" sz="2665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" name="文本框 16">
            <a:extLst>
              <a:ext uri="{FF2B5EF4-FFF2-40B4-BE49-F238E27FC236}">
                <a16:creationId xmlns:a16="http://schemas.microsoft.com/office/drawing/2014/main" id="{3F4FFA1E-2BD1-ED0C-A799-F742C0AF7F9F}"/>
              </a:ext>
            </a:extLst>
          </p:cNvPr>
          <p:cNvSpPr txBox="1"/>
          <p:nvPr/>
        </p:nvSpPr>
        <p:spPr>
          <a:xfrm>
            <a:off x="4613343" y="2175227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01</a:t>
            </a: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FE19457B-0677-28C0-6E90-0947A861AADE}"/>
              </a:ext>
            </a:extLst>
          </p:cNvPr>
          <p:cNvSpPr txBox="1"/>
          <p:nvPr/>
        </p:nvSpPr>
        <p:spPr>
          <a:xfrm>
            <a:off x="3773269" y="3349969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02</a:t>
            </a: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EF4654C7-F21D-35D5-5932-722E4EEC941A}"/>
              </a:ext>
            </a:extLst>
          </p:cNvPr>
          <p:cNvSpPr txBox="1"/>
          <p:nvPr/>
        </p:nvSpPr>
        <p:spPr>
          <a:xfrm>
            <a:off x="4613343" y="4554564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03</a:t>
            </a:r>
          </a:p>
        </p:txBody>
      </p:sp>
      <p:sp>
        <p:nvSpPr>
          <p:cNvPr id="22" name="文本框 16">
            <a:extLst>
              <a:ext uri="{FF2B5EF4-FFF2-40B4-BE49-F238E27FC236}">
                <a16:creationId xmlns:a16="http://schemas.microsoft.com/office/drawing/2014/main" id="{B629CE2F-8572-8F54-A88E-3B4439208CDE}"/>
              </a:ext>
            </a:extLst>
          </p:cNvPr>
          <p:cNvSpPr txBox="1"/>
          <p:nvPr/>
        </p:nvSpPr>
        <p:spPr>
          <a:xfrm>
            <a:off x="6924766" y="4554563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04</a:t>
            </a:r>
          </a:p>
        </p:txBody>
      </p:sp>
      <p:sp>
        <p:nvSpPr>
          <p:cNvPr id="23" name="文本框 16">
            <a:extLst>
              <a:ext uri="{FF2B5EF4-FFF2-40B4-BE49-F238E27FC236}">
                <a16:creationId xmlns:a16="http://schemas.microsoft.com/office/drawing/2014/main" id="{8EDC827F-7161-596B-AF0B-36D8A20061AE}"/>
              </a:ext>
            </a:extLst>
          </p:cNvPr>
          <p:cNvSpPr txBox="1"/>
          <p:nvPr/>
        </p:nvSpPr>
        <p:spPr>
          <a:xfrm>
            <a:off x="7761150" y="3379890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05</a:t>
            </a:r>
          </a:p>
        </p:txBody>
      </p:sp>
      <p:sp>
        <p:nvSpPr>
          <p:cNvPr id="24" name="文本框 16">
            <a:extLst>
              <a:ext uri="{FF2B5EF4-FFF2-40B4-BE49-F238E27FC236}">
                <a16:creationId xmlns:a16="http://schemas.microsoft.com/office/drawing/2014/main" id="{427536C5-492C-5363-7D9C-C017D61C3BF8}"/>
              </a:ext>
            </a:extLst>
          </p:cNvPr>
          <p:cNvSpPr txBox="1"/>
          <p:nvPr/>
        </p:nvSpPr>
        <p:spPr>
          <a:xfrm>
            <a:off x="6961335" y="2135035"/>
            <a:ext cx="6751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3883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5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50"/>
                            </p:stCondLst>
                            <p:childTnLst>
                              <p:par>
                                <p:cTn id="10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75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750"/>
                            </p:stCondLst>
                            <p:childTnLst>
                              <p:par>
                                <p:cTn id="122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250"/>
                            </p:stCondLst>
                            <p:childTnLst>
                              <p:par>
                                <p:cTn id="131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75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46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750"/>
                            </p:stCondLst>
                            <p:childTnLst>
                              <p:par>
                                <p:cTn id="155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8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7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1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3" grpId="0"/>
      <p:bldP spid="17" grpId="0"/>
      <p:bldP spid="18" grpId="0"/>
      <p:bldP spid="35" grpId="0"/>
      <p:bldP spid="16385" grpId="0"/>
      <p:bldP spid="2" grpId="0"/>
      <p:bldP spid="20" grpId="0" bldLvl="0"/>
      <p:bldP spid="20" grpId="1" bldLvl="0"/>
      <p:bldP spid="20" grpId="2" bldLvl="0"/>
      <p:bldP spid="21" grpId="0" bldLvl="0"/>
      <p:bldP spid="21" grpId="1" bldLvl="0"/>
      <p:bldP spid="21" grpId="2" bldLvl="0"/>
      <p:bldP spid="22" grpId="0" bldLvl="0"/>
      <p:bldP spid="22" grpId="1" bldLvl="0"/>
      <p:bldP spid="22" grpId="2" bldLvl="0"/>
      <p:bldP spid="23" grpId="0" bldLvl="0"/>
      <p:bldP spid="23" grpId="1" bldLvl="0"/>
      <p:bldP spid="23" grpId="2" bldLvl="0"/>
      <p:bldP spid="24" grpId="0" bldLvl="0"/>
      <p:bldP spid="24" grpId="1" bldLvl="0"/>
      <p:bldP spid="24" grpId="2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474210" y="4371975"/>
            <a:ext cx="678180" cy="740410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52933" y="1617687"/>
            <a:ext cx="829826" cy="829826"/>
          </a:xfrm>
          <a:prstGeom prst="ellipse">
            <a:avLst/>
          </a:prstGeom>
          <a:solidFill>
            <a:schemeClr val="accent6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281297" y="3466776"/>
            <a:ext cx="770088" cy="770088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51464" y="1546226"/>
            <a:ext cx="729411" cy="729411"/>
          </a:xfrm>
          <a:prstGeom prst="ellipse">
            <a:avLst/>
          </a:prstGeom>
          <a:solidFill>
            <a:srgbClr val="7E7E7E"/>
          </a:solidFill>
          <a:ln w="25400">
            <a:noFill/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78223" y="3993556"/>
            <a:ext cx="1120554" cy="11205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52145" y="3823999"/>
            <a:ext cx="822601" cy="82260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51559" y="1880265"/>
            <a:ext cx="2568292" cy="256829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4607" y="2401662"/>
            <a:ext cx="100219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62346" y="3428974"/>
            <a:ext cx="234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285071" y="2554605"/>
            <a:ext cx="647700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tr-TR" altLang="zh-CN" sz="4800" b="1" dirty="0">
                <a:solidFill>
                  <a:schemeClr val="accent6"/>
                </a:solidFill>
                <a:latin typeface="+mj-lt"/>
                <a:ea typeface="微软雅黑" panose="020B0503020204020204" charset="-122"/>
              </a:rPr>
              <a:t>OUR WORK DIVISION</a:t>
            </a:r>
          </a:p>
          <a:p>
            <a:pPr lvl="0"/>
            <a:endParaRPr lang="zh-CN" altLang="en-US" sz="4800" b="1" dirty="0">
              <a:solidFill>
                <a:schemeClr val="accent6"/>
              </a:solidFill>
              <a:latin typeface="+mj-lt"/>
              <a:ea typeface="微软雅黑" panose="020B0503020204020204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350687" y="3513456"/>
            <a:ext cx="641138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Work division between us</a:t>
            </a:r>
            <a:endParaRPr lang="zh-CN" altLang="en-US" sz="1865" dirty="0">
              <a:solidFill>
                <a:schemeClr val="tx1"/>
              </a:solidFill>
              <a:latin typeface="+mj-lt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74335" y="3429000"/>
            <a:ext cx="5429885" cy="0"/>
          </a:xfrm>
          <a:prstGeom prst="line">
            <a:avLst/>
          </a:prstGeom>
          <a:ln w="19050">
            <a:solidFill>
              <a:srgbClr val="10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2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82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4" grpId="0" bldLvl="0" animBg="1"/>
      <p:bldP spid="4" grpId="0" bldLvl="0" animBg="1"/>
      <p:bldP spid="4" grpId="1" bldLvl="0" animBg="1"/>
      <p:bldP spid="4" grpId="2" bldLvl="0" animBg="1"/>
      <p:bldP spid="17" grpId="0" bldLvl="0" animBg="1"/>
      <p:bldP spid="17" grpId="1" bldLvl="0" animBg="1"/>
      <p:bldP spid="17" grpId="2" bldLvl="0" animBg="1"/>
      <p:bldP spid="25" grpId="0"/>
      <p:bldP spid="25" grpId="1"/>
      <p:bldP spid="25" grpId="2"/>
      <p:bldP spid="2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 Farming Presentation Template www.templates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889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357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Organic Farming Presentation Template www.templatesppt.com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Templatesppt.com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Farming Presentation Template</dc:title>
  <dc:subject/>
  <dc:creator>Templatesppt.com</dc:creator>
  <cp:keywords>Organic Farming Presentation Template</cp:keywords>
  <dc:description>Organic Farming Presentation Template
www.Templatesppt.com</dc:description>
  <cp:lastModifiedBy>SaIF</cp:lastModifiedBy>
  <cp:revision>19</cp:revision>
  <dcterms:created xsi:type="dcterms:W3CDTF">2017-02-23T03:56:54Z</dcterms:created>
  <dcterms:modified xsi:type="dcterms:W3CDTF">2022-12-29T20:37:14Z</dcterms:modified>
  <cp:category>Business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