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72" r:id="rId6"/>
    <p:sldId id="274" r:id="rId7"/>
    <p:sldId id="263" r:id="rId8"/>
    <p:sldId id="262" r:id="rId9"/>
    <p:sldId id="265" r:id="rId10"/>
    <p:sldId id="266" r:id="rId11"/>
    <p:sldId id="27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77916"/>
  </p:normalViewPr>
  <p:slideViewPr>
    <p:cSldViewPr snapToGrid="0">
      <p:cViewPr varScale="1">
        <p:scale>
          <a:sx n="85" d="100"/>
          <a:sy n="85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B1EB7-653C-471B-8588-5CE9DF1164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D01895-F4A0-4BD4-BE4B-130D73479008}">
      <dgm:prSet/>
      <dgm:spPr/>
      <dgm:t>
        <a:bodyPr/>
        <a:lstStyle/>
        <a:p>
          <a:r>
            <a:rPr lang="en-US" b="1" dirty="0"/>
            <a:t>Transformational Leadership: </a:t>
          </a:r>
          <a:r>
            <a:rPr lang="en-US" dirty="0"/>
            <a:t>Making full </a:t>
          </a:r>
          <a:r>
            <a:rPr lang="en-US" b="1" dirty="0"/>
            <a:t>support</a:t>
          </a:r>
          <a:r>
            <a:rPr lang="en-US" dirty="0"/>
            <a:t> and </a:t>
          </a:r>
          <a:r>
            <a:rPr lang="en-US" b="1" dirty="0"/>
            <a:t>motivating</a:t>
          </a:r>
          <a:r>
            <a:rPr lang="en-US" dirty="0"/>
            <a:t>, which enables others to realize their </a:t>
          </a:r>
          <a:r>
            <a:rPr lang="en-US" b="1" dirty="0"/>
            <a:t>greatest potential</a:t>
          </a:r>
          <a:r>
            <a:rPr lang="en-US" dirty="0"/>
            <a:t>.</a:t>
          </a:r>
        </a:p>
      </dgm:t>
    </dgm:pt>
    <dgm:pt modelId="{064B99F5-0F2D-4467-92DF-6CC3DFB9832C}" type="parTrans" cxnId="{88CE5B2F-6943-412D-9426-9E4C23141FEE}">
      <dgm:prSet/>
      <dgm:spPr/>
      <dgm:t>
        <a:bodyPr/>
        <a:lstStyle/>
        <a:p>
          <a:endParaRPr lang="en-US"/>
        </a:p>
      </dgm:t>
    </dgm:pt>
    <dgm:pt modelId="{0C3330F6-D6E7-4481-A412-12D358CC9CA5}" type="sibTrans" cxnId="{88CE5B2F-6943-412D-9426-9E4C23141FEE}">
      <dgm:prSet/>
      <dgm:spPr/>
      <dgm:t>
        <a:bodyPr/>
        <a:lstStyle/>
        <a:p>
          <a:endParaRPr lang="en-US"/>
        </a:p>
      </dgm:t>
    </dgm:pt>
    <dgm:pt modelId="{55E586E9-0CAD-4A03-9795-BC6F5E827D09}">
      <dgm:prSet/>
      <dgm:spPr/>
      <dgm:t>
        <a:bodyPr/>
        <a:lstStyle/>
        <a:p>
          <a:r>
            <a:rPr lang="en-US" b="1" dirty="0"/>
            <a:t>Transactional Leadership</a:t>
          </a:r>
          <a:r>
            <a:rPr lang="en-US" dirty="0"/>
            <a:t>: This style all depends on the performance, based on the performance the employee gets rewarded or punished</a:t>
          </a:r>
        </a:p>
      </dgm:t>
    </dgm:pt>
    <dgm:pt modelId="{F659B555-B7EA-4AB9-B015-9C309C7BF90D}" type="parTrans" cxnId="{AF7FBD48-4D83-4CE0-8B3F-FB455CAB6BBF}">
      <dgm:prSet/>
      <dgm:spPr/>
      <dgm:t>
        <a:bodyPr/>
        <a:lstStyle/>
        <a:p>
          <a:endParaRPr lang="en-US"/>
        </a:p>
      </dgm:t>
    </dgm:pt>
    <dgm:pt modelId="{E1E2A8EB-62A1-4F11-B212-ED5BC8FC88DB}" type="sibTrans" cxnId="{AF7FBD48-4D83-4CE0-8B3F-FB455CAB6BBF}">
      <dgm:prSet/>
      <dgm:spPr/>
      <dgm:t>
        <a:bodyPr/>
        <a:lstStyle/>
        <a:p>
          <a:endParaRPr lang="en-US"/>
        </a:p>
      </dgm:t>
    </dgm:pt>
    <dgm:pt modelId="{EDD1B208-5CD4-4E53-91C2-E9F5DD162DF6}" type="pres">
      <dgm:prSet presAssocID="{78DB1EB7-653C-471B-8588-5CE9DF116439}" presName="root" presStyleCnt="0">
        <dgm:presLayoutVars>
          <dgm:dir/>
          <dgm:resizeHandles val="exact"/>
        </dgm:presLayoutVars>
      </dgm:prSet>
      <dgm:spPr/>
    </dgm:pt>
    <dgm:pt modelId="{FDC3962F-15C7-41B3-9C53-90C118D6D71A}" type="pres">
      <dgm:prSet presAssocID="{9ED01895-F4A0-4BD4-BE4B-130D73479008}" presName="compNode" presStyleCnt="0"/>
      <dgm:spPr/>
    </dgm:pt>
    <dgm:pt modelId="{63278FFF-05B6-4A9D-8004-56B3857610B8}" type="pres">
      <dgm:prSet presAssocID="{9ED01895-F4A0-4BD4-BE4B-130D73479008}" presName="bgRect" presStyleLbl="bgShp" presStyleIdx="0" presStyleCnt="2"/>
      <dgm:spPr/>
    </dgm:pt>
    <dgm:pt modelId="{F0DA3CB8-F55B-4E41-BDE7-CC68D7604D4F}" type="pres">
      <dgm:prSet presAssocID="{9ED01895-F4A0-4BD4-BE4B-130D734790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185A7141-3A71-497F-810B-DB5096C00527}" type="pres">
      <dgm:prSet presAssocID="{9ED01895-F4A0-4BD4-BE4B-130D73479008}" presName="spaceRect" presStyleCnt="0"/>
      <dgm:spPr/>
    </dgm:pt>
    <dgm:pt modelId="{D4A0DD0D-824B-4AC2-99F2-07ECDB36AFB8}" type="pres">
      <dgm:prSet presAssocID="{9ED01895-F4A0-4BD4-BE4B-130D73479008}" presName="parTx" presStyleLbl="revTx" presStyleIdx="0" presStyleCnt="2">
        <dgm:presLayoutVars>
          <dgm:chMax val="0"/>
          <dgm:chPref val="0"/>
        </dgm:presLayoutVars>
      </dgm:prSet>
      <dgm:spPr/>
    </dgm:pt>
    <dgm:pt modelId="{2FA9DFD4-959D-4A3C-A8CA-092DB9469693}" type="pres">
      <dgm:prSet presAssocID="{0C3330F6-D6E7-4481-A412-12D358CC9CA5}" presName="sibTrans" presStyleCnt="0"/>
      <dgm:spPr/>
    </dgm:pt>
    <dgm:pt modelId="{B79A2EC4-C95B-4C8A-B0CD-0D51C1AE2583}" type="pres">
      <dgm:prSet presAssocID="{55E586E9-0CAD-4A03-9795-BC6F5E827D09}" presName="compNode" presStyleCnt="0"/>
      <dgm:spPr/>
    </dgm:pt>
    <dgm:pt modelId="{7093DEB5-34E1-4429-A4FD-C3192ABF3D9F}" type="pres">
      <dgm:prSet presAssocID="{55E586E9-0CAD-4A03-9795-BC6F5E827D09}" presName="bgRect" presStyleLbl="bgShp" presStyleIdx="1" presStyleCnt="2"/>
      <dgm:spPr/>
    </dgm:pt>
    <dgm:pt modelId="{B14C8573-F394-49D4-8D41-276DC0E38C2D}" type="pres">
      <dgm:prSet presAssocID="{55E586E9-0CAD-4A03-9795-BC6F5E827D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2E008A3-FB18-4A74-BB50-E249F6F10C5E}" type="pres">
      <dgm:prSet presAssocID="{55E586E9-0CAD-4A03-9795-BC6F5E827D09}" presName="spaceRect" presStyleCnt="0"/>
      <dgm:spPr/>
    </dgm:pt>
    <dgm:pt modelId="{122CFE33-EE0F-43B9-A720-ADCAB24DA82B}" type="pres">
      <dgm:prSet presAssocID="{55E586E9-0CAD-4A03-9795-BC6F5E827D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CE5B2F-6943-412D-9426-9E4C23141FEE}" srcId="{78DB1EB7-653C-471B-8588-5CE9DF116439}" destId="{9ED01895-F4A0-4BD4-BE4B-130D73479008}" srcOrd="0" destOrd="0" parTransId="{064B99F5-0F2D-4467-92DF-6CC3DFB9832C}" sibTransId="{0C3330F6-D6E7-4481-A412-12D358CC9CA5}"/>
    <dgm:cxn modelId="{434DFB38-753E-40DD-A84E-C7E364BA782E}" type="presOf" srcId="{9ED01895-F4A0-4BD4-BE4B-130D73479008}" destId="{D4A0DD0D-824B-4AC2-99F2-07ECDB36AFB8}" srcOrd="0" destOrd="0" presId="urn:microsoft.com/office/officeart/2018/2/layout/IconVerticalSolidList"/>
    <dgm:cxn modelId="{AF7FBD48-4D83-4CE0-8B3F-FB455CAB6BBF}" srcId="{78DB1EB7-653C-471B-8588-5CE9DF116439}" destId="{55E586E9-0CAD-4A03-9795-BC6F5E827D09}" srcOrd="1" destOrd="0" parTransId="{F659B555-B7EA-4AB9-B015-9C309C7BF90D}" sibTransId="{E1E2A8EB-62A1-4F11-B212-ED5BC8FC88DB}"/>
    <dgm:cxn modelId="{46F3ABE0-7AAA-481D-9ADA-539F0C22590E}" type="presOf" srcId="{55E586E9-0CAD-4A03-9795-BC6F5E827D09}" destId="{122CFE33-EE0F-43B9-A720-ADCAB24DA82B}" srcOrd="0" destOrd="0" presId="urn:microsoft.com/office/officeart/2018/2/layout/IconVerticalSolidList"/>
    <dgm:cxn modelId="{24B407FE-B550-4830-95A6-D68296789D72}" type="presOf" srcId="{78DB1EB7-653C-471B-8588-5CE9DF116439}" destId="{EDD1B208-5CD4-4E53-91C2-E9F5DD162DF6}" srcOrd="0" destOrd="0" presId="urn:microsoft.com/office/officeart/2018/2/layout/IconVerticalSolidList"/>
    <dgm:cxn modelId="{08929B2F-4F6C-4C6C-9EE4-496878709113}" type="presParOf" srcId="{EDD1B208-5CD4-4E53-91C2-E9F5DD162DF6}" destId="{FDC3962F-15C7-41B3-9C53-90C118D6D71A}" srcOrd="0" destOrd="0" presId="urn:microsoft.com/office/officeart/2018/2/layout/IconVerticalSolidList"/>
    <dgm:cxn modelId="{A9F04AA2-4AFD-4D60-A4A2-615607ABCD8A}" type="presParOf" srcId="{FDC3962F-15C7-41B3-9C53-90C118D6D71A}" destId="{63278FFF-05B6-4A9D-8004-56B3857610B8}" srcOrd="0" destOrd="0" presId="urn:microsoft.com/office/officeart/2018/2/layout/IconVerticalSolidList"/>
    <dgm:cxn modelId="{76C5CA8B-E651-4B85-99E7-0A6F68C8138C}" type="presParOf" srcId="{FDC3962F-15C7-41B3-9C53-90C118D6D71A}" destId="{F0DA3CB8-F55B-4E41-BDE7-CC68D7604D4F}" srcOrd="1" destOrd="0" presId="urn:microsoft.com/office/officeart/2018/2/layout/IconVerticalSolidList"/>
    <dgm:cxn modelId="{79424978-5D2C-46AA-B905-96A714E8FEB8}" type="presParOf" srcId="{FDC3962F-15C7-41B3-9C53-90C118D6D71A}" destId="{185A7141-3A71-497F-810B-DB5096C00527}" srcOrd="2" destOrd="0" presId="urn:microsoft.com/office/officeart/2018/2/layout/IconVerticalSolidList"/>
    <dgm:cxn modelId="{71CF59D5-7F8C-4544-BB56-5AA74233CEC5}" type="presParOf" srcId="{FDC3962F-15C7-41B3-9C53-90C118D6D71A}" destId="{D4A0DD0D-824B-4AC2-99F2-07ECDB36AFB8}" srcOrd="3" destOrd="0" presId="urn:microsoft.com/office/officeart/2018/2/layout/IconVerticalSolidList"/>
    <dgm:cxn modelId="{7A36F945-EF8A-47F3-BA9F-3DB2ACCD3DE1}" type="presParOf" srcId="{EDD1B208-5CD4-4E53-91C2-E9F5DD162DF6}" destId="{2FA9DFD4-959D-4A3C-A8CA-092DB9469693}" srcOrd="1" destOrd="0" presId="urn:microsoft.com/office/officeart/2018/2/layout/IconVerticalSolidList"/>
    <dgm:cxn modelId="{390FB489-9E05-4681-978F-F2C0C5851F36}" type="presParOf" srcId="{EDD1B208-5CD4-4E53-91C2-E9F5DD162DF6}" destId="{B79A2EC4-C95B-4C8A-B0CD-0D51C1AE2583}" srcOrd="2" destOrd="0" presId="urn:microsoft.com/office/officeart/2018/2/layout/IconVerticalSolidList"/>
    <dgm:cxn modelId="{BAB5D4C9-AA13-4F95-91E5-E8BCF765F6A1}" type="presParOf" srcId="{B79A2EC4-C95B-4C8A-B0CD-0D51C1AE2583}" destId="{7093DEB5-34E1-4429-A4FD-C3192ABF3D9F}" srcOrd="0" destOrd="0" presId="urn:microsoft.com/office/officeart/2018/2/layout/IconVerticalSolidList"/>
    <dgm:cxn modelId="{1A4524D4-0C46-48DE-9745-A25C884DEDCA}" type="presParOf" srcId="{B79A2EC4-C95B-4C8A-B0CD-0D51C1AE2583}" destId="{B14C8573-F394-49D4-8D41-276DC0E38C2D}" srcOrd="1" destOrd="0" presId="urn:microsoft.com/office/officeart/2018/2/layout/IconVerticalSolidList"/>
    <dgm:cxn modelId="{81526DCE-6D38-4788-BBC0-F940CF27F3C3}" type="presParOf" srcId="{B79A2EC4-C95B-4C8A-B0CD-0D51C1AE2583}" destId="{82E008A3-FB18-4A74-BB50-E249F6F10C5E}" srcOrd="2" destOrd="0" presId="urn:microsoft.com/office/officeart/2018/2/layout/IconVerticalSolidList"/>
    <dgm:cxn modelId="{8248E5E6-3748-4CAF-BA4F-E0043C47B6AA}" type="presParOf" srcId="{B79A2EC4-C95B-4C8A-B0CD-0D51C1AE2583}" destId="{122CFE33-EE0F-43B9-A720-ADCAB24DA8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6CE5FA-6ED5-4317-8AD8-93048989EF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A58B83-50F5-4600-A213-A9DDD2ED486F}">
      <dgm:prSet/>
      <dgm:spPr/>
      <dgm:t>
        <a:bodyPr/>
        <a:lstStyle/>
        <a:p>
          <a:r>
            <a:rPr lang="en-US" dirty="0"/>
            <a:t>I believe that working hard on anything allows you to get the highest not expected results</a:t>
          </a:r>
        </a:p>
      </dgm:t>
    </dgm:pt>
    <dgm:pt modelId="{751C8370-52F6-4206-967E-3414C1A9E2E6}" type="parTrans" cxnId="{5656868A-06D4-407A-8F93-803CE293B0BA}">
      <dgm:prSet/>
      <dgm:spPr/>
      <dgm:t>
        <a:bodyPr/>
        <a:lstStyle/>
        <a:p>
          <a:endParaRPr lang="en-US"/>
        </a:p>
      </dgm:t>
    </dgm:pt>
    <dgm:pt modelId="{195DA5D1-1E58-45B6-BA76-8F14ED752E2A}" type="sibTrans" cxnId="{5656868A-06D4-407A-8F93-803CE293B0BA}">
      <dgm:prSet/>
      <dgm:spPr/>
      <dgm:t>
        <a:bodyPr/>
        <a:lstStyle/>
        <a:p>
          <a:endParaRPr lang="en-US"/>
        </a:p>
      </dgm:t>
    </dgm:pt>
    <dgm:pt modelId="{9C347FFD-628E-4800-BD17-BD6874B5BF1B}">
      <dgm:prSet/>
      <dgm:spPr/>
      <dgm:t>
        <a:bodyPr/>
        <a:lstStyle/>
        <a:p>
          <a:r>
            <a:rPr lang="en-US" dirty="0"/>
            <a:t>I inspire my team to achieve beyond their perceived </a:t>
          </a:r>
          <a:r>
            <a:rPr lang="en-US" b="1" dirty="0"/>
            <a:t>capabilities</a:t>
          </a:r>
          <a:r>
            <a:rPr lang="en-US" dirty="0"/>
            <a:t>.</a:t>
          </a:r>
        </a:p>
      </dgm:t>
    </dgm:pt>
    <dgm:pt modelId="{4DC786C0-87AE-4F92-BC4E-FC1C3B6AB6E2}" type="parTrans" cxnId="{D96677AC-DD5B-4B71-8AB4-E8CF97271772}">
      <dgm:prSet/>
      <dgm:spPr/>
      <dgm:t>
        <a:bodyPr/>
        <a:lstStyle/>
        <a:p>
          <a:endParaRPr lang="en-US"/>
        </a:p>
      </dgm:t>
    </dgm:pt>
    <dgm:pt modelId="{4D8328AD-9E91-44AE-8ADC-8926D4FCC24A}" type="sibTrans" cxnId="{D96677AC-DD5B-4B71-8AB4-E8CF97271772}">
      <dgm:prSet/>
      <dgm:spPr/>
      <dgm:t>
        <a:bodyPr/>
        <a:lstStyle/>
        <a:p>
          <a:endParaRPr lang="en-US"/>
        </a:p>
      </dgm:t>
    </dgm:pt>
    <dgm:pt modelId="{C2B20C38-8E85-42CA-A309-86E25E52A3A0}">
      <dgm:prSet/>
      <dgm:spPr/>
      <dgm:t>
        <a:bodyPr/>
        <a:lstStyle/>
        <a:p>
          <a:r>
            <a:rPr lang="en-US" dirty="0"/>
            <a:t>I hold my team to the highest standards and encourage growth.</a:t>
          </a:r>
        </a:p>
      </dgm:t>
    </dgm:pt>
    <dgm:pt modelId="{3BE5F223-2D29-4531-84F3-F46E601F8C42}" type="parTrans" cxnId="{87D5A231-F8A6-49DC-A5F8-D13D38FEEE6C}">
      <dgm:prSet/>
      <dgm:spPr/>
      <dgm:t>
        <a:bodyPr/>
        <a:lstStyle/>
        <a:p>
          <a:endParaRPr lang="en-US"/>
        </a:p>
      </dgm:t>
    </dgm:pt>
    <dgm:pt modelId="{ABA1065B-88E2-43A6-88D1-EDA87B16A857}" type="sibTrans" cxnId="{87D5A231-F8A6-49DC-A5F8-D13D38FEEE6C}">
      <dgm:prSet/>
      <dgm:spPr/>
      <dgm:t>
        <a:bodyPr/>
        <a:lstStyle/>
        <a:p>
          <a:endParaRPr lang="en-US"/>
        </a:p>
      </dgm:t>
    </dgm:pt>
    <dgm:pt modelId="{F59EB8DD-E80A-4166-B57D-0E0B132573BD}">
      <dgm:prSet/>
      <dgm:spPr/>
      <dgm:t>
        <a:bodyPr/>
        <a:lstStyle/>
        <a:p>
          <a:r>
            <a:rPr lang="en-US" dirty="0"/>
            <a:t>I have Integrity, emotional intelligence, empathy, and good communication skills.</a:t>
          </a:r>
        </a:p>
      </dgm:t>
    </dgm:pt>
    <dgm:pt modelId="{38301506-AED7-4BE5-B0E5-9AAC56236791}" type="parTrans" cxnId="{DD67B052-9DEF-427A-BFA0-FC0DDA13DBD5}">
      <dgm:prSet/>
      <dgm:spPr/>
      <dgm:t>
        <a:bodyPr/>
        <a:lstStyle/>
        <a:p>
          <a:endParaRPr lang="en-US"/>
        </a:p>
      </dgm:t>
    </dgm:pt>
    <dgm:pt modelId="{11183E0A-5652-4720-B8FB-5C32281A7838}" type="sibTrans" cxnId="{DD67B052-9DEF-427A-BFA0-FC0DDA13DBD5}">
      <dgm:prSet/>
      <dgm:spPr/>
      <dgm:t>
        <a:bodyPr/>
        <a:lstStyle/>
        <a:p>
          <a:endParaRPr lang="en-US"/>
        </a:p>
      </dgm:t>
    </dgm:pt>
    <dgm:pt modelId="{E32B3E91-40F1-4947-B7BB-93B8A9AB4FC6}" type="pres">
      <dgm:prSet presAssocID="{F36CE5FA-6ED5-4317-8AD8-93048989EF82}" presName="linear" presStyleCnt="0">
        <dgm:presLayoutVars>
          <dgm:animLvl val="lvl"/>
          <dgm:resizeHandles val="exact"/>
        </dgm:presLayoutVars>
      </dgm:prSet>
      <dgm:spPr/>
    </dgm:pt>
    <dgm:pt modelId="{6740C58D-CA01-0A40-91D1-1AEFBF53B067}" type="pres">
      <dgm:prSet presAssocID="{16A58B83-50F5-4600-A213-A9DDD2ED48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F5B99D-52C0-9049-BABC-72BA8931679A}" type="pres">
      <dgm:prSet presAssocID="{195DA5D1-1E58-45B6-BA76-8F14ED752E2A}" presName="spacer" presStyleCnt="0"/>
      <dgm:spPr/>
    </dgm:pt>
    <dgm:pt modelId="{26C04F4B-A178-3D45-8CE2-28EB6CE38C1D}" type="pres">
      <dgm:prSet presAssocID="{C2B20C38-8E85-42CA-A309-86E25E52A3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2E8BDB-D58A-A847-A374-29B68917041A}" type="pres">
      <dgm:prSet presAssocID="{ABA1065B-88E2-43A6-88D1-EDA87B16A857}" presName="spacer" presStyleCnt="0"/>
      <dgm:spPr/>
    </dgm:pt>
    <dgm:pt modelId="{324B7327-1F28-154C-871E-A50CB60C7E7B}" type="pres">
      <dgm:prSet presAssocID="{9C347FFD-628E-4800-BD17-BD6874B5BF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D9804E-B398-4B47-B4FD-49610C6AD2EF}" type="pres">
      <dgm:prSet presAssocID="{4D8328AD-9E91-44AE-8ADC-8926D4FCC24A}" presName="spacer" presStyleCnt="0"/>
      <dgm:spPr/>
    </dgm:pt>
    <dgm:pt modelId="{484B800B-D8D7-F046-9D9E-2291515F73FD}" type="pres">
      <dgm:prSet presAssocID="{F59EB8DD-E80A-4166-B57D-0E0B132573B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E5A402-02FB-BE40-A957-0CF444339AEE}" type="presOf" srcId="{F59EB8DD-E80A-4166-B57D-0E0B132573BD}" destId="{484B800B-D8D7-F046-9D9E-2291515F73FD}" srcOrd="0" destOrd="0" presId="urn:microsoft.com/office/officeart/2005/8/layout/vList2"/>
    <dgm:cxn modelId="{87D5A231-F8A6-49DC-A5F8-D13D38FEEE6C}" srcId="{F36CE5FA-6ED5-4317-8AD8-93048989EF82}" destId="{C2B20C38-8E85-42CA-A309-86E25E52A3A0}" srcOrd="1" destOrd="0" parTransId="{3BE5F223-2D29-4531-84F3-F46E601F8C42}" sibTransId="{ABA1065B-88E2-43A6-88D1-EDA87B16A857}"/>
    <dgm:cxn modelId="{DD67B052-9DEF-427A-BFA0-FC0DDA13DBD5}" srcId="{F36CE5FA-6ED5-4317-8AD8-93048989EF82}" destId="{F59EB8DD-E80A-4166-B57D-0E0B132573BD}" srcOrd="3" destOrd="0" parTransId="{38301506-AED7-4BE5-B0E5-9AAC56236791}" sibTransId="{11183E0A-5652-4720-B8FB-5C32281A7838}"/>
    <dgm:cxn modelId="{D5F06C67-4023-1A4B-8EA4-297309C0D19D}" type="presOf" srcId="{16A58B83-50F5-4600-A213-A9DDD2ED486F}" destId="{6740C58D-CA01-0A40-91D1-1AEFBF53B067}" srcOrd="0" destOrd="0" presId="urn:microsoft.com/office/officeart/2005/8/layout/vList2"/>
    <dgm:cxn modelId="{5656868A-06D4-407A-8F93-803CE293B0BA}" srcId="{F36CE5FA-6ED5-4317-8AD8-93048989EF82}" destId="{16A58B83-50F5-4600-A213-A9DDD2ED486F}" srcOrd="0" destOrd="0" parTransId="{751C8370-52F6-4206-967E-3414C1A9E2E6}" sibTransId="{195DA5D1-1E58-45B6-BA76-8F14ED752E2A}"/>
    <dgm:cxn modelId="{D96677AC-DD5B-4B71-8AB4-E8CF97271772}" srcId="{F36CE5FA-6ED5-4317-8AD8-93048989EF82}" destId="{9C347FFD-628E-4800-BD17-BD6874B5BF1B}" srcOrd="2" destOrd="0" parTransId="{4DC786C0-87AE-4F92-BC4E-FC1C3B6AB6E2}" sibTransId="{4D8328AD-9E91-44AE-8ADC-8926D4FCC24A}"/>
    <dgm:cxn modelId="{A80DC1C0-F258-D244-A68F-EA0A843ACE1A}" type="presOf" srcId="{F36CE5FA-6ED5-4317-8AD8-93048989EF82}" destId="{E32B3E91-40F1-4947-B7BB-93B8A9AB4FC6}" srcOrd="0" destOrd="0" presId="urn:microsoft.com/office/officeart/2005/8/layout/vList2"/>
    <dgm:cxn modelId="{AA0E0CC4-0823-D848-AAA9-B4226BE88BB4}" type="presOf" srcId="{9C347FFD-628E-4800-BD17-BD6874B5BF1B}" destId="{324B7327-1F28-154C-871E-A50CB60C7E7B}" srcOrd="0" destOrd="0" presId="urn:microsoft.com/office/officeart/2005/8/layout/vList2"/>
    <dgm:cxn modelId="{285487F3-A2AB-4547-A453-D3021D94C54B}" type="presOf" srcId="{C2B20C38-8E85-42CA-A309-86E25E52A3A0}" destId="{26C04F4B-A178-3D45-8CE2-28EB6CE38C1D}" srcOrd="0" destOrd="0" presId="urn:microsoft.com/office/officeart/2005/8/layout/vList2"/>
    <dgm:cxn modelId="{658D5C59-2A32-1843-9ABD-7020FF9BE5D9}" type="presParOf" srcId="{E32B3E91-40F1-4947-B7BB-93B8A9AB4FC6}" destId="{6740C58D-CA01-0A40-91D1-1AEFBF53B067}" srcOrd="0" destOrd="0" presId="urn:microsoft.com/office/officeart/2005/8/layout/vList2"/>
    <dgm:cxn modelId="{DE5D57BB-F5AF-074D-AFA1-FAC89956C36F}" type="presParOf" srcId="{E32B3E91-40F1-4947-B7BB-93B8A9AB4FC6}" destId="{FBF5B99D-52C0-9049-BABC-72BA8931679A}" srcOrd="1" destOrd="0" presId="urn:microsoft.com/office/officeart/2005/8/layout/vList2"/>
    <dgm:cxn modelId="{55484224-C313-7142-9D83-FE1EEE2CDC98}" type="presParOf" srcId="{E32B3E91-40F1-4947-B7BB-93B8A9AB4FC6}" destId="{26C04F4B-A178-3D45-8CE2-28EB6CE38C1D}" srcOrd="2" destOrd="0" presId="urn:microsoft.com/office/officeart/2005/8/layout/vList2"/>
    <dgm:cxn modelId="{7AC8FB4D-E34F-9547-988D-C245F09156A6}" type="presParOf" srcId="{E32B3E91-40F1-4947-B7BB-93B8A9AB4FC6}" destId="{362E8BDB-D58A-A847-A374-29B68917041A}" srcOrd="3" destOrd="0" presId="urn:microsoft.com/office/officeart/2005/8/layout/vList2"/>
    <dgm:cxn modelId="{ACA4185E-370A-3A40-9A17-576CF5B3C4ED}" type="presParOf" srcId="{E32B3E91-40F1-4947-B7BB-93B8A9AB4FC6}" destId="{324B7327-1F28-154C-871E-A50CB60C7E7B}" srcOrd="4" destOrd="0" presId="urn:microsoft.com/office/officeart/2005/8/layout/vList2"/>
    <dgm:cxn modelId="{43A2B528-D887-A745-8989-E65B24908BCC}" type="presParOf" srcId="{E32B3E91-40F1-4947-B7BB-93B8A9AB4FC6}" destId="{D3D9804E-B398-4B47-B4FD-49610C6AD2EF}" srcOrd="5" destOrd="0" presId="urn:microsoft.com/office/officeart/2005/8/layout/vList2"/>
    <dgm:cxn modelId="{E982F5BE-9881-0D43-9C3A-8AAED6BBE4CA}" type="presParOf" srcId="{E32B3E91-40F1-4947-B7BB-93B8A9AB4FC6}" destId="{484B800B-D8D7-F046-9D9E-2291515F73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4550CA-ACC4-465A-AB10-EC4F202CB2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1618E6-C7F9-44A5-9558-6FD38B52ACBF}">
      <dgm:prSet/>
      <dgm:spPr/>
      <dgm:t>
        <a:bodyPr/>
        <a:lstStyle/>
        <a:p>
          <a:r>
            <a:rPr lang="en-US" b="1"/>
            <a:t>Past Experiences</a:t>
          </a:r>
          <a:r>
            <a:rPr lang="en-US"/>
            <a:t>: Previous successes and failures can influence the leader's style.</a:t>
          </a:r>
        </a:p>
      </dgm:t>
    </dgm:pt>
    <dgm:pt modelId="{1421F1CD-0977-47AF-9112-32D6641D1F5E}" type="parTrans" cxnId="{9D7EFE00-3DC8-4E01-9775-52D0821820AF}">
      <dgm:prSet/>
      <dgm:spPr/>
      <dgm:t>
        <a:bodyPr/>
        <a:lstStyle/>
        <a:p>
          <a:endParaRPr lang="en-US"/>
        </a:p>
      </dgm:t>
    </dgm:pt>
    <dgm:pt modelId="{13D933A9-EAA4-4E9F-8F9C-D8D40566F783}" type="sibTrans" cxnId="{9D7EFE00-3DC8-4E01-9775-52D0821820AF}">
      <dgm:prSet/>
      <dgm:spPr/>
      <dgm:t>
        <a:bodyPr/>
        <a:lstStyle/>
        <a:p>
          <a:endParaRPr lang="en-US"/>
        </a:p>
      </dgm:t>
    </dgm:pt>
    <dgm:pt modelId="{3662DE50-49FE-4184-BDBD-81225BDFD72D}">
      <dgm:prSet/>
      <dgm:spPr/>
      <dgm:t>
        <a:bodyPr/>
        <a:lstStyle/>
        <a:p>
          <a:r>
            <a:rPr lang="en-US" b="1"/>
            <a:t>Organizational Goals</a:t>
          </a:r>
          <a:r>
            <a:rPr lang="en-US"/>
            <a:t>: </a:t>
          </a:r>
        </a:p>
      </dgm:t>
    </dgm:pt>
    <dgm:pt modelId="{9D51E566-E217-486B-B1EC-0892C4C75FA1}" type="parTrans" cxnId="{AE9878FE-B627-4837-8166-3A4622EF00E1}">
      <dgm:prSet/>
      <dgm:spPr/>
      <dgm:t>
        <a:bodyPr/>
        <a:lstStyle/>
        <a:p>
          <a:endParaRPr lang="en-US"/>
        </a:p>
      </dgm:t>
    </dgm:pt>
    <dgm:pt modelId="{6F09AE20-7092-4745-BCE0-98E5E7440EBA}" type="sibTrans" cxnId="{AE9878FE-B627-4837-8166-3A4622EF00E1}">
      <dgm:prSet/>
      <dgm:spPr/>
      <dgm:t>
        <a:bodyPr/>
        <a:lstStyle/>
        <a:p>
          <a:endParaRPr lang="en-US"/>
        </a:p>
      </dgm:t>
    </dgm:pt>
    <dgm:pt modelId="{D26E0596-B9D3-4E1F-8EA3-48B83027E3DB}">
      <dgm:prSet/>
      <dgm:spPr/>
      <dgm:t>
        <a:bodyPr/>
        <a:lstStyle/>
        <a:p>
          <a:r>
            <a:rPr lang="en-US"/>
            <a:t>-Creativity: he will choose the transformational so they can think beyond limits.</a:t>
          </a:r>
        </a:p>
      </dgm:t>
    </dgm:pt>
    <dgm:pt modelId="{1CDD9F0E-80C4-42DF-ACF6-FC8BED7110AA}" type="parTrans" cxnId="{75289FE5-6508-496F-AEAE-5CD72466306A}">
      <dgm:prSet/>
      <dgm:spPr/>
      <dgm:t>
        <a:bodyPr/>
        <a:lstStyle/>
        <a:p>
          <a:endParaRPr lang="en-US"/>
        </a:p>
      </dgm:t>
    </dgm:pt>
    <dgm:pt modelId="{B1107073-4E1A-46B9-B706-AC515EEA827B}" type="sibTrans" cxnId="{75289FE5-6508-496F-AEAE-5CD72466306A}">
      <dgm:prSet/>
      <dgm:spPr/>
      <dgm:t>
        <a:bodyPr/>
        <a:lstStyle/>
        <a:p>
          <a:endParaRPr lang="en-US"/>
        </a:p>
      </dgm:t>
    </dgm:pt>
    <dgm:pt modelId="{4EE23019-7380-4E8C-B646-ADD043DCD0DF}">
      <dgm:prSet/>
      <dgm:spPr/>
      <dgm:t>
        <a:bodyPr/>
        <a:lstStyle/>
        <a:p>
          <a:r>
            <a:rPr lang="en-US"/>
            <a:t>-Efficiency and Short-Term Goals: He will choose transactional because we have clear instructions and a path and must be done before the deadline Based on the results you will be rewarded or punished</a:t>
          </a:r>
        </a:p>
      </dgm:t>
    </dgm:pt>
    <dgm:pt modelId="{E796A365-0F1E-420E-BD50-A8D0274B8ED3}" type="parTrans" cxnId="{4D620400-49A9-407A-8332-3FB0FCEA7B89}">
      <dgm:prSet/>
      <dgm:spPr/>
      <dgm:t>
        <a:bodyPr/>
        <a:lstStyle/>
        <a:p>
          <a:endParaRPr lang="en-US"/>
        </a:p>
      </dgm:t>
    </dgm:pt>
    <dgm:pt modelId="{F81FD76E-81BA-42DD-96F0-18CE43373DB0}" type="sibTrans" cxnId="{4D620400-49A9-407A-8332-3FB0FCEA7B89}">
      <dgm:prSet/>
      <dgm:spPr/>
      <dgm:t>
        <a:bodyPr/>
        <a:lstStyle/>
        <a:p>
          <a:endParaRPr lang="en-US"/>
        </a:p>
      </dgm:t>
    </dgm:pt>
    <dgm:pt modelId="{273202E3-00A3-4772-B116-B5F8A920C899}" type="pres">
      <dgm:prSet presAssocID="{794550CA-ACC4-465A-AB10-EC4F202CB297}" presName="root" presStyleCnt="0">
        <dgm:presLayoutVars>
          <dgm:dir/>
          <dgm:resizeHandles val="exact"/>
        </dgm:presLayoutVars>
      </dgm:prSet>
      <dgm:spPr/>
    </dgm:pt>
    <dgm:pt modelId="{E88260B5-2E2D-4811-8003-D9FB86FB73DB}" type="pres">
      <dgm:prSet presAssocID="{CC1618E6-C7F9-44A5-9558-6FD38B52ACBF}" presName="compNode" presStyleCnt="0"/>
      <dgm:spPr/>
    </dgm:pt>
    <dgm:pt modelId="{F7B876D6-541E-4CB9-8B3F-81BD5395DED0}" type="pres">
      <dgm:prSet presAssocID="{CC1618E6-C7F9-44A5-9558-6FD38B52ACBF}" presName="bgRect" presStyleLbl="bgShp" presStyleIdx="0" presStyleCnt="4"/>
      <dgm:spPr/>
    </dgm:pt>
    <dgm:pt modelId="{CD05E6A4-0D28-4FDA-A66D-F312D147523A}" type="pres">
      <dgm:prSet presAssocID="{CC1618E6-C7F9-44A5-9558-6FD38B52AC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6D07BF16-99D9-41A7-9C58-D1DD5F01609B}" type="pres">
      <dgm:prSet presAssocID="{CC1618E6-C7F9-44A5-9558-6FD38B52ACBF}" presName="spaceRect" presStyleCnt="0"/>
      <dgm:spPr/>
    </dgm:pt>
    <dgm:pt modelId="{5C597289-D112-4071-A2ED-95CF43D76DA1}" type="pres">
      <dgm:prSet presAssocID="{CC1618E6-C7F9-44A5-9558-6FD38B52ACBF}" presName="parTx" presStyleLbl="revTx" presStyleIdx="0" presStyleCnt="4">
        <dgm:presLayoutVars>
          <dgm:chMax val="0"/>
          <dgm:chPref val="0"/>
        </dgm:presLayoutVars>
      </dgm:prSet>
      <dgm:spPr/>
    </dgm:pt>
    <dgm:pt modelId="{A2CBD308-791B-4CAC-A91C-59D4206AB18F}" type="pres">
      <dgm:prSet presAssocID="{13D933A9-EAA4-4E9F-8F9C-D8D40566F783}" presName="sibTrans" presStyleCnt="0"/>
      <dgm:spPr/>
    </dgm:pt>
    <dgm:pt modelId="{0F524BCC-728A-4517-927F-89C270716E50}" type="pres">
      <dgm:prSet presAssocID="{3662DE50-49FE-4184-BDBD-81225BDFD72D}" presName="compNode" presStyleCnt="0"/>
      <dgm:spPr/>
    </dgm:pt>
    <dgm:pt modelId="{57179D12-A3D4-47E0-A394-C48C209EBA34}" type="pres">
      <dgm:prSet presAssocID="{3662DE50-49FE-4184-BDBD-81225BDFD72D}" presName="bgRect" presStyleLbl="bgShp" presStyleIdx="1" presStyleCnt="4"/>
      <dgm:spPr/>
    </dgm:pt>
    <dgm:pt modelId="{239235A5-D980-4529-A451-347D45F0D5C4}" type="pres">
      <dgm:prSet presAssocID="{3662DE50-49FE-4184-BDBD-81225BDFD7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BDDCAA5-6797-486C-870B-B69241E97FB0}" type="pres">
      <dgm:prSet presAssocID="{3662DE50-49FE-4184-BDBD-81225BDFD72D}" presName="spaceRect" presStyleCnt="0"/>
      <dgm:spPr/>
    </dgm:pt>
    <dgm:pt modelId="{0391A529-32B7-44A5-B36E-1E04F49AE735}" type="pres">
      <dgm:prSet presAssocID="{3662DE50-49FE-4184-BDBD-81225BDFD72D}" presName="parTx" presStyleLbl="revTx" presStyleIdx="1" presStyleCnt="4">
        <dgm:presLayoutVars>
          <dgm:chMax val="0"/>
          <dgm:chPref val="0"/>
        </dgm:presLayoutVars>
      </dgm:prSet>
      <dgm:spPr/>
    </dgm:pt>
    <dgm:pt modelId="{EAD91C07-46B9-45F3-A744-774C0E6E1D24}" type="pres">
      <dgm:prSet presAssocID="{6F09AE20-7092-4745-BCE0-98E5E7440EBA}" presName="sibTrans" presStyleCnt="0"/>
      <dgm:spPr/>
    </dgm:pt>
    <dgm:pt modelId="{0B8D6F06-65A2-4228-9FD2-5B735063655D}" type="pres">
      <dgm:prSet presAssocID="{D26E0596-B9D3-4E1F-8EA3-48B83027E3DB}" presName="compNode" presStyleCnt="0"/>
      <dgm:spPr/>
    </dgm:pt>
    <dgm:pt modelId="{B85F024C-3D19-47B2-BD13-F0E462D7C6C8}" type="pres">
      <dgm:prSet presAssocID="{D26E0596-B9D3-4E1F-8EA3-48B83027E3DB}" presName="bgRect" presStyleLbl="bgShp" presStyleIdx="2" presStyleCnt="4"/>
      <dgm:spPr/>
    </dgm:pt>
    <dgm:pt modelId="{E92E8591-1D40-468D-ADDD-80FFC2A79080}" type="pres">
      <dgm:prSet presAssocID="{D26E0596-B9D3-4E1F-8EA3-48B83027E3DB}" presName="iconRect" presStyleLbl="node1" presStyleIdx="2" presStyleCnt="4"/>
      <dgm:spPr>
        <a:ln>
          <a:noFill/>
        </a:ln>
      </dgm:spPr>
    </dgm:pt>
    <dgm:pt modelId="{A177D3BC-F2BF-4DBD-ADE4-2713A8D0FA83}" type="pres">
      <dgm:prSet presAssocID="{D26E0596-B9D3-4E1F-8EA3-48B83027E3DB}" presName="spaceRect" presStyleCnt="0"/>
      <dgm:spPr/>
    </dgm:pt>
    <dgm:pt modelId="{6ED8C0B5-B97E-4874-BD2C-F5EE366070C2}" type="pres">
      <dgm:prSet presAssocID="{D26E0596-B9D3-4E1F-8EA3-48B83027E3DB}" presName="parTx" presStyleLbl="revTx" presStyleIdx="2" presStyleCnt="4">
        <dgm:presLayoutVars>
          <dgm:chMax val="0"/>
          <dgm:chPref val="0"/>
        </dgm:presLayoutVars>
      </dgm:prSet>
      <dgm:spPr/>
    </dgm:pt>
    <dgm:pt modelId="{691C49B9-D6D9-4814-8E96-9A2074C5E7C3}" type="pres">
      <dgm:prSet presAssocID="{B1107073-4E1A-46B9-B706-AC515EEA827B}" presName="sibTrans" presStyleCnt="0"/>
      <dgm:spPr/>
    </dgm:pt>
    <dgm:pt modelId="{1F99D75A-5CBD-45DC-9B4F-CC6633CDF5C3}" type="pres">
      <dgm:prSet presAssocID="{4EE23019-7380-4E8C-B646-ADD043DCD0DF}" presName="compNode" presStyleCnt="0"/>
      <dgm:spPr/>
    </dgm:pt>
    <dgm:pt modelId="{59B137F4-E4F5-428A-B1B2-9681E2C85D9D}" type="pres">
      <dgm:prSet presAssocID="{4EE23019-7380-4E8C-B646-ADD043DCD0DF}" presName="bgRect" presStyleLbl="bgShp" presStyleIdx="3" presStyleCnt="4"/>
      <dgm:spPr/>
    </dgm:pt>
    <dgm:pt modelId="{C663937F-3E30-49D5-9D20-E07A71E95736}" type="pres">
      <dgm:prSet presAssocID="{4EE23019-7380-4E8C-B646-ADD043DCD0DF}" presName="iconRect" presStyleLbl="node1" presStyleIdx="3" presStyleCnt="4"/>
      <dgm:spPr>
        <a:ln>
          <a:noFill/>
        </a:ln>
      </dgm:spPr>
    </dgm:pt>
    <dgm:pt modelId="{2824BCEC-25AB-4340-B362-06A704BBEDCA}" type="pres">
      <dgm:prSet presAssocID="{4EE23019-7380-4E8C-B646-ADD043DCD0DF}" presName="spaceRect" presStyleCnt="0"/>
      <dgm:spPr/>
    </dgm:pt>
    <dgm:pt modelId="{5A406933-681F-4EB4-954E-6348E97CC2C9}" type="pres">
      <dgm:prSet presAssocID="{4EE23019-7380-4E8C-B646-ADD043DCD0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620400-49A9-407A-8332-3FB0FCEA7B89}" srcId="{794550CA-ACC4-465A-AB10-EC4F202CB297}" destId="{4EE23019-7380-4E8C-B646-ADD043DCD0DF}" srcOrd="3" destOrd="0" parTransId="{E796A365-0F1E-420E-BD50-A8D0274B8ED3}" sibTransId="{F81FD76E-81BA-42DD-96F0-18CE43373DB0}"/>
    <dgm:cxn modelId="{9D7EFE00-3DC8-4E01-9775-52D0821820AF}" srcId="{794550CA-ACC4-465A-AB10-EC4F202CB297}" destId="{CC1618E6-C7F9-44A5-9558-6FD38B52ACBF}" srcOrd="0" destOrd="0" parTransId="{1421F1CD-0977-47AF-9112-32D6641D1F5E}" sibTransId="{13D933A9-EAA4-4E9F-8F9C-D8D40566F783}"/>
    <dgm:cxn modelId="{5CE8C40E-631D-4055-8797-27147EE85ACD}" type="presOf" srcId="{4EE23019-7380-4E8C-B646-ADD043DCD0DF}" destId="{5A406933-681F-4EB4-954E-6348E97CC2C9}" srcOrd="0" destOrd="0" presId="urn:microsoft.com/office/officeart/2018/2/layout/IconVerticalSolidList"/>
    <dgm:cxn modelId="{F41B43BC-02EF-4B4C-920A-1CE48809637E}" type="presOf" srcId="{CC1618E6-C7F9-44A5-9558-6FD38B52ACBF}" destId="{5C597289-D112-4071-A2ED-95CF43D76DA1}" srcOrd="0" destOrd="0" presId="urn:microsoft.com/office/officeart/2018/2/layout/IconVerticalSolidList"/>
    <dgm:cxn modelId="{87B103C0-0090-4C02-8643-39C530E41165}" type="presOf" srcId="{D26E0596-B9D3-4E1F-8EA3-48B83027E3DB}" destId="{6ED8C0B5-B97E-4874-BD2C-F5EE366070C2}" srcOrd="0" destOrd="0" presId="urn:microsoft.com/office/officeart/2018/2/layout/IconVerticalSolidList"/>
    <dgm:cxn modelId="{4DEA95D6-654B-4B59-9165-04388D4CA61C}" type="presOf" srcId="{794550CA-ACC4-465A-AB10-EC4F202CB297}" destId="{273202E3-00A3-4772-B116-B5F8A920C899}" srcOrd="0" destOrd="0" presId="urn:microsoft.com/office/officeart/2018/2/layout/IconVerticalSolidList"/>
    <dgm:cxn modelId="{75289FE5-6508-496F-AEAE-5CD72466306A}" srcId="{794550CA-ACC4-465A-AB10-EC4F202CB297}" destId="{D26E0596-B9D3-4E1F-8EA3-48B83027E3DB}" srcOrd="2" destOrd="0" parTransId="{1CDD9F0E-80C4-42DF-ACF6-FC8BED7110AA}" sibTransId="{B1107073-4E1A-46B9-B706-AC515EEA827B}"/>
    <dgm:cxn modelId="{DCD3A7EF-CECA-4624-84CD-0D40105B559F}" type="presOf" srcId="{3662DE50-49FE-4184-BDBD-81225BDFD72D}" destId="{0391A529-32B7-44A5-B36E-1E04F49AE735}" srcOrd="0" destOrd="0" presId="urn:microsoft.com/office/officeart/2018/2/layout/IconVerticalSolidList"/>
    <dgm:cxn modelId="{AE9878FE-B627-4837-8166-3A4622EF00E1}" srcId="{794550CA-ACC4-465A-AB10-EC4F202CB297}" destId="{3662DE50-49FE-4184-BDBD-81225BDFD72D}" srcOrd="1" destOrd="0" parTransId="{9D51E566-E217-486B-B1EC-0892C4C75FA1}" sibTransId="{6F09AE20-7092-4745-BCE0-98E5E7440EBA}"/>
    <dgm:cxn modelId="{B7E5F3FD-89E7-4C4D-8E18-F414CBE8837A}" type="presParOf" srcId="{273202E3-00A3-4772-B116-B5F8A920C899}" destId="{E88260B5-2E2D-4811-8003-D9FB86FB73DB}" srcOrd="0" destOrd="0" presId="urn:microsoft.com/office/officeart/2018/2/layout/IconVerticalSolidList"/>
    <dgm:cxn modelId="{1A99EDE8-2B4C-45BB-AE0A-DB0D73BF6046}" type="presParOf" srcId="{E88260B5-2E2D-4811-8003-D9FB86FB73DB}" destId="{F7B876D6-541E-4CB9-8B3F-81BD5395DED0}" srcOrd="0" destOrd="0" presId="urn:microsoft.com/office/officeart/2018/2/layout/IconVerticalSolidList"/>
    <dgm:cxn modelId="{1C9F9CAC-8805-47C2-A4A8-0F10631A416D}" type="presParOf" srcId="{E88260B5-2E2D-4811-8003-D9FB86FB73DB}" destId="{CD05E6A4-0D28-4FDA-A66D-F312D147523A}" srcOrd="1" destOrd="0" presId="urn:microsoft.com/office/officeart/2018/2/layout/IconVerticalSolidList"/>
    <dgm:cxn modelId="{6CBFE580-9E59-45E7-9F91-521B45A92E45}" type="presParOf" srcId="{E88260B5-2E2D-4811-8003-D9FB86FB73DB}" destId="{6D07BF16-99D9-41A7-9C58-D1DD5F01609B}" srcOrd="2" destOrd="0" presId="urn:microsoft.com/office/officeart/2018/2/layout/IconVerticalSolidList"/>
    <dgm:cxn modelId="{5AD6EBAE-5224-44EB-A7BB-6B05F27C636C}" type="presParOf" srcId="{E88260B5-2E2D-4811-8003-D9FB86FB73DB}" destId="{5C597289-D112-4071-A2ED-95CF43D76DA1}" srcOrd="3" destOrd="0" presId="urn:microsoft.com/office/officeart/2018/2/layout/IconVerticalSolidList"/>
    <dgm:cxn modelId="{C125858A-E996-42A2-B971-290DA8A03640}" type="presParOf" srcId="{273202E3-00A3-4772-B116-B5F8A920C899}" destId="{A2CBD308-791B-4CAC-A91C-59D4206AB18F}" srcOrd="1" destOrd="0" presId="urn:microsoft.com/office/officeart/2018/2/layout/IconVerticalSolidList"/>
    <dgm:cxn modelId="{BDD6C65F-F8A9-4529-89EE-C9B6AC2DC5BA}" type="presParOf" srcId="{273202E3-00A3-4772-B116-B5F8A920C899}" destId="{0F524BCC-728A-4517-927F-89C270716E50}" srcOrd="2" destOrd="0" presId="urn:microsoft.com/office/officeart/2018/2/layout/IconVerticalSolidList"/>
    <dgm:cxn modelId="{C961EA23-CB06-4E3D-8F88-EE593302A822}" type="presParOf" srcId="{0F524BCC-728A-4517-927F-89C270716E50}" destId="{57179D12-A3D4-47E0-A394-C48C209EBA34}" srcOrd="0" destOrd="0" presId="urn:microsoft.com/office/officeart/2018/2/layout/IconVerticalSolidList"/>
    <dgm:cxn modelId="{FFF12CF3-EBFE-4997-8F16-D02BCFA4A2BC}" type="presParOf" srcId="{0F524BCC-728A-4517-927F-89C270716E50}" destId="{239235A5-D980-4529-A451-347D45F0D5C4}" srcOrd="1" destOrd="0" presId="urn:microsoft.com/office/officeart/2018/2/layout/IconVerticalSolidList"/>
    <dgm:cxn modelId="{145632CD-DDE8-4584-8CEA-F79E3B182766}" type="presParOf" srcId="{0F524BCC-728A-4517-927F-89C270716E50}" destId="{FBDDCAA5-6797-486C-870B-B69241E97FB0}" srcOrd="2" destOrd="0" presId="urn:microsoft.com/office/officeart/2018/2/layout/IconVerticalSolidList"/>
    <dgm:cxn modelId="{2236EB84-1CA0-4E9C-A6A9-1A1DD915EE3A}" type="presParOf" srcId="{0F524BCC-728A-4517-927F-89C270716E50}" destId="{0391A529-32B7-44A5-B36E-1E04F49AE735}" srcOrd="3" destOrd="0" presId="urn:microsoft.com/office/officeart/2018/2/layout/IconVerticalSolidList"/>
    <dgm:cxn modelId="{3D9A6153-688F-49FD-9184-D322AF8D95F0}" type="presParOf" srcId="{273202E3-00A3-4772-B116-B5F8A920C899}" destId="{EAD91C07-46B9-45F3-A744-774C0E6E1D24}" srcOrd="3" destOrd="0" presId="urn:microsoft.com/office/officeart/2018/2/layout/IconVerticalSolidList"/>
    <dgm:cxn modelId="{4365245C-B68F-4B96-A515-E70696677B0B}" type="presParOf" srcId="{273202E3-00A3-4772-B116-B5F8A920C899}" destId="{0B8D6F06-65A2-4228-9FD2-5B735063655D}" srcOrd="4" destOrd="0" presId="urn:microsoft.com/office/officeart/2018/2/layout/IconVerticalSolidList"/>
    <dgm:cxn modelId="{9A346D0C-DFAA-4507-882C-46D129AE03F0}" type="presParOf" srcId="{0B8D6F06-65A2-4228-9FD2-5B735063655D}" destId="{B85F024C-3D19-47B2-BD13-F0E462D7C6C8}" srcOrd="0" destOrd="0" presId="urn:microsoft.com/office/officeart/2018/2/layout/IconVerticalSolidList"/>
    <dgm:cxn modelId="{68358CD5-85E9-45A5-852B-C08E672458D3}" type="presParOf" srcId="{0B8D6F06-65A2-4228-9FD2-5B735063655D}" destId="{E92E8591-1D40-468D-ADDD-80FFC2A79080}" srcOrd="1" destOrd="0" presId="urn:microsoft.com/office/officeart/2018/2/layout/IconVerticalSolidList"/>
    <dgm:cxn modelId="{A3F91D45-7131-42D9-B055-C2ADE1B0778E}" type="presParOf" srcId="{0B8D6F06-65A2-4228-9FD2-5B735063655D}" destId="{A177D3BC-F2BF-4DBD-ADE4-2713A8D0FA83}" srcOrd="2" destOrd="0" presId="urn:microsoft.com/office/officeart/2018/2/layout/IconVerticalSolidList"/>
    <dgm:cxn modelId="{F5142C35-FE08-460E-AB10-307F57CFA5FF}" type="presParOf" srcId="{0B8D6F06-65A2-4228-9FD2-5B735063655D}" destId="{6ED8C0B5-B97E-4874-BD2C-F5EE366070C2}" srcOrd="3" destOrd="0" presId="urn:microsoft.com/office/officeart/2018/2/layout/IconVerticalSolidList"/>
    <dgm:cxn modelId="{97DF2DF0-1FB7-4F21-A621-7C556A6B5802}" type="presParOf" srcId="{273202E3-00A3-4772-B116-B5F8A920C899}" destId="{691C49B9-D6D9-4814-8E96-9A2074C5E7C3}" srcOrd="5" destOrd="0" presId="urn:microsoft.com/office/officeart/2018/2/layout/IconVerticalSolidList"/>
    <dgm:cxn modelId="{A8774584-0FC4-4125-8176-6E33F84CE532}" type="presParOf" srcId="{273202E3-00A3-4772-B116-B5F8A920C899}" destId="{1F99D75A-5CBD-45DC-9B4F-CC6633CDF5C3}" srcOrd="6" destOrd="0" presId="urn:microsoft.com/office/officeart/2018/2/layout/IconVerticalSolidList"/>
    <dgm:cxn modelId="{4A98F1D7-C89A-4CC9-A611-312085457A05}" type="presParOf" srcId="{1F99D75A-5CBD-45DC-9B4F-CC6633CDF5C3}" destId="{59B137F4-E4F5-428A-B1B2-9681E2C85D9D}" srcOrd="0" destOrd="0" presId="urn:microsoft.com/office/officeart/2018/2/layout/IconVerticalSolidList"/>
    <dgm:cxn modelId="{0354112E-9912-4100-B0F3-E86BEC584047}" type="presParOf" srcId="{1F99D75A-5CBD-45DC-9B4F-CC6633CDF5C3}" destId="{C663937F-3E30-49D5-9D20-E07A71E95736}" srcOrd="1" destOrd="0" presId="urn:microsoft.com/office/officeart/2018/2/layout/IconVerticalSolidList"/>
    <dgm:cxn modelId="{BFBB1516-F0EC-4DCB-8D00-455EDB51368B}" type="presParOf" srcId="{1F99D75A-5CBD-45DC-9B4F-CC6633CDF5C3}" destId="{2824BCEC-25AB-4340-B362-06A704BBEDCA}" srcOrd="2" destOrd="0" presId="urn:microsoft.com/office/officeart/2018/2/layout/IconVerticalSolidList"/>
    <dgm:cxn modelId="{DF615141-142B-4325-88BF-C371C7EECF50}" type="presParOf" srcId="{1F99D75A-5CBD-45DC-9B4F-CC6633CDF5C3}" destId="{5A406933-681F-4EB4-954E-6348E97CC2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1513E5-4FC1-41EC-B08F-ACD9A353A2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DDF039-A732-4466-8DA5-2B0CA2377364}">
      <dgm:prSet/>
      <dgm:spPr/>
      <dgm:t>
        <a:bodyPr/>
        <a:lstStyle/>
        <a:p>
          <a:r>
            <a:rPr lang="en-US" b="1"/>
            <a:t>Honesty: </a:t>
          </a:r>
          <a:r>
            <a:rPr lang="en-US"/>
            <a:t>ensures that my actions are transparent, resulting in trust and ethical decision-making.</a:t>
          </a:r>
        </a:p>
      </dgm:t>
    </dgm:pt>
    <dgm:pt modelId="{A2A48C84-F597-4C25-B8C6-B47944DAD4FD}" type="parTrans" cxnId="{9881975A-664B-4471-8EBB-5F3DB5D0C41F}">
      <dgm:prSet/>
      <dgm:spPr/>
      <dgm:t>
        <a:bodyPr/>
        <a:lstStyle/>
        <a:p>
          <a:endParaRPr lang="en-US"/>
        </a:p>
      </dgm:t>
    </dgm:pt>
    <dgm:pt modelId="{F135838F-14C2-4611-A82A-C6852980487A}" type="sibTrans" cxnId="{9881975A-664B-4471-8EBB-5F3DB5D0C41F}">
      <dgm:prSet/>
      <dgm:spPr/>
      <dgm:t>
        <a:bodyPr/>
        <a:lstStyle/>
        <a:p>
          <a:endParaRPr lang="en-US"/>
        </a:p>
      </dgm:t>
    </dgm:pt>
    <dgm:pt modelId="{8F9546C4-6748-47E1-90A5-96D8D0CB703E}">
      <dgm:prSet/>
      <dgm:spPr/>
      <dgm:t>
        <a:bodyPr/>
        <a:lstStyle/>
        <a:p>
          <a:r>
            <a:rPr lang="en-US" b="1"/>
            <a:t>Respect: </a:t>
          </a:r>
          <a:r>
            <a:rPr lang="en-US"/>
            <a:t>Encourages open-mindedness and valuing diverse perspectives</a:t>
          </a:r>
        </a:p>
      </dgm:t>
    </dgm:pt>
    <dgm:pt modelId="{593EE03A-7515-4477-89BF-5B5F8A3C65F0}" type="parTrans" cxnId="{FF27C186-A0E8-49B1-93FB-A411FCB82A29}">
      <dgm:prSet/>
      <dgm:spPr/>
      <dgm:t>
        <a:bodyPr/>
        <a:lstStyle/>
        <a:p>
          <a:endParaRPr lang="en-US"/>
        </a:p>
      </dgm:t>
    </dgm:pt>
    <dgm:pt modelId="{489C55D2-1DC4-4D1E-BE8C-C7D67B542D2E}" type="sibTrans" cxnId="{FF27C186-A0E8-49B1-93FB-A411FCB82A29}">
      <dgm:prSet/>
      <dgm:spPr/>
      <dgm:t>
        <a:bodyPr/>
        <a:lstStyle/>
        <a:p>
          <a:endParaRPr lang="en-US"/>
        </a:p>
      </dgm:t>
    </dgm:pt>
    <dgm:pt modelId="{E87FB60A-9D8C-4ACA-95AB-C26C20A6CC7C}">
      <dgm:prSet/>
      <dgm:spPr/>
      <dgm:t>
        <a:bodyPr/>
        <a:lstStyle/>
        <a:p>
          <a:r>
            <a:rPr lang="en-US" b="1"/>
            <a:t>Trust: </a:t>
          </a:r>
          <a:r>
            <a:rPr lang="en-US"/>
            <a:t>Drives reliability and accountability, building strong, dependable relationships.</a:t>
          </a:r>
        </a:p>
      </dgm:t>
    </dgm:pt>
    <dgm:pt modelId="{194BBD0C-4CB8-4EA2-AA4C-1F8EC9AC266B}" type="parTrans" cxnId="{601F7D63-C482-49F6-BEEC-CAD5090C4EFA}">
      <dgm:prSet/>
      <dgm:spPr/>
      <dgm:t>
        <a:bodyPr/>
        <a:lstStyle/>
        <a:p>
          <a:endParaRPr lang="en-US"/>
        </a:p>
      </dgm:t>
    </dgm:pt>
    <dgm:pt modelId="{D4B03215-68CE-48F0-93E8-01B308DAAB34}" type="sibTrans" cxnId="{601F7D63-C482-49F6-BEEC-CAD5090C4EFA}">
      <dgm:prSet/>
      <dgm:spPr/>
      <dgm:t>
        <a:bodyPr/>
        <a:lstStyle/>
        <a:p>
          <a:endParaRPr lang="en-US"/>
        </a:p>
      </dgm:t>
    </dgm:pt>
    <dgm:pt modelId="{3D9F202E-64AD-41EE-B011-5B946F694A81}">
      <dgm:prSet/>
      <dgm:spPr/>
      <dgm:t>
        <a:bodyPr/>
        <a:lstStyle/>
        <a:p>
          <a:r>
            <a:rPr lang="en-US" b="1"/>
            <a:t>Empathy: </a:t>
          </a:r>
          <a:r>
            <a:rPr lang="en-US"/>
            <a:t>helps me to take into account the feelings of others while making decisions </a:t>
          </a:r>
        </a:p>
      </dgm:t>
    </dgm:pt>
    <dgm:pt modelId="{3C8EB9A3-D19A-49B7-A525-A1E60920F7CE}" type="parTrans" cxnId="{76991447-72C9-45C4-9C33-008AEC4AAB94}">
      <dgm:prSet/>
      <dgm:spPr/>
      <dgm:t>
        <a:bodyPr/>
        <a:lstStyle/>
        <a:p>
          <a:endParaRPr lang="en-US"/>
        </a:p>
      </dgm:t>
    </dgm:pt>
    <dgm:pt modelId="{8E455AFC-D7D4-4910-BE76-525882CA395F}" type="sibTrans" cxnId="{76991447-72C9-45C4-9C33-008AEC4AAB94}">
      <dgm:prSet/>
      <dgm:spPr/>
      <dgm:t>
        <a:bodyPr/>
        <a:lstStyle/>
        <a:p>
          <a:endParaRPr lang="en-US"/>
        </a:p>
      </dgm:t>
    </dgm:pt>
    <dgm:pt modelId="{6DA81ABB-25B3-4195-A3E7-2FECF49E0EA3}">
      <dgm:prSet/>
      <dgm:spPr/>
      <dgm:t>
        <a:bodyPr/>
        <a:lstStyle/>
        <a:p>
          <a:r>
            <a:rPr lang="en-US" b="1"/>
            <a:t>Responsibility: </a:t>
          </a:r>
          <a:r>
            <a:rPr lang="en-US"/>
            <a:t>ensuring consistent results.</a:t>
          </a:r>
        </a:p>
      </dgm:t>
    </dgm:pt>
    <dgm:pt modelId="{DCC30E3F-47F5-4F8E-B5C2-9121A6D3BA4C}" type="parTrans" cxnId="{2D240127-B265-4299-9BD4-2F8CCDB9D0FB}">
      <dgm:prSet/>
      <dgm:spPr/>
      <dgm:t>
        <a:bodyPr/>
        <a:lstStyle/>
        <a:p>
          <a:endParaRPr lang="en-US"/>
        </a:p>
      </dgm:t>
    </dgm:pt>
    <dgm:pt modelId="{E9EA4FC9-D50A-4E9A-90AB-9469209B3779}" type="sibTrans" cxnId="{2D240127-B265-4299-9BD4-2F8CCDB9D0FB}">
      <dgm:prSet/>
      <dgm:spPr/>
      <dgm:t>
        <a:bodyPr/>
        <a:lstStyle/>
        <a:p>
          <a:endParaRPr lang="en-US"/>
        </a:p>
      </dgm:t>
    </dgm:pt>
    <dgm:pt modelId="{1C5E988E-5E28-4744-AA88-0BF0B0279D95}" type="pres">
      <dgm:prSet presAssocID="{B21513E5-4FC1-41EC-B08F-ACD9A353A229}" presName="root" presStyleCnt="0">
        <dgm:presLayoutVars>
          <dgm:dir/>
          <dgm:resizeHandles val="exact"/>
        </dgm:presLayoutVars>
      </dgm:prSet>
      <dgm:spPr/>
    </dgm:pt>
    <dgm:pt modelId="{0B09C6D8-3F06-4B7D-8C32-96F00C22DA7B}" type="pres">
      <dgm:prSet presAssocID="{53DDF039-A732-4466-8DA5-2B0CA2377364}" presName="compNode" presStyleCnt="0"/>
      <dgm:spPr/>
    </dgm:pt>
    <dgm:pt modelId="{549B765C-0D5D-4C6F-9603-5116B92EB7B4}" type="pres">
      <dgm:prSet presAssocID="{53DDF039-A732-4466-8DA5-2B0CA2377364}" presName="bgRect" presStyleLbl="bgShp" presStyleIdx="0" presStyleCnt="5"/>
      <dgm:spPr/>
    </dgm:pt>
    <dgm:pt modelId="{12049B6D-8C5C-4B92-A557-C0F52B2A1BFA}" type="pres">
      <dgm:prSet presAssocID="{53DDF039-A732-4466-8DA5-2B0CA23773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741DE9E-0ED7-49BA-A08E-7B2B7D78C00E}" type="pres">
      <dgm:prSet presAssocID="{53DDF039-A732-4466-8DA5-2B0CA2377364}" presName="spaceRect" presStyleCnt="0"/>
      <dgm:spPr/>
    </dgm:pt>
    <dgm:pt modelId="{B2AFC8C2-89D0-4E06-9BF5-C3D20E53FFEF}" type="pres">
      <dgm:prSet presAssocID="{53DDF039-A732-4466-8DA5-2B0CA2377364}" presName="parTx" presStyleLbl="revTx" presStyleIdx="0" presStyleCnt="5">
        <dgm:presLayoutVars>
          <dgm:chMax val="0"/>
          <dgm:chPref val="0"/>
        </dgm:presLayoutVars>
      </dgm:prSet>
      <dgm:spPr/>
    </dgm:pt>
    <dgm:pt modelId="{9FE80EDF-170F-4080-8B8A-24FC35104A8A}" type="pres">
      <dgm:prSet presAssocID="{F135838F-14C2-4611-A82A-C6852980487A}" presName="sibTrans" presStyleCnt="0"/>
      <dgm:spPr/>
    </dgm:pt>
    <dgm:pt modelId="{24EACAE3-6CE0-41BA-9328-60ED5F0D21D3}" type="pres">
      <dgm:prSet presAssocID="{8F9546C4-6748-47E1-90A5-96D8D0CB703E}" presName="compNode" presStyleCnt="0"/>
      <dgm:spPr/>
    </dgm:pt>
    <dgm:pt modelId="{B3167489-7086-4786-9A87-4E6707B5FE81}" type="pres">
      <dgm:prSet presAssocID="{8F9546C4-6748-47E1-90A5-96D8D0CB703E}" presName="bgRect" presStyleLbl="bgShp" presStyleIdx="1" presStyleCnt="5"/>
      <dgm:spPr/>
    </dgm:pt>
    <dgm:pt modelId="{782A94A4-050A-432A-B558-51CACC8F2D3B}" type="pres">
      <dgm:prSet presAssocID="{8F9546C4-6748-47E1-90A5-96D8D0CB70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879B00B-1165-411C-9EDC-1473FD6D8759}" type="pres">
      <dgm:prSet presAssocID="{8F9546C4-6748-47E1-90A5-96D8D0CB703E}" presName="spaceRect" presStyleCnt="0"/>
      <dgm:spPr/>
    </dgm:pt>
    <dgm:pt modelId="{C86EF9C3-5CC4-49FB-BBB9-E106DD6D8F6C}" type="pres">
      <dgm:prSet presAssocID="{8F9546C4-6748-47E1-90A5-96D8D0CB703E}" presName="parTx" presStyleLbl="revTx" presStyleIdx="1" presStyleCnt="5">
        <dgm:presLayoutVars>
          <dgm:chMax val="0"/>
          <dgm:chPref val="0"/>
        </dgm:presLayoutVars>
      </dgm:prSet>
      <dgm:spPr/>
    </dgm:pt>
    <dgm:pt modelId="{8DFEA8F1-4EFF-4D9B-B38D-311EC54CA665}" type="pres">
      <dgm:prSet presAssocID="{489C55D2-1DC4-4D1E-BE8C-C7D67B542D2E}" presName="sibTrans" presStyleCnt="0"/>
      <dgm:spPr/>
    </dgm:pt>
    <dgm:pt modelId="{631BBEE0-BA8F-40D0-8AC4-9D1C56AA4BD2}" type="pres">
      <dgm:prSet presAssocID="{E87FB60A-9D8C-4ACA-95AB-C26C20A6CC7C}" presName="compNode" presStyleCnt="0"/>
      <dgm:spPr/>
    </dgm:pt>
    <dgm:pt modelId="{28A78A04-EB6F-44A4-9261-72DD2AD980A6}" type="pres">
      <dgm:prSet presAssocID="{E87FB60A-9D8C-4ACA-95AB-C26C20A6CC7C}" presName="bgRect" presStyleLbl="bgShp" presStyleIdx="2" presStyleCnt="5"/>
      <dgm:spPr/>
    </dgm:pt>
    <dgm:pt modelId="{57B5C7B5-6C02-473D-B295-79ACCF5C5DCE}" type="pres">
      <dgm:prSet presAssocID="{E87FB60A-9D8C-4ACA-95AB-C26C20A6CC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2E8CBE2B-8F42-47EE-AD07-9D3B1F8B8261}" type="pres">
      <dgm:prSet presAssocID="{E87FB60A-9D8C-4ACA-95AB-C26C20A6CC7C}" presName="spaceRect" presStyleCnt="0"/>
      <dgm:spPr/>
    </dgm:pt>
    <dgm:pt modelId="{392051BB-8E15-4E99-9BE0-CD2F1A7A4D46}" type="pres">
      <dgm:prSet presAssocID="{E87FB60A-9D8C-4ACA-95AB-C26C20A6CC7C}" presName="parTx" presStyleLbl="revTx" presStyleIdx="2" presStyleCnt="5">
        <dgm:presLayoutVars>
          <dgm:chMax val="0"/>
          <dgm:chPref val="0"/>
        </dgm:presLayoutVars>
      </dgm:prSet>
      <dgm:spPr/>
    </dgm:pt>
    <dgm:pt modelId="{FF2C7ACE-CE01-4606-82E8-E4B7371A5506}" type="pres">
      <dgm:prSet presAssocID="{D4B03215-68CE-48F0-93E8-01B308DAAB34}" presName="sibTrans" presStyleCnt="0"/>
      <dgm:spPr/>
    </dgm:pt>
    <dgm:pt modelId="{0910FF60-BE36-493C-B99C-4AE11A040467}" type="pres">
      <dgm:prSet presAssocID="{3D9F202E-64AD-41EE-B011-5B946F694A81}" presName="compNode" presStyleCnt="0"/>
      <dgm:spPr/>
    </dgm:pt>
    <dgm:pt modelId="{72C5EF8E-CA6B-491A-B0D7-34A18C09DDF3}" type="pres">
      <dgm:prSet presAssocID="{3D9F202E-64AD-41EE-B011-5B946F694A81}" presName="bgRect" presStyleLbl="bgShp" presStyleIdx="3" presStyleCnt="5"/>
      <dgm:spPr/>
    </dgm:pt>
    <dgm:pt modelId="{8F3E5B75-5F2F-43E8-AC07-295299B75457}" type="pres">
      <dgm:prSet presAssocID="{3D9F202E-64AD-41EE-B011-5B946F694A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DEE8846-7F08-4A5F-B944-78DD17DBD7B3}" type="pres">
      <dgm:prSet presAssocID="{3D9F202E-64AD-41EE-B011-5B946F694A81}" presName="spaceRect" presStyleCnt="0"/>
      <dgm:spPr/>
    </dgm:pt>
    <dgm:pt modelId="{54EAE8FC-CB87-415F-8ABE-590842A4D58E}" type="pres">
      <dgm:prSet presAssocID="{3D9F202E-64AD-41EE-B011-5B946F694A81}" presName="parTx" presStyleLbl="revTx" presStyleIdx="3" presStyleCnt="5">
        <dgm:presLayoutVars>
          <dgm:chMax val="0"/>
          <dgm:chPref val="0"/>
        </dgm:presLayoutVars>
      </dgm:prSet>
      <dgm:spPr/>
    </dgm:pt>
    <dgm:pt modelId="{19AE23CE-2E12-44FD-9280-3527ACADE8F8}" type="pres">
      <dgm:prSet presAssocID="{8E455AFC-D7D4-4910-BE76-525882CA395F}" presName="sibTrans" presStyleCnt="0"/>
      <dgm:spPr/>
    </dgm:pt>
    <dgm:pt modelId="{A8CDB576-6B33-42AF-9175-7C2559103052}" type="pres">
      <dgm:prSet presAssocID="{6DA81ABB-25B3-4195-A3E7-2FECF49E0EA3}" presName="compNode" presStyleCnt="0"/>
      <dgm:spPr/>
    </dgm:pt>
    <dgm:pt modelId="{603F123C-E208-49EB-9452-4F695AFF1EF4}" type="pres">
      <dgm:prSet presAssocID="{6DA81ABB-25B3-4195-A3E7-2FECF49E0EA3}" presName="bgRect" presStyleLbl="bgShp" presStyleIdx="4" presStyleCnt="5"/>
      <dgm:spPr/>
    </dgm:pt>
    <dgm:pt modelId="{164560F3-3E25-4992-BEAD-B7ECDBAB5D0B}" type="pres">
      <dgm:prSet presAssocID="{6DA81ABB-25B3-4195-A3E7-2FECF49E0E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ABFCB8C-2F71-4327-A280-AE4127F66A77}" type="pres">
      <dgm:prSet presAssocID="{6DA81ABB-25B3-4195-A3E7-2FECF49E0EA3}" presName="spaceRect" presStyleCnt="0"/>
      <dgm:spPr/>
    </dgm:pt>
    <dgm:pt modelId="{4EC7CE19-58D2-49C0-A423-0CB536F0DEDD}" type="pres">
      <dgm:prSet presAssocID="{6DA81ABB-25B3-4195-A3E7-2FECF49E0EA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4A92704-DFCA-4C31-96F1-6DACC3070C2E}" type="presOf" srcId="{6DA81ABB-25B3-4195-A3E7-2FECF49E0EA3}" destId="{4EC7CE19-58D2-49C0-A423-0CB536F0DEDD}" srcOrd="0" destOrd="0" presId="urn:microsoft.com/office/officeart/2018/2/layout/IconVerticalSolidList"/>
    <dgm:cxn modelId="{C3F75305-9164-476D-9452-94093FFEAF29}" type="presOf" srcId="{E87FB60A-9D8C-4ACA-95AB-C26C20A6CC7C}" destId="{392051BB-8E15-4E99-9BE0-CD2F1A7A4D46}" srcOrd="0" destOrd="0" presId="urn:microsoft.com/office/officeart/2018/2/layout/IconVerticalSolidList"/>
    <dgm:cxn modelId="{2D240127-B265-4299-9BD4-2F8CCDB9D0FB}" srcId="{B21513E5-4FC1-41EC-B08F-ACD9A353A229}" destId="{6DA81ABB-25B3-4195-A3E7-2FECF49E0EA3}" srcOrd="4" destOrd="0" parTransId="{DCC30E3F-47F5-4F8E-B5C2-9121A6D3BA4C}" sibTransId="{E9EA4FC9-D50A-4E9A-90AB-9469209B3779}"/>
    <dgm:cxn modelId="{72386F2A-071E-4325-9EF2-CC19617E08C4}" type="presOf" srcId="{3D9F202E-64AD-41EE-B011-5B946F694A81}" destId="{54EAE8FC-CB87-415F-8ABE-590842A4D58E}" srcOrd="0" destOrd="0" presId="urn:microsoft.com/office/officeart/2018/2/layout/IconVerticalSolidList"/>
    <dgm:cxn modelId="{7845C746-95CA-4D20-834E-D3E0CB8DD279}" type="presOf" srcId="{8F9546C4-6748-47E1-90A5-96D8D0CB703E}" destId="{C86EF9C3-5CC4-49FB-BBB9-E106DD6D8F6C}" srcOrd="0" destOrd="0" presId="urn:microsoft.com/office/officeart/2018/2/layout/IconVerticalSolidList"/>
    <dgm:cxn modelId="{76991447-72C9-45C4-9C33-008AEC4AAB94}" srcId="{B21513E5-4FC1-41EC-B08F-ACD9A353A229}" destId="{3D9F202E-64AD-41EE-B011-5B946F694A81}" srcOrd="3" destOrd="0" parTransId="{3C8EB9A3-D19A-49B7-A525-A1E60920F7CE}" sibTransId="{8E455AFC-D7D4-4910-BE76-525882CA395F}"/>
    <dgm:cxn modelId="{9881975A-664B-4471-8EBB-5F3DB5D0C41F}" srcId="{B21513E5-4FC1-41EC-B08F-ACD9A353A229}" destId="{53DDF039-A732-4466-8DA5-2B0CA2377364}" srcOrd="0" destOrd="0" parTransId="{A2A48C84-F597-4C25-B8C6-B47944DAD4FD}" sibTransId="{F135838F-14C2-4611-A82A-C6852980487A}"/>
    <dgm:cxn modelId="{601F7D63-C482-49F6-BEEC-CAD5090C4EFA}" srcId="{B21513E5-4FC1-41EC-B08F-ACD9A353A229}" destId="{E87FB60A-9D8C-4ACA-95AB-C26C20A6CC7C}" srcOrd="2" destOrd="0" parTransId="{194BBD0C-4CB8-4EA2-AA4C-1F8EC9AC266B}" sibTransId="{D4B03215-68CE-48F0-93E8-01B308DAAB34}"/>
    <dgm:cxn modelId="{FF27C186-A0E8-49B1-93FB-A411FCB82A29}" srcId="{B21513E5-4FC1-41EC-B08F-ACD9A353A229}" destId="{8F9546C4-6748-47E1-90A5-96D8D0CB703E}" srcOrd="1" destOrd="0" parTransId="{593EE03A-7515-4477-89BF-5B5F8A3C65F0}" sibTransId="{489C55D2-1DC4-4D1E-BE8C-C7D67B542D2E}"/>
    <dgm:cxn modelId="{3A0B67E0-0B9A-4586-98A4-CCA1C461D360}" type="presOf" srcId="{53DDF039-A732-4466-8DA5-2B0CA2377364}" destId="{B2AFC8C2-89D0-4E06-9BF5-C3D20E53FFEF}" srcOrd="0" destOrd="0" presId="urn:microsoft.com/office/officeart/2018/2/layout/IconVerticalSolidList"/>
    <dgm:cxn modelId="{398722FF-317A-4643-8F14-89AC39763C23}" type="presOf" srcId="{B21513E5-4FC1-41EC-B08F-ACD9A353A229}" destId="{1C5E988E-5E28-4744-AA88-0BF0B0279D95}" srcOrd="0" destOrd="0" presId="urn:microsoft.com/office/officeart/2018/2/layout/IconVerticalSolidList"/>
    <dgm:cxn modelId="{FBA99B01-89C3-4643-A40B-6C27066EEA8D}" type="presParOf" srcId="{1C5E988E-5E28-4744-AA88-0BF0B0279D95}" destId="{0B09C6D8-3F06-4B7D-8C32-96F00C22DA7B}" srcOrd="0" destOrd="0" presId="urn:microsoft.com/office/officeart/2018/2/layout/IconVerticalSolidList"/>
    <dgm:cxn modelId="{AFC1F870-6013-4706-9CA1-386933A0A623}" type="presParOf" srcId="{0B09C6D8-3F06-4B7D-8C32-96F00C22DA7B}" destId="{549B765C-0D5D-4C6F-9603-5116B92EB7B4}" srcOrd="0" destOrd="0" presId="urn:microsoft.com/office/officeart/2018/2/layout/IconVerticalSolidList"/>
    <dgm:cxn modelId="{64108FAF-002E-4271-9535-B1CDC36F6C74}" type="presParOf" srcId="{0B09C6D8-3F06-4B7D-8C32-96F00C22DA7B}" destId="{12049B6D-8C5C-4B92-A557-C0F52B2A1BFA}" srcOrd="1" destOrd="0" presId="urn:microsoft.com/office/officeart/2018/2/layout/IconVerticalSolidList"/>
    <dgm:cxn modelId="{21573018-4220-4980-8135-FF406CE14FAB}" type="presParOf" srcId="{0B09C6D8-3F06-4B7D-8C32-96F00C22DA7B}" destId="{C741DE9E-0ED7-49BA-A08E-7B2B7D78C00E}" srcOrd="2" destOrd="0" presId="urn:microsoft.com/office/officeart/2018/2/layout/IconVerticalSolidList"/>
    <dgm:cxn modelId="{C2CDA453-E5DD-4492-B772-EADA86F2DFC8}" type="presParOf" srcId="{0B09C6D8-3F06-4B7D-8C32-96F00C22DA7B}" destId="{B2AFC8C2-89D0-4E06-9BF5-C3D20E53FFEF}" srcOrd="3" destOrd="0" presId="urn:microsoft.com/office/officeart/2018/2/layout/IconVerticalSolidList"/>
    <dgm:cxn modelId="{28C3DDC7-ECAA-4E77-833C-5391CB743E37}" type="presParOf" srcId="{1C5E988E-5E28-4744-AA88-0BF0B0279D95}" destId="{9FE80EDF-170F-4080-8B8A-24FC35104A8A}" srcOrd="1" destOrd="0" presId="urn:microsoft.com/office/officeart/2018/2/layout/IconVerticalSolidList"/>
    <dgm:cxn modelId="{9545FBE6-032A-4033-9351-9332698A01E5}" type="presParOf" srcId="{1C5E988E-5E28-4744-AA88-0BF0B0279D95}" destId="{24EACAE3-6CE0-41BA-9328-60ED5F0D21D3}" srcOrd="2" destOrd="0" presId="urn:microsoft.com/office/officeart/2018/2/layout/IconVerticalSolidList"/>
    <dgm:cxn modelId="{A80ED6FA-C1C6-4622-9EB4-934352CD62C1}" type="presParOf" srcId="{24EACAE3-6CE0-41BA-9328-60ED5F0D21D3}" destId="{B3167489-7086-4786-9A87-4E6707B5FE81}" srcOrd="0" destOrd="0" presId="urn:microsoft.com/office/officeart/2018/2/layout/IconVerticalSolidList"/>
    <dgm:cxn modelId="{54F150FE-CFA2-4AB6-B2AF-2EA0E8E9C50C}" type="presParOf" srcId="{24EACAE3-6CE0-41BA-9328-60ED5F0D21D3}" destId="{782A94A4-050A-432A-B558-51CACC8F2D3B}" srcOrd="1" destOrd="0" presId="urn:microsoft.com/office/officeart/2018/2/layout/IconVerticalSolidList"/>
    <dgm:cxn modelId="{57389386-4845-44DB-9F5F-4180CC964390}" type="presParOf" srcId="{24EACAE3-6CE0-41BA-9328-60ED5F0D21D3}" destId="{9879B00B-1165-411C-9EDC-1473FD6D8759}" srcOrd="2" destOrd="0" presId="urn:microsoft.com/office/officeart/2018/2/layout/IconVerticalSolidList"/>
    <dgm:cxn modelId="{EDF1860E-D510-41D6-99BE-B6E2D0BCFE80}" type="presParOf" srcId="{24EACAE3-6CE0-41BA-9328-60ED5F0D21D3}" destId="{C86EF9C3-5CC4-49FB-BBB9-E106DD6D8F6C}" srcOrd="3" destOrd="0" presId="urn:microsoft.com/office/officeart/2018/2/layout/IconVerticalSolidList"/>
    <dgm:cxn modelId="{CC163DC0-115F-4C19-BF8F-52DBA0B0D5BC}" type="presParOf" srcId="{1C5E988E-5E28-4744-AA88-0BF0B0279D95}" destId="{8DFEA8F1-4EFF-4D9B-B38D-311EC54CA665}" srcOrd="3" destOrd="0" presId="urn:microsoft.com/office/officeart/2018/2/layout/IconVerticalSolidList"/>
    <dgm:cxn modelId="{57FFF45A-3B8A-415F-84B4-7CC07DBD28FE}" type="presParOf" srcId="{1C5E988E-5E28-4744-AA88-0BF0B0279D95}" destId="{631BBEE0-BA8F-40D0-8AC4-9D1C56AA4BD2}" srcOrd="4" destOrd="0" presId="urn:microsoft.com/office/officeart/2018/2/layout/IconVerticalSolidList"/>
    <dgm:cxn modelId="{514565F7-7B7D-4E2E-8E1E-8C56AC588F3F}" type="presParOf" srcId="{631BBEE0-BA8F-40D0-8AC4-9D1C56AA4BD2}" destId="{28A78A04-EB6F-44A4-9261-72DD2AD980A6}" srcOrd="0" destOrd="0" presId="urn:microsoft.com/office/officeart/2018/2/layout/IconVerticalSolidList"/>
    <dgm:cxn modelId="{A6DBBC99-436D-4E4E-93C0-C8A03BB43590}" type="presParOf" srcId="{631BBEE0-BA8F-40D0-8AC4-9D1C56AA4BD2}" destId="{57B5C7B5-6C02-473D-B295-79ACCF5C5DCE}" srcOrd="1" destOrd="0" presId="urn:microsoft.com/office/officeart/2018/2/layout/IconVerticalSolidList"/>
    <dgm:cxn modelId="{900C490E-12AE-4E02-A9DD-FC6E1DE1F784}" type="presParOf" srcId="{631BBEE0-BA8F-40D0-8AC4-9D1C56AA4BD2}" destId="{2E8CBE2B-8F42-47EE-AD07-9D3B1F8B8261}" srcOrd="2" destOrd="0" presId="urn:microsoft.com/office/officeart/2018/2/layout/IconVerticalSolidList"/>
    <dgm:cxn modelId="{2C1B5336-85CE-4921-884C-08C72E0FE171}" type="presParOf" srcId="{631BBEE0-BA8F-40D0-8AC4-9D1C56AA4BD2}" destId="{392051BB-8E15-4E99-9BE0-CD2F1A7A4D46}" srcOrd="3" destOrd="0" presId="urn:microsoft.com/office/officeart/2018/2/layout/IconVerticalSolidList"/>
    <dgm:cxn modelId="{67323CF5-2BAE-4AB4-959C-6BA3D21294BA}" type="presParOf" srcId="{1C5E988E-5E28-4744-AA88-0BF0B0279D95}" destId="{FF2C7ACE-CE01-4606-82E8-E4B7371A5506}" srcOrd="5" destOrd="0" presId="urn:microsoft.com/office/officeart/2018/2/layout/IconVerticalSolidList"/>
    <dgm:cxn modelId="{E5BD3DAE-1CC8-4EEA-9033-6D227D88EFE7}" type="presParOf" srcId="{1C5E988E-5E28-4744-AA88-0BF0B0279D95}" destId="{0910FF60-BE36-493C-B99C-4AE11A040467}" srcOrd="6" destOrd="0" presId="urn:microsoft.com/office/officeart/2018/2/layout/IconVerticalSolidList"/>
    <dgm:cxn modelId="{5A53FF2C-7D63-4295-999A-68EFB5A9442D}" type="presParOf" srcId="{0910FF60-BE36-493C-B99C-4AE11A040467}" destId="{72C5EF8E-CA6B-491A-B0D7-34A18C09DDF3}" srcOrd="0" destOrd="0" presId="urn:microsoft.com/office/officeart/2018/2/layout/IconVerticalSolidList"/>
    <dgm:cxn modelId="{C0FCECA2-BA12-47B0-B54B-61706B77B6F4}" type="presParOf" srcId="{0910FF60-BE36-493C-B99C-4AE11A040467}" destId="{8F3E5B75-5F2F-43E8-AC07-295299B75457}" srcOrd="1" destOrd="0" presId="urn:microsoft.com/office/officeart/2018/2/layout/IconVerticalSolidList"/>
    <dgm:cxn modelId="{EC29A1FC-E7C3-4822-BE5E-F2BB7ACE696E}" type="presParOf" srcId="{0910FF60-BE36-493C-B99C-4AE11A040467}" destId="{BDEE8846-7F08-4A5F-B944-78DD17DBD7B3}" srcOrd="2" destOrd="0" presId="urn:microsoft.com/office/officeart/2018/2/layout/IconVerticalSolidList"/>
    <dgm:cxn modelId="{9D32A6DC-B9B6-4864-8485-A2669B7836FB}" type="presParOf" srcId="{0910FF60-BE36-493C-B99C-4AE11A040467}" destId="{54EAE8FC-CB87-415F-8ABE-590842A4D58E}" srcOrd="3" destOrd="0" presId="urn:microsoft.com/office/officeart/2018/2/layout/IconVerticalSolidList"/>
    <dgm:cxn modelId="{C428378B-40C6-44ED-82C7-3A511AB8F42E}" type="presParOf" srcId="{1C5E988E-5E28-4744-AA88-0BF0B0279D95}" destId="{19AE23CE-2E12-44FD-9280-3527ACADE8F8}" srcOrd="7" destOrd="0" presId="urn:microsoft.com/office/officeart/2018/2/layout/IconVerticalSolidList"/>
    <dgm:cxn modelId="{998A24DF-5DBD-43FB-B217-A062BFDCD916}" type="presParOf" srcId="{1C5E988E-5E28-4744-AA88-0BF0B0279D95}" destId="{A8CDB576-6B33-42AF-9175-7C2559103052}" srcOrd="8" destOrd="0" presId="urn:microsoft.com/office/officeart/2018/2/layout/IconVerticalSolidList"/>
    <dgm:cxn modelId="{474E45CD-6561-4179-8DDB-A6070F113F9F}" type="presParOf" srcId="{A8CDB576-6B33-42AF-9175-7C2559103052}" destId="{603F123C-E208-49EB-9452-4F695AFF1EF4}" srcOrd="0" destOrd="0" presId="urn:microsoft.com/office/officeart/2018/2/layout/IconVerticalSolidList"/>
    <dgm:cxn modelId="{E7D6F1B8-BC13-4357-BEB8-EEAEC5AFCD05}" type="presParOf" srcId="{A8CDB576-6B33-42AF-9175-7C2559103052}" destId="{164560F3-3E25-4992-BEAD-B7ECDBAB5D0B}" srcOrd="1" destOrd="0" presId="urn:microsoft.com/office/officeart/2018/2/layout/IconVerticalSolidList"/>
    <dgm:cxn modelId="{F851AF79-4BFC-442A-9B20-F8BC88C54E57}" type="presParOf" srcId="{A8CDB576-6B33-42AF-9175-7C2559103052}" destId="{BABFCB8C-2F71-4327-A280-AE4127F66A77}" srcOrd="2" destOrd="0" presId="urn:microsoft.com/office/officeart/2018/2/layout/IconVerticalSolidList"/>
    <dgm:cxn modelId="{0E825281-47E3-42A5-B16B-300E1EA78014}" type="presParOf" srcId="{A8CDB576-6B33-42AF-9175-7C2559103052}" destId="{4EC7CE19-58D2-49C0-A423-0CB536F0DE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FC055D-C7A1-43C5-9F88-64C5D9C8B4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A1D378-C6D9-4F59-9798-57C534FFDFBC}">
      <dgm:prSet/>
      <dgm:spPr/>
      <dgm:t>
        <a:bodyPr/>
        <a:lstStyle/>
        <a:p>
          <a:r>
            <a:rPr lang="en-US" b="1"/>
            <a:t>Challenge:</a:t>
          </a:r>
          <a:endParaRPr lang="en-US"/>
        </a:p>
      </dgm:t>
    </dgm:pt>
    <dgm:pt modelId="{B7ED44CA-AA4A-4835-9A35-7B834611376E}" type="parTrans" cxnId="{202FF2BA-F832-47ED-8520-C7781F946F6D}">
      <dgm:prSet/>
      <dgm:spPr/>
      <dgm:t>
        <a:bodyPr/>
        <a:lstStyle/>
        <a:p>
          <a:endParaRPr lang="en-US"/>
        </a:p>
      </dgm:t>
    </dgm:pt>
    <dgm:pt modelId="{4C9CE9E3-2592-41FC-9FF2-519AB914CD64}" type="sibTrans" cxnId="{202FF2BA-F832-47ED-8520-C7781F946F6D}">
      <dgm:prSet/>
      <dgm:spPr/>
      <dgm:t>
        <a:bodyPr/>
        <a:lstStyle/>
        <a:p>
          <a:endParaRPr lang="en-US"/>
        </a:p>
      </dgm:t>
    </dgm:pt>
    <dgm:pt modelId="{C0FCE4F1-56FD-4D0B-8E0A-8696A8BF9DA4}">
      <dgm:prSet/>
      <dgm:spPr/>
      <dgm:t>
        <a:bodyPr/>
        <a:lstStyle/>
        <a:p>
          <a:r>
            <a:rPr lang="en-US"/>
            <a:t>During a group project, a team member wasn’t contributing as expected, causing tension.</a:t>
          </a:r>
        </a:p>
      </dgm:t>
    </dgm:pt>
    <dgm:pt modelId="{8D93447D-80C8-4245-9F29-957D33FCAE5E}" type="parTrans" cxnId="{1AAC8677-301A-4C0B-884F-174C68F9EB89}">
      <dgm:prSet/>
      <dgm:spPr/>
      <dgm:t>
        <a:bodyPr/>
        <a:lstStyle/>
        <a:p>
          <a:endParaRPr lang="en-US"/>
        </a:p>
      </dgm:t>
    </dgm:pt>
    <dgm:pt modelId="{57C7679C-701F-4AF3-AA2F-137C88DFA333}" type="sibTrans" cxnId="{1AAC8677-301A-4C0B-884F-174C68F9EB89}">
      <dgm:prSet/>
      <dgm:spPr/>
      <dgm:t>
        <a:bodyPr/>
        <a:lstStyle/>
        <a:p>
          <a:endParaRPr lang="en-US"/>
        </a:p>
      </dgm:t>
    </dgm:pt>
    <dgm:pt modelId="{41C41480-5B15-466D-89A7-3AFAB8941BBB}">
      <dgm:prSet/>
      <dgm:spPr/>
      <dgm:t>
        <a:bodyPr/>
        <a:lstStyle/>
        <a:p>
          <a:r>
            <a:rPr lang="en-US" b="1"/>
            <a:t>Actions Taken:</a:t>
          </a:r>
          <a:endParaRPr lang="en-US"/>
        </a:p>
      </dgm:t>
    </dgm:pt>
    <dgm:pt modelId="{EBC39B56-32B6-4CBD-A464-589352BE94A0}" type="parTrans" cxnId="{8A03DB9F-5618-4867-8C42-49AA6DAD3CB2}">
      <dgm:prSet/>
      <dgm:spPr/>
      <dgm:t>
        <a:bodyPr/>
        <a:lstStyle/>
        <a:p>
          <a:endParaRPr lang="en-US"/>
        </a:p>
      </dgm:t>
    </dgm:pt>
    <dgm:pt modelId="{8E61C864-8BCB-4FAF-9E6B-8457A714CC4D}" type="sibTrans" cxnId="{8A03DB9F-5618-4867-8C42-49AA6DAD3CB2}">
      <dgm:prSet/>
      <dgm:spPr/>
      <dgm:t>
        <a:bodyPr/>
        <a:lstStyle/>
        <a:p>
          <a:endParaRPr lang="en-US"/>
        </a:p>
      </dgm:t>
    </dgm:pt>
    <dgm:pt modelId="{866E61C4-8BFF-4291-9E08-DF1F29731244}">
      <dgm:prSet/>
      <dgm:spPr/>
      <dgm:t>
        <a:bodyPr/>
        <a:lstStyle/>
        <a:p>
          <a:r>
            <a:rPr lang="en-US"/>
            <a:t>I addressed the situation with empathy and accountability, having an honest conversation with the team member.</a:t>
          </a:r>
        </a:p>
      </dgm:t>
    </dgm:pt>
    <dgm:pt modelId="{61849305-137E-4633-A008-9F8EABDFAE31}" type="parTrans" cxnId="{A2681B29-9BA0-48A3-BFAA-895E77A59506}">
      <dgm:prSet/>
      <dgm:spPr/>
      <dgm:t>
        <a:bodyPr/>
        <a:lstStyle/>
        <a:p>
          <a:endParaRPr lang="en-US"/>
        </a:p>
      </dgm:t>
    </dgm:pt>
    <dgm:pt modelId="{69164513-7F35-4330-80D6-67AE0242A9D1}" type="sibTrans" cxnId="{A2681B29-9BA0-48A3-BFAA-895E77A59506}">
      <dgm:prSet/>
      <dgm:spPr/>
      <dgm:t>
        <a:bodyPr/>
        <a:lstStyle/>
        <a:p>
          <a:endParaRPr lang="en-US"/>
        </a:p>
      </dgm:t>
    </dgm:pt>
    <dgm:pt modelId="{344C14FE-DD2B-4819-B430-840682702451}">
      <dgm:prSet/>
      <dgm:spPr/>
      <dgm:t>
        <a:bodyPr/>
        <a:lstStyle/>
        <a:p>
          <a:r>
            <a:rPr lang="en-US"/>
            <a:t>Set manageable expectations and clarified the importance of their contribution.</a:t>
          </a:r>
        </a:p>
      </dgm:t>
    </dgm:pt>
    <dgm:pt modelId="{EE3B8E40-0E63-4DF0-AC6E-6E80C032F174}" type="parTrans" cxnId="{2C6F13E9-262A-4EBF-8959-4878DB717EDA}">
      <dgm:prSet/>
      <dgm:spPr/>
      <dgm:t>
        <a:bodyPr/>
        <a:lstStyle/>
        <a:p>
          <a:endParaRPr lang="en-US"/>
        </a:p>
      </dgm:t>
    </dgm:pt>
    <dgm:pt modelId="{7F1142C0-9AE0-4854-8F79-B034A91172AB}" type="sibTrans" cxnId="{2C6F13E9-262A-4EBF-8959-4878DB717EDA}">
      <dgm:prSet/>
      <dgm:spPr/>
      <dgm:t>
        <a:bodyPr/>
        <a:lstStyle/>
        <a:p>
          <a:endParaRPr lang="en-US"/>
        </a:p>
      </dgm:t>
    </dgm:pt>
    <dgm:pt modelId="{D71FDDC0-0BE3-4228-AF15-C52DB70339A1}">
      <dgm:prSet/>
      <dgm:spPr/>
      <dgm:t>
        <a:bodyPr/>
        <a:lstStyle/>
        <a:p>
          <a:r>
            <a:rPr lang="en-US" b="1"/>
            <a:t>Outcome:</a:t>
          </a:r>
          <a:endParaRPr lang="en-US"/>
        </a:p>
      </dgm:t>
    </dgm:pt>
    <dgm:pt modelId="{09A8A14E-4E35-4A8D-A85A-850A34E46501}" type="parTrans" cxnId="{827AD107-B944-472E-AC91-FC47D2C4B9BA}">
      <dgm:prSet/>
      <dgm:spPr/>
      <dgm:t>
        <a:bodyPr/>
        <a:lstStyle/>
        <a:p>
          <a:endParaRPr lang="en-US"/>
        </a:p>
      </dgm:t>
    </dgm:pt>
    <dgm:pt modelId="{1C1AA1E5-2850-41F2-A15A-F31B0E25E202}" type="sibTrans" cxnId="{827AD107-B944-472E-AC91-FC47D2C4B9BA}">
      <dgm:prSet/>
      <dgm:spPr/>
      <dgm:t>
        <a:bodyPr/>
        <a:lstStyle/>
        <a:p>
          <a:endParaRPr lang="en-US"/>
        </a:p>
      </dgm:t>
    </dgm:pt>
    <dgm:pt modelId="{4C19E264-40A5-436E-B89C-0F4AB90BBCA2}">
      <dgm:prSet/>
      <dgm:spPr/>
      <dgm:t>
        <a:bodyPr/>
        <a:lstStyle/>
        <a:p>
          <a:r>
            <a:rPr lang="en-US"/>
            <a:t>The team member stepped up, and we met the project deadline successfully.</a:t>
          </a:r>
        </a:p>
      </dgm:t>
    </dgm:pt>
    <dgm:pt modelId="{0EE03215-CBF6-4B11-A1C7-1A2388E44920}" type="parTrans" cxnId="{78AAE1EF-1801-4FCE-904C-E937AE0BE47E}">
      <dgm:prSet/>
      <dgm:spPr/>
      <dgm:t>
        <a:bodyPr/>
        <a:lstStyle/>
        <a:p>
          <a:endParaRPr lang="en-US"/>
        </a:p>
      </dgm:t>
    </dgm:pt>
    <dgm:pt modelId="{A46718D1-2350-427B-BD3E-67B1F6845462}" type="sibTrans" cxnId="{78AAE1EF-1801-4FCE-904C-E937AE0BE47E}">
      <dgm:prSet/>
      <dgm:spPr/>
      <dgm:t>
        <a:bodyPr/>
        <a:lstStyle/>
        <a:p>
          <a:endParaRPr lang="en-US"/>
        </a:p>
      </dgm:t>
    </dgm:pt>
    <dgm:pt modelId="{3EC47666-9530-45F4-B0D9-FC044BCDAA56}" type="pres">
      <dgm:prSet presAssocID="{D5FC055D-C7A1-43C5-9F88-64C5D9C8B419}" presName="root" presStyleCnt="0">
        <dgm:presLayoutVars>
          <dgm:dir/>
          <dgm:resizeHandles val="exact"/>
        </dgm:presLayoutVars>
      </dgm:prSet>
      <dgm:spPr/>
    </dgm:pt>
    <dgm:pt modelId="{81BF0E7A-FDD8-4B88-AB08-CBBAF16436AD}" type="pres">
      <dgm:prSet presAssocID="{72A1D378-C6D9-4F59-9798-57C534FFDFBC}" presName="compNode" presStyleCnt="0"/>
      <dgm:spPr/>
    </dgm:pt>
    <dgm:pt modelId="{7CD1C979-B88A-41FE-B244-9C3ED9736515}" type="pres">
      <dgm:prSet presAssocID="{72A1D378-C6D9-4F59-9798-57C534FFDFBC}" presName="bgRect" presStyleLbl="bgShp" presStyleIdx="0" presStyleCnt="3"/>
      <dgm:spPr/>
    </dgm:pt>
    <dgm:pt modelId="{83F46263-03CD-4FF3-9390-841B932AA286}" type="pres">
      <dgm:prSet presAssocID="{72A1D378-C6D9-4F59-9798-57C534FFDF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3BD08E2-083B-4554-AC26-045EF50DDDB5}" type="pres">
      <dgm:prSet presAssocID="{72A1D378-C6D9-4F59-9798-57C534FFDFBC}" presName="spaceRect" presStyleCnt="0"/>
      <dgm:spPr/>
    </dgm:pt>
    <dgm:pt modelId="{8AD1B6E4-443B-4028-BD46-DBE759D9BC0C}" type="pres">
      <dgm:prSet presAssocID="{72A1D378-C6D9-4F59-9798-57C534FFDFBC}" presName="parTx" presStyleLbl="revTx" presStyleIdx="0" presStyleCnt="6">
        <dgm:presLayoutVars>
          <dgm:chMax val="0"/>
          <dgm:chPref val="0"/>
        </dgm:presLayoutVars>
      </dgm:prSet>
      <dgm:spPr/>
    </dgm:pt>
    <dgm:pt modelId="{CED95D2C-6243-41F7-A8DD-4A8100793D92}" type="pres">
      <dgm:prSet presAssocID="{72A1D378-C6D9-4F59-9798-57C534FFDFBC}" presName="desTx" presStyleLbl="revTx" presStyleIdx="1" presStyleCnt="6">
        <dgm:presLayoutVars/>
      </dgm:prSet>
      <dgm:spPr/>
    </dgm:pt>
    <dgm:pt modelId="{AB6B5707-3BD0-4986-A7C5-F89E40860524}" type="pres">
      <dgm:prSet presAssocID="{4C9CE9E3-2592-41FC-9FF2-519AB914CD64}" presName="sibTrans" presStyleCnt="0"/>
      <dgm:spPr/>
    </dgm:pt>
    <dgm:pt modelId="{7D6C96DA-05F1-4D64-8F1D-0EC88DB9CCB8}" type="pres">
      <dgm:prSet presAssocID="{41C41480-5B15-466D-89A7-3AFAB8941BBB}" presName="compNode" presStyleCnt="0"/>
      <dgm:spPr/>
    </dgm:pt>
    <dgm:pt modelId="{5DC210D6-79DF-4088-B838-345299AEF84D}" type="pres">
      <dgm:prSet presAssocID="{41C41480-5B15-466D-89A7-3AFAB8941BBB}" presName="bgRect" presStyleLbl="bgShp" presStyleIdx="1" presStyleCnt="3"/>
      <dgm:spPr/>
    </dgm:pt>
    <dgm:pt modelId="{C6B861B6-AC0C-4D7C-AD68-9E2E84BEBF16}" type="pres">
      <dgm:prSet presAssocID="{41C41480-5B15-466D-89A7-3AFAB8941B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57024D4-47F8-42DA-95FC-958F9C298093}" type="pres">
      <dgm:prSet presAssocID="{41C41480-5B15-466D-89A7-3AFAB8941BBB}" presName="spaceRect" presStyleCnt="0"/>
      <dgm:spPr/>
    </dgm:pt>
    <dgm:pt modelId="{A85FAA9A-605C-4E36-BB1D-AD9EA2D75C8C}" type="pres">
      <dgm:prSet presAssocID="{41C41480-5B15-466D-89A7-3AFAB8941BBB}" presName="parTx" presStyleLbl="revTx" presStyleIdx="2" presStyleCnt="6">
        <dgm:presLayoutVars>
          <dgm:chMax val="0"/>
          <dgm:chPref val="0"/>
        </dgm:presLayoutVars>
      </dgm:prSet>
      <dgm:spPr/>
    </dgm:pt>
    <dgm:pt modelId="{1A221669-15BD-4CCB-ABD7-7B5F4D6D21EA}" type="pres">
      <dgm:prSet presAssocID="{41C41480-5B15-466D-89A7-3AFAB8941BBB}" presName="desTx" presStyleLbl="revTx" presStyleIdx="3" presStyleCnt="6">
        <dgm:presLayoutVars/>
      </dgm:prSet>
      <dgm:spPr/>
    </dgm:pt>
    <dgm:pt modelId="{54C26C05-8A4D-4472-AA92-D26C396D07B2}" type="pres">
      <dgm:prSet presAssocID="{8E61C864-8BCB-4FAF-9E6B-8457A714CC4D}" presName="sibTrans" presStyleCnt="0"/>
      <dgm:spPr/>
    </dgm:pt>
    <dgm:pt modelId="{26DC9AFE-1615-4B18-87A3-6600EA40F8B5}" type="pres">
      <dgm:prSet presAssocID="{D71FDDC0-0BE3-4228-AF15-C52DB70339A1}" presName="compNode" presStyleCnt="0"/>
      <dgm:spPr/>
    </dgm:pt>
    <dgm:pt modelId="{E32E9A38-948A-4FB9-B51A-2E1EA54E9636}" type="pres">
      <dgm:prSet presAssocID="{D71FDDC0-0BE3-4228-AF15-C52DB70339A1}" presName="bgRect" presStyleLbl="bgShp" presStyleIdx="2" presStyleCnt="3"/>
      <dgm:spPr/>
    </dgm:pt>
    <dgm:pt modelId="{19DECD06-9DFF-41DA-A4E2-BDB9C13E72FA}" type="pres">
      <dgm:prSet presAssocID="{D71FDDC0-0BE3-4228-AF15-C52DB70339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7140BC20-AA5B-4F8F-91B3-BDC2EF039662}" type="pres">
      <dgm:prSet presAssocID="{D71FDDC0-0BE3-4228-AF15-C52DB70339A1}" presName="spaceRect" presStyleCnt="0"/>
      <dgm:spPr/>
    </dgm:pt>
    <dgm:pt modelId="{870CCD60-27A3-4698-B1EE-F5CE763DC315}" type="pres">
      <dgm:prSet presAssocID="{D71FDDC0-0BE3-4228-AF15-C52DB70339A1}" presName="parTx" presStyleLbl="revTx" presStyleIdx="4" presStyleCnt="6">
        <dgm:presLayoutVars>
          <dgm:chMax val="0"/>
          <dgm:chPref val="0"/>
        </dgm:presLayoutVars>
      </dgm:prSet>
      <dgm:spPr/>
    </dgm:pt>
    <dgm:pt modelId="{ACC5020A-EEFC-4BE2-B782-A3CA632379AA}" type="pres">
      <dgm:prSet presAssocID="{D71FDDC0-0BE3-4228-AF15-C52DB70339A1}" presName="desTx" presStyleLbl="revTx" presStyleIdx="5" presStyleCnt="6">
        <dgm:presLayoutVars/>
      </dgm:prSet>
      <dgm:spPr/>
    </dgm:pt>
  </dgm:ptLst>
  <dgm:cxnLst>
    <dgm:cxn modelId="{827AD107-B944-472E-AC91-FC47D2C4B9BA}" srcId="{D5FC055D-C7A1-43C5-9F88-64C5D9C8B419}" destId="{D71FDDC0-0BE3-4228-AF15-C52DB70339A1}" srcOrd="2" destOrd="0" parTransId="{09A8A14E-4E35-4A8D-A85A-850A34E46501}" sibTransId="{1C1AA1E5-2850-41F2-A15A-F31B0E25E202}"/>
    <dgm:cxn modelId="{D717BF0C-A7D2-413C-B3EC-E38B573E9FFA}" type="presOf" srcId="{344C14FE-DD2B-4819-B430-840682702451}" destId="{1A221669-15BD-4CCB-ABD7-7B5F4D6D21EA}" srcOrd="0" destOrd="1" presId="urn:microsoft.com/office/officeart/2018/2/layout/IconVerticalSolidList"/>
    <dgm:cxn modelId="{A2681B29-9BA0-48A3-BFAA-895E77A59506}" srcId="{41C41480-5B15-466D-89A7-3AFAB8941BBB}" destId="{866E61C4-8BFF-4291-9E08-DF1F29731244}" srcOrd="0" destOrd="0" parTransId="{61849305-137E-4633-A008-9F8EABDFAE31}" sibTransId="{69164513-7F35-4330-80D6-67AE0242A9D1}"/>
    <dgm:cxn modelId="{DEA91D3C-8934-4A34-A49A-8A2DD370DAAC}" type="presOf" srcId="{C0FCE4F1-56FD-4D0B-8E0A-8696A8BF9DA4}" destId="{CED95D2C-6243-41F7-A8DD-4A8100793D92}" srcOrd="0" destOrd="0" presId="urn:microsoft.com/office/officeart/2018/2/layout/IconVerticalSolidList"/>
    <dgm:cxn modelId="{5FD95542-8A4E-4560-A098-87FDBD8C6199}" type="presOf" srcId="{866E61C4-8BFF-4291-9E08-DF1F29731244}" destId="{1A221669-15BD-4CCB-ABD7-7B5F4D6D21EA}" srcOrd="0" destOrd="0" presId="urn:microsoft.com/office/officeart/2018/2/layout/IconVerticalSolidList"/>
    <dgm:cxn modelId="{6D454C53-1858-414D-9B52-14E1BC3FFC72}" type="presOf" srcId="{D5FC055D-C7A1-43C5-9F88-64C5D9C8B419}" destId="{3EC47666-9530-45F4-B0D9-FC044BCDAA56}" srcOrd="0" destOrd="0" presId="urn:microsoft.com/office/officeart/2018/2/layout/IconVerticalSolidList"/>
    <dgm:cxn modelId="{81047A54-5D0D-45E6-B649-1A957D3F2F0D}" type="presOf" srcId="{41C41480-5B15-466D-89A7-3AFAB8941BBB}" destId="{A85FAA9A-605C-4E36-BB1D-AD9EA2D75C8C}" srcOrd="0" destOrd="0" presId="urn:microsoft.com/office/officeart/2018/2/layout/IconVerticalSolidList"/>
    <dgm:cxn modelId="{9D8F666D-44DC-478A-94A7-CF90706692F4}" type="presOf" srcId="{D71FDDC0-0BE3-4228-AF15-C52DB70339A1}" destId="{870CCD60-27A3-4698-B1EE-F5CE763DC315}" srcOrd="0" destOrd="0" presId="urn:microsoft.com/office/officeart/2018/2/layout/IconVerticalSolidList"/>
    <dgm:cxn modelId="{1AAC8677-301A-4C0B-884F-174C68F9EB89}" srcId="{72A1D378-C6D9-4F59-9798-57C534FFDFBC}" destId="{C0FCE4F1-56FD-4D0B-8E0A-8696A8BF9DA4}" srcOrd="0" destOrd="0" parTransId="{8D93447D-80C8-4245-9F29-957D33FCAE5E}" sibTransId="{57C7679C-701F-4AF3-AA2F-137C88DFA333}"/>
    <dgm:cxn modelId="{8A03DB9F-5618-4867-8C42-49AA6DAD3CB2}" srcId="{D5FC055D-C7A1-43C5-9F88-64C5D9C8B419}" destId="{41C41480-5B15-466D-89A7-3AFAB8941BBB}" srcOrd="1" destOrd="0" parTransId="{EBC39B56-32B6-4CBD-A464-589352BE94A0}" sibTransId="{8E61C864-8BCB-4FAF-9E6B-8457A714CC4D}"/>
    <dgm:cxn modelId="{202FF2BA-F832-47ED-8520-C7781F946F6D}" srcId="{D5FC055D-C7A1-43C5-9F88-64C5D9C8B419}" destId="{72A1D378-C6D9-4F59-9798-57C534FFDFBC}" srcOrd="0" destOrd="0" parTransId="{B7ED44CA-AA4A-4835-9A35-7B834611376E}" sibTransId="{4C9CE9E3-2592-41FC-9FF2-519AB914CD64}"/>
    <dgm:cxn modelId="{2C6F13E9-262A-4EBF-8959-4878DB717EDA}" srcId="{41C41480-5B15-466D-89A7-3AFAB8941BBB}" destId="{344C14FE-DD2B-4819-B430-840682702451}" srcOrd="1" destOrd="0" parTransId="{EE3B8E40-0E63-4DF0-AC6E-6E80C032F174}" sibTransId="{7F1142C0-9AE0-4854-8F79-B034A91172AB}"/>
    <dgm:cxn modelId="{0E9924EE-CB84-4F6B-AD90-88240896CEEF}" type="presOf" srcId="{4C19E264-40A5-436E-B89C-0F4AB90BBCA2}" destId="{ACC5020A-EEFC-4BE2-B782-A3CA632379AA}" srcOrd="0" destOrd="0" presId="urn:microsoft.com/office/officeart/2018/2/layout/IconVerticalSolidList"/>
    <dgm:cxn modelId="{78AAE1EF-1801-4FCE-904C-E937AE0BE47E}" srcId="{D71FDDC0-0BE3-4228-AF15-C52DB70339A1}" destId="{4C19E264-40A5-436E-B89C-0F4AB90BBCA2}" srcOrd="0" destOrd="0" parTransId="{0EE03215-CBF6-4B11-A1C7-1A2388E44920}" sibTransId="{A46718D1-2350-427B-BD3E-67B1F6845462}"/>
    <dgm:cxn modelId="{CA0D62F3-2930-451E-844E-69864DB54C84}" type="presOf" srcId="{72A1D378-C6D9-4F59-9798-57C534FFDFBC}" destId="{8AD1B6E4-443B-4028-BD46-DBE759D9BC0C}" srcOrd="0" destOrd="0" presId="urn:microsoft.com/office/officeart/2018/2/layout/IconVerticalSolidList"/>
    <dgm:cxn modelId="{23421B51-066C-4BAE-97D1-8445D1BF8C17}" type="presParOf" srcId="{3EC47666-9530-45F4-B0D9-FC044BCDAA56}" destId="{81BF0E7A-FDD8-4B88-AB08-CBBAF16436AD}" srcOrd="0" destOrd="0" presId="urn:microsoft.com/office/officeart/2018/2/layout/IconVerticalSolidList"/>
    <dgm:cxn modelId="{4297B3DC-6930-44CE-94E2-6304467AC21F}" type="presParOf" srcId="{81BF0E7A-FDD8-4B88-AB08-CBBAF16436AD}" destId="{7CD1C979-B88A-41FE-B244-9C3ED9736515}" srcOrd="0" destOrd="0" presId="urn:microsoft.com/office/officeart/2018/2/layout/IconVerticalSolidList"/>
    <dgm:cxn modelId="{C0DF879E-9431-47CE-B0EA-BD84520545B1}" type="presParOf" srcId="{81BF0E7A-FDD8-4B88-AB08-CBBAF16436AD}" destId="{83F46263-03CD-4FF3-9390-841B932AA286}" srcOrd="1" destOrd="0" presId="urn:microsoft.com/office/officeart/2018/2/layout/IconVerticalSolidList"/>
    <dgm:cxn modelId="{47E44B12-62DF-4DAE-A3D2-987736F0FA46}" type="presParOf" srcId="{81BF0E7A-FDD8-4B88-AB08-CBBAF16436AD}" destId="{73BD08E2-083B-4554-AC26-045EF50DDDB5}" srcOrd="2" destOrd="0" presId="urn:microsoft.com/office/officeart/2018/2/layout/IconVerticalSolidList"/>
    <dgm:cxn modelId="{CC9BB6AD-0F6C-4483-BAB4-E531D40093E9}" type="presParOf" srcId="{81BF0E7A-FDD8-4B88-AB08-CBBAF16436AD}" destId="{8AD1B6E4-443B-4028-BD46-DBE759D9BC0C}" srcOrd="3" destOrd="0" presId="urn:microsoft.com/office/officeart/2018/2/layout/IconVerticalSolidList"/>
    <dgm:cxn modelId="{811C3EBA-B0EE-4BAB-978F-AC18A4DBA5C5}" type="presParOf" srcId="{81BF0E7A-FDD8-4B88-AB08-CBBAF16436AD}" destId="{CED95D2C-6243-41F7-A8DD-4A8100793D92}" srcOrd="4" destOrd="0" presId="urn:microsoft.com/office/officeart/2018/2/layout/IconVerticalSolidList"/>
    <dgm:cxn modelId="{F645FFD9-71D2-4739-A4E8-311AF810412D}" type="presParOf" srcId="{3EC47666-9530-45F4-B0D9-FC044BCDAA56}" destId="{AB6B5707-3BD0-4986-A7C5-F89E40860524}" srcOrd="1" destOrd="0" presId="urn:microsoft.com/office/officeart/2018/2/layout/IconVerticalSolidList"/>
    <dgm:cxn modelId="{BD3B6D2C-B13C-47A7-B31D-51757D38AD86}" type="presParOf" srcId="{3EC47666-9530-45F4-B0D9-FC044BCDAA56}" destId="{7D6C96DA-05F1-4D64-8F1D-0EC88DB9CCB8}" srcOrd="2" destOrd="0" presId="urn:microsoft.com/office/officeart/2018/2/layout/IconVerticalSolidList"/>
    <dgm:cxn modelId="{2AEC059F-AF96-49FA-BC0E-35795A37ED88}" type="presParOf" srcId="{7D6C96DA-05F1-4D64-8F1D-0EC88DB9CCB8}" destId="{5DC210D6-79DF-4088-B838-345299AEF84D}" srcOrd="0" destOrd="0" presId="urn:microsoft.com/office/officeart/2018/2/layout/IconVerticalSolidList"/>
    <dgm:cxn modelId="{72F30671-B5A6-40CC-BE1D-A13F96EE318B}" type="presParOf" srcId="{7D6C96DA-05F1-4D64-8F1D-0EC88DB9CCB8}" destId="{C6B861B6-AC0C-4D7C-AD68-9E2E84BEBF16}" srcOrd="1" destOrd="0" presId="urn:microsoft.com/office/officeart/2018/2/layout/IconVerticalSolidList"/>
    <dgm:cxn modelId="{F31A0AA1-19C8-404B-9C85-C19A56DB76B0}" type="presParOf" srcId="{7D6C96DA-05F1-4D64-8F1D-0EC88DB9CCB8}" destId="{E57024D4-47F8-42DA-95FC-958F9C298093}" srcOrd="2" destOrd="0" presId="urn:microsoft.com/office/officeart/2018/2/layout/IconVerticalSolidList"/>
    <dgm:cxn modelId="{ABCF6D97-F4E3-40FB-8B4F-09422E9B7DA0}" type="presParOf" srcId="{7D6C96DA-05F1-4D64-8F1D-0EC88DB9CCB8}" destId="{A85FAA9A-605C-4E36-BB1D-AD9EA2D75C8C}" srcOrd="3" destOrd="0" presId="urn:microsoft.com/office/officeart/2018/2/layout/IconVerticalSolidList"/>
    <dgm:cxn modelId="{CB678E34-F543-4066-AD47-ACCB39686471}" type="presParOf" srcId="{7D6C96DA-05F1-4D64-8F1D-0EC88DB9CCB8}" destId="{1A221669-15BD-4CCB-ABD7-7B5F4D6D21EA}" srcOrd="4" destOrd="0" presId="urn:microsoft.com/office/officeart/2018/2/layout/IconVerticalSolidList"/>
    <dgm:cxn modelId="{CEED530A-597E-48E9-8F68-B2F3780D8442}" type="presParOf" srcId="{3EC47666-9530-45F4-B0D9-FC044BCDAA56}" destId="{54C26C05-8A4D-4472-AA92-D26C396D07B2}" srcOrd="3" destOrd="0" presId="urn:microsoft.com/office/officeart/2018/2/layout/IconVerticalSolidList"/>
    <dgm:cxn modelId="{0C989D8E-AECB-488F-9C16-CCDEB92434EB}" type="presParOf" srcId="{3EC47666-9530-45F4-B0D9-FC044BCDAA56}" destId="{26DC9AFE-1615-4B18-87A3-6600EA40F8B5}" srcOrd="4" destOrd="0" presId="urn:microsoft.com/office/officeart/2018/2/layout/IconVerticalSolidList"/>
    <dgm:cxn modelId="{8C01CA78-7EE5-4B0E-8774-A1C095E4DDF8}" type="presParOf" srcId="{26DC9AFE-1615-4B18-87A3-6600EA40F8B5}" destId="{E32E9A38-948A-4FB9-B51A-2E1EA54E9636}" srcOrd="0" destOrd="0" presId="urn:microsoft.com/office/officeart/2018/2/layout/IconVerticalSolidList"/>
    <dgm:cxn modelId="{B27C1A62-458F-4B05-84FC-B754BB118930}" type="presParOf" srcId="{26DC9AFE-1615-4B18-87A3-6600EA40F8B5}" destId="{19DECD06-9DFF-41DA-A4E2-BDB9C13E72FA}" srcOrd="1" destOrd="0" presId="urn:microsoft.com/office/officeart/2018/2/layout/IconVerticalSolidList"/>
    <dgm:cxn modelId="{45557AA5-9BEC-4A67-A1CA-1195419DF34E}" type="presParOf" srcId="{26DC9AFE-1615-4B18-87A3-6600EA40F8B5}" destId="{7140BC20-AA5B-4F8F-91B3-BDC2EF039662}" srcOrd="2" destOrd="0" presId="urn:microsoft.com/office/officeart/2018/2/layout/IconVerticalSolidList"/>
    <dgm:cxn modelId="{92FA1435-A8A5-447C-B3FA-8DBB2A7988A6}" type="presParOf" srcId="{26DC9AFE-1615-4B18-87A3-6600EA40F8B5}" destId="{870CCD60-27A3-4698-B1EE-F5CE763DC315}" srcOrd="3" destOrd="0" presId="urn:microsoft.com/office/officeart/2018/2/layout/IconVerticalSolidList"/>
    <dgm:cxn modelId="{FD3D4C60-FB5C-4EED-8526-DA577DFB01C6}" type="presParOf" srcId="{26DC9AFE-1615-4B18-87A3-6600EA40F8B5}" destId="{ACC5020A-EEFC-4BE2-B782-A3CA632379A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EE408D-AEF3-4DFD-9000-B2372FD775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34A567F-D243-4444-97F9-1E7BDCE5CC98}">
      <dgm:prSet/>
      <dgm:spPr/>
      <dgm:t>
        <a:bodyPr/>
        <a:lstStyle/>
        <a:p>
          <a:r>
            <a:rPr lang="en-US"/>
            <a:t>Promoting Sustainable Development in Jordan.</a:t>
          </a:r>
        </a:p>
      </dgm:t>
    </dgm:pt>
    <dgm:pt modelId="{A4EED504-1E47-444A-B4C6-960D213B4690}" type="parTrans" cxnId="{F55AF1BD-D1C4-4A5B-9617-0FD1003AC40D}">
      <dgm:prSet/>
      <dgm:spPr/>
      <dgm:t>
        <a:bodyPr/>
        <a:lstStyle/>
        <a:p>
          <a:endParaRPr lang="en-US"/>
        </a:p>
      </dgm:t>
    </dgm:pt>
    <dgm:pt modelId="{53AC8D8D-D062-49DD-ABAC-C71583BB2030}" type="sibTrans" cxnId="{F55AF1BD-D1C4-4A5B-9617-0FD1003AC40D}">
      <dgm:prSet/>
      <dgm:spPr/>
      <dgm:t>
        <a:bodyPr/>
        <a:lstStyle/>
        <a:p>
          <a:endParaRPr lang="en-US"/>
        </a:p>
      </dgm:t>
    </dgm:pt>
    <dgm:pt modelId="{1A17BBF8-4E85-465C-9493-EE4167563BED}">
      <dgm:prSet/>
      <dgm:spPr/>
      <dgm:t>
        <a:bodyPr/>
        <a:lstStyle/>
        <a:p>
          <a:r>
            <a:rPr lang="en-US"/>
            <a:t>Creating Long Term Impact: Sustainable development focuses on critical challenges and solutions that improve living standards for current and future generations in Jordan.</a:t>
          </a:r>
        </a:p>
      </dgm:t>
    </dgm:pt>
    <dgm:pt modelId="{E8DB901A-ED30-4D24-BBBF-2FF13F778899}" type="parTrans" cxnId="{492A5E7B-9C9B-4442-BE33-07A8EB825122}">
      <dgm:prSet/>
      <dgm:spPr/>
      <dgm:t>
        <a:bodyPr/>
        <a:lstStyle/>
        <a:p>
          <a:endParaRPr lang="en-US"/>
        </a:p>
      </dgm:t>
    </dgm:pt>
    <dgm:pt modelId="{657C032D-E2F0-4761-B17D-5A3C7C0EA082}" type="sibTrans" cxnId="{492A5E7B-9C9B-4442-BE33-07A8EB825122}">
      <dgm:prSet/>
      <dgm:spPr/>
      <dgm:t>
        <a:bodyPr/>
        <a:lstStyle/>
        <a:p>
          <a:endParaRPr lang="en-US"/>
        </a:p>
      </dgm:t>
    </dgm:pt>
    <dgm:pt modelId="{1FBD305E-BEB1-4D73-B9F0-068BBCC0A0C3}">
      <dgm:prSet/>
      <dgm:spPr/>
      <dgm:t>
        <a:bodyPr/>
        <a:lstStyle/>
        <a:p>
          <a:r>
            <a:rPr lang="en-US"/>
            <a:t>Help in Jordan's growth: by creating jobs, and encouraging innovation, which is in line with my goal of actually improving people's lives in Jordan.</a:t>
          </a:r>
        </a:p>
      </dgm:t>
    </dgm:pt>
    <dgm:pt modelId="{131263DE-BF34-4B7D-A771-66892E24DCB9}" type="parTrans" cxnId="{32F643E5-66F9-46FE-A719-400D72922403}">
      <dgm:prSet/>
      <dgm:spPr/>
      <dgm:t>
        <a:bodyPr/>
        <a:lstStyle/>
        <a:p>
          <a:endParaRPr lang="en-US"/>
        </a:p>
      </dgm:t>
    </dgm:pt>
    <dgm:pt modelId="{3ED28DE8-D52B-4FDE-859D-30327FB7A1A9}" type="sibTrans" cxnId="{32F643E5-66F9-46FE-A719-400D72922403}">
      <dgm:prSet/>
      <dgm:spPr/>
      <dgm:t>
        <a:bodyPr/>
        <a:lstStyle/>
        <a:p>
          <a:endParaRPr lang="en-US"/>
        </a:p>
      </dgm:t>
    </dgm:pt>
    <dgm:pt modelId="{AC4CE5A2-F397-445D-8CD9-7E76B39BA100}">
      <dgm:prSet/>
      <dgm:spPr/>
      <dgm:t>
        <a:bodyPr/>
        <a:lstStyle/>
        <a:p>
          <a:r>
            <a:rPr lang="en-US"/>
            <a:t>It aligns with my values of </a:t>
          </a:r>
          <a:r>
            <a:rPr lang="en-US" b="1"/>
            <a:t>empathy</a:t>
          </a:r>
          <a:r>
            <a:rPr lang="en-US"/>
            <a:t>, </a:t>
          </a:r>
          <a:r>
            <a:rPr lang="en-US" b="1"/>
            <a:t>responsibility</a:t>
          </a:r>
          <a:r>
            <a:rPr lang="en-US"/>
            <a:t>, and creating positive, long-term change.</a:t>
          </a:r>
        </a:p>
      </dgm:t>
    </dgm:pt>
    <dgm:pt modelId="{EA570CD5-F5C7-4C75-BB21-D0F4458997AB}" type="parTrans" cxnId="{53D1AF34-2361-4186-AC2A-F32200EF5AC8}">
      <dgm:prSet/>
      <dgm:spPr/>
      <dgm:t>
        <a:bodyPr/>
        <a:lstStyle/>
        <a:p>
          <a:endParaRPr lang="en-US"/>
        </a:p>
      </dgm:t>
    </dgm:pt>
    <dgm:pt modelId="{A62375B5-E1BF-445F-8F50-37D06AE4B3C0}" type="sibTrans" cxnId="{53D1AF34-2361-4186-AC2A-F32200EF5AC8}">
      <dgm:prSet/>
      <dgm:spPr/>
      <dgm:t>
        <a:bodyPr/>
        <a:lstStyle/>
        <a:p>
          <a:endParaRPr lang="en-US"/>
        </a:p>
      </dgm:t>
    </dgm:pt>
    <dgm:pt modelId="{2DFBC9C4-FC75-4E83-AE24-B52546428496}" type="pres">
      <dgm:prSet presAssocID="{3CEE408D-AEF3-4DFD-9000-B2372FD775EC}" presName="root" presStyleCnt="0">
        <dgm:presLayoutVars>
          <dgm:dir/>
          <dgm:resizeHandles val="exact"/>
        </dgm:presLayoutVars>
      </dgm:prSet>
      <dgm:spPr/>
    </dgm:pt>
    <dgm:pt modelId="{1D2FE951-8FBE-4EFE-A707-B154CC070B20}" type="pres">
      <dgm:prSet presAssocID="{934A567F-D243-4444-97F9-1E7BDCE5CC98}" presName="compNode" presStyleCnt="0"/>
      <dgm:spPr/>
    </dgm:pt>
    <dgm:pt modelId="{8F135900-FE97-4228-B387-94290A1F5505}" type="pres">
      <dgm:prSet presAssocID="{934A567F-D243-4444-97F9-1E7BDCE5CC98}" presName="bgRect" presStyleLbl="bgShp" presStyleIdx="0" presStyleCnt="4"/>
      <dgm:spPr/>
    </dgm:pt>
    <dgm:pt modelId="{5C1F2B38-2CCA-47A1-AC25-C12273404752}" type="pres">
      <dgm:prSet presAssocID="{934A567F-D243-4444-97F9-1E7BDCE5CC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83953FA5-A2CB-4F17-A71A-FBD25CBCEE12}" type="pres">
      <dgm:prSet presAssocID="{934A567F-D243-4444-97F9-1E7BDCE5CC98}" presName="spaceRect" presStyleCnt="0"/>
      <dgm:spPr/>
    </dgm:pt>
    <dgm:pt modelId="{3BEF63C7-42EA-4C04-A386-5793FBE1A759}" type="pres">
      <dgm:prSet presAssocID="{934A567F-D243-4444-97F9-1E7BDCE5CC98}" presName="parTx" presStyleLbl="revTx" presStyleIdx="0" presStyleCnt="4">
        <dgm:presLayoutVars>
          <dgm:chMax val="0"/>
          <dgm:chPref val="0"/>
        </dgm:presLayoutVars>
      </dgm:prSet>
      <dgm:spPr/>
    </dgm:pt>
    <dgm:pt modelId="{2FDA8B76-5D2B-470A-AD6D-1A89C321778C}" type="pres">
      <dgm:prSet presAssocID="{53AC8D8D-D062-49DD-ABAC-C71583BB2030}" presName="sibTrans" presStyleCnt="0"/>
      <dgm:spPr/>
    </dgm:pt>
    <dgm:pt modelId="{264EFBAC-68DD-41BC-8A43-73877F6235C3}" type="pres">
      <dgm:prSet presAssocID="{1A17BBF8-4E85-465C-9493-EE4167563BED}" presName="compNode" presStyleCnt="0"/>
      <dgm:spPr/>
    </dgm:pt>
    <dgm:pt modelId="{8FF43D5B-0C32-45C0-8017-B0FC3401B0D5}" type="pres">
      <dgm:prSet presAssocID="{1A17BBF8-4E85-465C-9493-EE4167563BED}" presName="bgRect" presStyleLbl="bgShp" presStyleIdx="1" presStyleCnt="4"/>
      <dgm:spPr/>
    </dgm:pt>
    <dgm:pt modelId="{C6260700-908A-46B8-A031-372EDE841162}" type="pres">
      <dgm:prSet presAssocID="{1A17BBF8-4E85-465C-9493-EE4167563B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A31C637-7C71-4353-A59A-F835CFA257EE}" type="pres">
      <dgm:prSet presAssocID="{1A17BBF8-4E85-465C-9493-EE4167563BED}" presName="spaceRect" presStyleCnt="0"/>
      <dgm:spPr/>
    </dgm:pt>
    <dgm:pt modelId="{90ADB4B4-D4F8-4573-ADFC-75AF493984AD}" type="pres">
      <dgm:prSet presAssocID="{1A17BBF8-4E85-465C-9493-EE4167563BED}" presName="parTx" presStyleLbl="revTx" presStyleIdx="1" presStyleCnt="4">
        <dgm:presLayoutVars>
          <dgm:chMax val="0"/>
          <dgm:chPref val="0"/>
        </dgm:presLayoutVars>
      </dgm:prSet>
      <dgm:spPr/>
    </dgm:pt>
    <dgm:pt modelId="{7990CF10-4EDE-4C96-B321-9740CE646515}" type="pres">
      <dgm:prSet presAssocID="{657C032D-E2F0-4761-B17D-5A3C7C0EA082}" presName="sibTrans" presStyleCnt="0"/>
      <dgm:spPr/>
    </dgm:pt>
    <dgm:pt modelId="{3ECD9AFA-FEE3-446E-A7D6-198C1786CDBD}" type="pres">
      <dgm:prSet presAssocID="{1FBD305E-BEB1-4D73-B9F0-068BBCC0A0C3}" presName="compNode" presStyleCnt="0"/>
      <dgm:spPr/>
    </dgm:pt>
    <dgm:pt modelId="{7BC81C5E-C87B-4983-A529-574C14121785}" type="pres">
      <dgm:prSet presAssocID="{1FBD305E-BEB1-4D73-B9F0-068BBCC0A0C3}" presName="bgRect" presStyleLbl="bgShp" presStyleIdx="2" presStyleCnt="4"/>
      <dgm:spPr/>
    </dgm:pt>
    <dgm:pt modelId="{C898B303-D7AC-4FC5-8DB9-EAB089289B7E}" type="pres">
      <dgm:prSet presAssocID="{1FBD305E-BEB1-4D73-B9F0-068BBCC0A0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A6D5479-199C-41BD-9B91-3E8A1BDBE4F9}" type="pres">
      <dgm:prSet presAssocID="{1FBD305E-BEB1-4D73-B9F0-068BBCC0A0C3}" presName="spaceRect" presStyleCnt="0"/>
      <dgm:spPr/>
    </dgm:pt>
    <dgm:pt modelId="{D8F61666-4DB3-4A1F-852A-C28DC3CB0AEE}" type="pres">
      <dgm:prSet presAssocID="{1FBD305E-BEB1-4D73-B9F0-068BBCC0A0C3}" presName="parTx" presStyleLbl="revTx" presStyleIdx="2" presStyleCnt="4">
        <dgm:presLayoutVars>
          <dgm:chMax val="0"/>
          <dgm:chPref val="0"/>
        </dgm:presLayoutVars>
      </dgm:prSet>
      <dgm:spPr/>
    </dgm:pt>
    <dgm:pt modelId="{088CCE5F-1EEC-4466-B4F1-C7C3DE8D253D}" type="pres">
      <dgm:prSet presAssocID="{3ED28DE8-D52B-4FDE-859D-30327FB7A1A9}" presName="sibTrans" presStyleCnt="0"/>
      <dgm:spPr/>
    </dgm:pt>
    <dgm:pt modelId="{DFD6F549-C217-4F8C-BF9B-4CFF15063953}" type="pres">
      <dgm:prSet presAssocID="{AC4CE5A2-F397-445D-8CD9-7E76B39BA100}" presName="compNode" presStyleCnt="0"/>
      <dgm:spPr/>
    </dgm:pt>
    <dgm:pt modelId="{64FEB592-EDDC-484E-BA02-C618525B8684}" type="pres">
      <dgm:prSet presAssocID="{AC4CE5A2-F397-445D-8CD9-7E76B39BA100}" presName="bgRect" presStyleLbl="bgShp" presStyleIdx="3" presStyleCnt="4"/>
      <dgm:spPr/>
    </dgm:pt>
    <dgm:pt modelId="{5DA21CE6-2E0C-44F3-A608-AF36608EE8FE}" type="pres">
      <dgm:prSet presAssocID="{AC4CE5A2-F397-445D-8CD9-7E76B39BA1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686C4F3B-B401-4943-9E24-E1FDFBABBA81}" type="pres">
      <dgm:prSet presAssocID="{AC4CE5A2-F397-445D-8CD9-7E76B39BA100}" presName="spaceRect" presStyleCnt="0"/>
      <dgm:spPr/>
    </dgm:pt>
    <dgm:pt modelId="{D5B302DC-AE8F-454F-9123-84E429DB1671}" type="pres">
      <dgm:prSet presAssocID="{AC4CE5A2-F397-445D-8CD9-7E76B39BA1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D1AF34-2361-4186-AC2A-F32200EF5AC8}" srcId="{3CEE408D-AEF3-4DFD-9000-B2372FD775EC}" destId="{AC4CE5A2-F397-445D-8CD9-7E76B39BA100}" srcOrd="3" destOrd="0" parTransId="{EA570CD5-F5C7-4C75-BB21-D0F4458997AB}" sibTransId="{A62375B5-E1BF-445F-8F50-37D06AE4B3C0}"/>
    <dgm:cxn modelId="{60B9BB42-7180-7F40-83E9-F2D3207F9ED3}" type="presOf" srcId="{1FBD305E-BEB1-4D73-B9F0-068BBCC0A0C3}" destId="{D8F61666-4DB3-4A1F-852A-C28DC3CB0AEE}" srcOrd="0" destOrd="0" presId="urn:microsoft.com/office/officeart/2018/2/layout/IconVerticalSolidList"/>
    <dgm:cxn modelId="{447E2545-4A7E-9840-9FA4-D9003211F6C8}" type="presOf" srcId="{934A567F-D243-4444-97F9-1E7BDCE5CC98}" destId="{3BEF63C7-42EA-4C04-A386-5793FBE1A759}" srcOrd="0" destOrd="0" presId="urn:microsoft.com/office/officeart/2018/2/layout/IconVerticalSolidList"/>
    <dgm:cxn modelId="{046A8751-BB65-D247-A2C0-57CDF7115A25}" type="presOf" srcId="{AC4CE5A2-F397-445D-8CD9-7E76B39BA100}" destId="{D5B302DC-AE8F-454F-9123-84E429DB1671}" srcOrd="0" destOrd="0" presId="urn:microsoft.com/office/officeart/2018/2/layout/IconVerticalSolidList"/>
    <dgm:cxn modelId="{1C914A72-828C-AA4A-8DCB-C3819F655808}" type="presOf" srcId="{1A17BBF8-4E85-465C-9493-EE4167563BED}" destId="{90ADB4B4-D4F8-4573-ADFC-75AF493984AD}" srcOrd="0" destOrd="0" presId="urn:microsoft.com/office/officeart/2018/2/layout/IconVerticalSolidList"/>
    <dgm:cxn modelId="{492A5E7B-9C9B-4442-BE33-07A8EB825122}" srcId="{3CEE408D-AEF3-4DFD-9000-B2372FD775EC}" destId="{1A17BBF8-4E85-465C-9493-EE4167563BED}" srcOrd="1" destOrd="0" parTransId="{E8DB901A-ED30-4D24-BBBF-2FF13F778899}" sibTransId="{657C032D-E2F0-4761-B17D-5A3C7C0EA082}"/>
    <dgm:cxn modelId="{E8E16888-C74F-A54C-8AC4-B3026E08AA02}" type="presOf" srcId="{3CEE408D-AEF3-4DFD-9000-B2372FD775EC}" destId="{2DFBC9C4-FC75-4E83-AE24-B52546428496}" srcOrd="0" destOrd="0" presId="urn:microsoft.com/office/officeart/2018/2/layout/IconVerticalSolidList"/>
    <dgm:cxn modelId="{F55AF1BD-D1C4-4A5B-9617-0FD1003AC40D}" srcId="{3CEE408D-AEF3-4DFD-9000-B2372FD775EC}" destId="{934A567F-D243-4444-97F9-1E7BDCE5CC98}" srcOrd="0" destOrd="0" parTransId="{A4EED504-1E47-444A-B4C6-960D213B4690}" sibTransId="{53AC8D8D-D062-49DD-ABAC-C71583BB2030}"/>
    <dgm:cxn modelId="{32F643E5-66F9-46FE-A719-400D72922403}" srcId="{3CEE408D-AEF3-4DFD-9000-B2372FD775EC}" destId="{1FBD305E-BEB1-4D73-B9F0-068BBCC0A0C3}" srcOrd="2" destOrd="0" parTransId="{131263DE-BF34-4B7D-A771-66892E24DCB9}" sibTransId="{3ED28DE8-D52B-4FDE-859D-30327FB7A1A9}"/>
    <dgm:cxn modelId="{667C540C-ADC8-8346-82CB-12471DC1C85A}" type="presParOf" srcId="{2DFBC9C4-FC75-4E83-AE24-B52546428496}" destId="{1D2FE951-8FBE-4EFE-A707-B154CC070B20}" srcOrd="0" destOrd="0" presId="urn:microsoft.com/office/officeart/2018/2/layout/IconVerticalSolidList"/>
    <dgm:cxn modelId="{E707F3B5-5FA9-774A-B641-A7F5121A9807}" type="presParOf" srcId="{1D2FE951-8FBE-4EFE-A707-B154CC070B20}" destId="{8F135900-FE97-4228-B387-94290A1F5505}" srcOrd="0" destOrd="0" presId="urn:microsoft.com/office/officeart/2018/2/layout/IconVerticalSolidList"/>
    <dgm:cxn modelId="{36A12A8E-8A4A-084E-B845-E9E0C0E20C7F}" type="presParOf" srcId="{1D2FE951-8FBE-4EFE-A707-B154CC070B20}" destId="{5C1F2B38-2CCA-47A1-AC25-C12273404752}" srcOrd="1" destOrd="0" presId="urn:microsoft.com/office/officeart/2018/2/layout/IconVerticalSolidList"/>
    <dgm:cxn modelId="{F63AFC91-A275-B146-A65F-97C74AFB1DC6}" type="presParOf" srcId="{1D2FE951-8FBE-4EFE-A707-B154CC070B20}" destId="{83953FA5-A2CB-4F17-A71A-FBD25CBCEE12}" srcOrd="2" destOrd="0" presId="urn:microsoft.com/office/officeart/2018/2/layout/IconVerticalSolidList"/>
    <dgm:cxn modelId="{43FD695D-0D2F-FA46-BF80-4AF1700FAE89}" type="presParOf" srcId="{1D2FE951-8FBE-4EFE-A707-B154CC070B20}" destId="{3BEF63C7-42EA-4C04-A386-5793FBE1A759}" srcOrd="3" destOrd="0" presId="urn:microsoft.com/office/officeart/2018/2/layout/IconVerticalSolidList"/>
    <dgm:cxn modelId="{CC0F076B-CB49-184B-8062-8D0FAF0EB7FC}" type="presParOf" srcId="{2DFBC9C4-FC75-4E83-AE24-B52546428496}" destId="{2FDA8B76-5D2B-470A-AD6D-1A89C321778C}" srcOrd="1" destOrd="0" presId="urn:microsoft.com/office/officeart/2018/2/layout/IconVerticalSolidList"/>
    <dgm:cxn modelId="{377AB68C-19ED-EA4C-9634-3EE753ED82AD}" type="presParOf" srcId="{2DFBC9C4-FC75-4E83-AE24-B52546428496}" destId="{264EFBAC-68DD-41BC-8A43-73877F6235C3}" srcOrd="2" destOrd="0" presId="urn:microsoft.com/office/officeart/2018/2/layout/IconVerticalSolidList"/>
    <dgm:cxn modelId="{864E0073-8476-6040-BF27-96E31C3A0EB0}" type="presParOf" srcId="{264EFBAC-68DD-41BC-8A43-73877F6235C3}" destId="{8FF43D5B-0C32-45C0-8017-B0FC3401B0D5}" srcOrd="0" destOrd="0" presId="urn:microsoft.com/office/officeart/2018/2/layout/IconVerticalSolidList"/>
    <dgm:cxn modelId="{EF3C5541-2576-8742-BE1D-6676CBD72B74}" type="presParOf" srcId="{264EFBAC-68DD-41BC-8A43-73877F6235C3}" destId="{C6260700-908A-46B8-A031-372EDE841162}" srcOrd="1" destOrd="0" presId="urn:microsoft.com/office/officeart/2018/2/layout/IconVerticalSolidList"/>
    <dgm:cxn modelId="{6010ADCE-3191-EB4A-A7E3-B34C5148670D}" type="presParOf" srcId="{264EFBAC-68DD-41BC-8A43-73877F6235C3}" destId="{DA31C637-7C71-4353-A59A-F835CFA257EE}" srcOrd="2" destOrd="0" presId="urn:microsoft.com/office/officeart/2018/2/layout/IconVerticalSolidList"/>
    <dgm:cxn modelId="{B9D2D51A-B288-2740-9296-8DF28D2567E7}" type="presParOf" srcId="{264EFBAC-68DD-41BC-8A43-73877F6235C3}" destId="{90ADB4B4-D4F8-4573-ADFC-75AF493984AD}" srcOrd="3" destOrd="0" presId="urn:microsoft.com/office/officeart/2018/2/layout/IconVerticalSolidList"/>
    <dgm:cxn modelId="{1890D10C-BFB1-D04F-B2EE-61649DA7831C}" type="presParOf" srcId="{2DFBC9C4-FC75-4E83-AE24-B52546428496}" destId="{7990CF10-4EDE-4C96-B321-9740CE646515}" srcOrd="3" destOrd="0" presId="urn:microsoft.com/office/officeart/2018/2/layout/IconVerticalSolidList"/>
    <dgm:cxn modelId="{A8756B79-BDE9-0047-AF0C-05937EF74B2D}" type="presParOf" srcId="{2DFBC9C4-FC75-4E83-AE24-B52546428496}" destId="{3ECD9AFA-FEE3-446E-A7D6-198C1786CDBD}" srcOrd="4" destOrd="0" presId="urn:microsoft.com/office/officeart/2018/2/layout/IconVerticalSolidList"/>
    <dgm:cxn modelId="{6617CED1-7966-F24E-A3CB-7897FB9654E5}" type="presParOf" srcId="{3ECD9AFA-FEE3-446E-A7D6-198C1786CDBD}" destId="{7BC81C5E-C87B-4983-A529-574C14121785}" srcOrd="0" destOrd="0" presId="urn:microsoft.com/office/officeart/2018/2/layout/IconVerticalSolidList"/>
    <dgm:cxn modelId="{259F98B2-34CC-C749-9448-3EBA12824E2E}" type="presParOf" srcId="{3ECD9AFA-FEE3-446E-A7D6-198C1786CDBD}" destId="{C898B303-D7AC-4FC5-8DB9-EAB089289B7E}" srcOrd="1" destOrd="0" presId="urn:microsoft.com/office/officeart/2018/2/layout/IconVerticalSolidList"/>
    <dgm:cxn modelId="{30EC3BF9-0E4F-154A-BF2C-492B37F47691}" type="presParOf" srcId="{3ECD9AFA-FEE3-446E-A7D6-198C1786CDBD}" destId="{9A6D5479-199C-41BD-9B91-3E8A1BDBE4F9}" srcOrd="2" destOrd="0" presId="urn:microsoft.com/office/officeart/2018/2/layout/IconVerticalSolidList"/>
    <dgm:cxn modelId="{1296B9D9-8B55-3443-807A-9047DFA8868C}" type="presParOf" srcId="{3ECD9AFA-FEE3-446E-A7D6-198C1786CDBD}" destId="{D8F61666-4DB3-4A1F-852A-C28DC3CB0AEE}" srcOrd="3" destOrd="0" presId="urn:microsoft.com/office/officeart/2018/2/layout/IconVerticalSolidList"/>
    <dgm:cxn modelId="{DD7F001A-710B-514B-B334-18776087AE78}" type="presParOf" srcId="{2DFBC9C4-FC75-4E83-AE24-B52546428496}" destId="{088CCE5F-1EEC-4466-B4F1-C7C3DE8D253D}" srcOrd="5" destOrd="0" presId="urn:microsoft.com/office/officeart/2018/2/layout/IconVerticalSolidList"/>
    <dgm:cxn modelId="{88A761DE-E079-EE4D-953E-6B642BAA0522}" type="presParOf" srcId="{2DFBC9C4-FC75-4E83-AE24-B52546428496}" destId="{DFD6F549-C217-4F8C-BF9B-4CFF15063953}" srcOrd="6" destOrd="0" presId="urn:microsoft.com/office/officeart/2018/2/layout/IconVerticalSolidList"/>
    <dgm:cxn modelId="{792522B6-E46C-2C4A-8847-F4577D0A5BA7}" type="presParOf" srcId="{DFD6F549-C217-4F8C-BF9B-4CFF15063953}" destId="{64FEB592-EDDC-484E-BA02-C618525B8684}" srcOrd="0" destOrd="0" presId="urn:microsoft.com/office/officeart/2018/2/layout/IconVerticalSolidList"/>
    <dgm:cxn modelId="{CE2BBD09-EFAF-F747-8AE7-E01F82AC417D}" type="presParOf" srcId="{DFD6F549-C217-4F8C-BF9B-4CFF15063953}" destId="{5DA21CE6-2E0C-44F3-A608-AF36608EE8FE}" srcOrd="1" destOrd="0" presId="urn:microsoft.com/office/officeart/2018/2/layout/IconVerticalSolidList"/>
    <dgm:cxn modelId="{1CCE5299-D771-5547-BB1C-79E116F92B51}" type="presParOf" srcId="{DFD6F549-C217-4F8C-BF9B-4CFF15063953}" destId="{686C4F3B-B401-4943-9E24-E1FDFBABBA81}" srcOrd="2" destOrd="0" presId="urn:microsoft.com/office/officeart/2018/2/layout/IconVerticalSolidList"/>
    <dgm:cxn modelId="{61889DDB-1BA3-3748-961E-6FC6DC320505}" type="presParOf" srcId="{DFD6F549-C217-4F8C-BF9B-4CFF15063953}" destId="{D5B302DC-AE8F-454F-9123-84E429DB16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16F5E5-1BF9-4840-B7D1-B82DBFABD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28CDEB-C036-4CF5-BE28-134552DD0661}">
      <dgm:prSet/>
      <dgm:spPr/>
      <dgm:t>
        <a:bodyPr/>
        <a:lstStyle/>
        <a:p>
          <a:r>
            <a:rPr lang="en-US" b="1" dirty="0"/>
            <a:t>Focus</a:t>
          </a:r>
          <a:r>
            <a:rPr lang="en-US" dirty="0"/>
            <a:t>: Creating solutions that balance: </a:t>
          </a:r>
          <a:r>
            <a:rPr lang="en-US" b="1" dirty="0"/>
            <a:t>Environmental wealth, Economic Growth, Social Equity</a:t>
          </a:r>
          <a:endParaRPr lang="en-US" dirty="0"/>
        </a:p>
      </dgm:t>
    </dgm:pt>
    <dgm:pt modelId="{D1969C9A-B096-45AB-8D19-816173F3AB57}" type="parTrans" cxnId="{7B713422-46B0-4A88-80A4-76C03A9FF063}">
      <dgm:prSet/>
      <dgm:spPr/>
      <dgm:t>
        <a:bodyPr/>
        <a:lstStyle/>
        <a:p>
          <a:endParaRPr lang="en-US"/>
        </a:p>
      </dgm:t>
    </dgm:pt>
    <dgm:pt modelId="{2A946788-DCBC-476F-9AC9-8E4169191430}" type="sibTrans" cxnId="{7B713422-46B0-4A88-80A4-76C03A9FF063}">
      <dgm:prSet/>
      <dgm:spPr/>
      <dgm:t>
        <a:bodyPr/>
        <a:lstStyle/>
        <a:p>
          <a:endParaRPr lang="en-US"/>
        </a:p>
      </dgm:t>
    </dgm:pt>
    <dgm:pt modelId="{12AE1248-B5B6-456E-B9AC-23CCD41CD9F5}">
      <dgm:prSet/>
      <dgm:spPr/>
      <dgm:t>
        <a:bodyPr/>
        <a:lstStyle/>
        <a:p>
          <a:r>
            <a:rPr lang="en-US" b="1"/>
            <a:t>Important of the projects in Jordan: </a:t>
          </a:r>
          <a:r>
            <a:rPr lang="en-US"/>
            <a:t>Clean energy projects, Water saving efforts.</a:t>
          </a:r>
        </a:p>
      </dgm:t>
    </dgm:pt>
    <dgm:pt modelId="{5A9A35B6-FEE4-496B-989F-05BE259251A1}" type="parTrans" cxnId="{ABC53F8E-1F0B-41F8-BEF5-D172D15AD5F2}">
      <dgm:prSet/>
      <dgm:spPr/>
      <dgm:t>
        <a:bodyPr/>
        <a:lstStyle/>
        <a:p>
          <a:endParaRPr lang="en-US"/>
        </a:p>
      </dgm:t>
    </dgm:pt>
    <dgm:pt modelId="{B3347202-9371-4E1F-9E47-CA986BEBA646}" type="sibTrans" cxnId="{ABC53F8E-1F0B-41F8-BEF5-D172D15AD5F2}">
      <dgm:prSet/>
      <dgm:spPr/>
      <dgm:t>
        <a:bodyPr/>
        <a:lstStyle/>
        <a:p>
          <a:endParaRPr lang="en-US"/>
        </a:p>
      </dgm:t>
    </dgm:pt>
    <dgm:pt modelId="{95A5BE2B-558E-4127-8E79-A6A66CF7A7C0}">
      <dgm:prSet/>
      <dgm:spPr/>
      <dgm:t>
        <a:bodyPr/>
        <a:lstStyle/>
        <a:p>
          <a:r>
            <a:rPr lang="en-US" b="1" dirty="0"/>
            <a:t>Potential Societal Impact</a:t>
          </a:r>
          <a:r>
            <a:rPr lang="en-US" dirty="0"/>
            <a:t>: Improved living standards, </a:t>
          </a:r>
          <a:r>
            <a:rPr lang="en-US" b="1" dirty="0"/>
            <a:t>Job</a:t>
          </a:r>
          <a:r>
            <a:rPr lang="en-US" dirty="0"/>
            <a:t> creation, and </a:t>
          </a:r>
          <a:r>
            <a:rPr lang="en-US" b="1" dirty="0"/>
            <a:t>Healthier</a:t>
          </a:r>
          <a:r>
            <a:rPr lang="en-US" dirty="0"/>
            <a:t> environment for upcoming generations.</a:t>
          </a:r>
        </a:p>
      </dgm:t>
    </dgm:pt>
    <dgm:pt modelId="{F2B88B90-3748-4952-9D65-E7323315FA56}" type="parTrans" cxnId="{B05D50B3-38E1-4E3F-BC86-231A7BCCDC54}">
      <dgm:prSet/>
      <dgm:spPr/>
      <dgm:t>
        <a:bodyPr/>
        <a:lstStyle/>
        <a:p>
          <a:endParaRPr lang="en-US"/>
        </a:p>
      </dgm:t>
    </dgm:pt>
    <dgm:pt modelId="{DEC5DE5F-CD59-4FD2-977B-0D0A031151B7}" type="sibTrans" cxnId="{B05D50B3-38E1-4E3F-BC86-231A7BCCDC54}">
      <dgm:prSet/>
      <dgm:spPr/>
      <dgm:t>
        <a:bodyPr/>
        <a:lstStyle/>
        <a:p>
          <a:endParaRPr lang="en-US"/>
        </a:p>
      </dgm:t>
    </dgm:pt>
    <dgm:pt modelId="{0C4E3647-1FE9-4CE2-8B4F-AAD00F290143}" type="pres">
      <dgm:prSet presAssocID="{3016F5E5-1BF9-4840-B7D1-B82DBFABDDF0}" presName="root" presStyleCnt="0">
        <dgm:presLayoutVars>
          <dgm:dir/>
          <dgm:resizeHandles val="exact"/>
        </dgm:presLayoutVars>
      </dgm:prSet>
      <dgm:spPr/>
    </dgm:pt>
    <dgm:pt modelId="{3F5B0E84-A102-4352-8EFA-ED728B7B4799}" type="pres">
      <dgm:prSet presAssocID="{E428CDEB-C036-4CF5-BE28-134552DD0661}" presName="compNode" presStyleCnt="0"/>
      <dgm:spPr/>
    </dgm:pt>
    <dgm:pt modelId="{583E865E-A374-4CBD-8851-60938EF098C1}" type="pres">
      <dgm:prSet presAssocID="{E428CDEB-C036-4CF5-BE28-134552DD0661}" presName="bgRect" presStyleLbl="bgShp" presStyleIdx="0" presStyleCnt="3"/>
      <dgm:spPr/>
    </dgm:pt>
    <dgm:pt modelId="{099537FF-B4AD-4D38-BC50-7AE0E482E020}" type="pres">
      <dgm:prSet presAssocID="{E428CDEB-C036-4CF5-BE28-134552DD06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34F148C-6BAB-44ED-8A7D-A0F6BFAF4C90}" type="pres">
      <dgm:prSet presAssocID="{E428CDEB-C036-4CF5-BE28-134552DD0661}" presName="spaceRect" presStyleCnt="0"/>
      <dgm:spPr/>
    </dgm:pt>
    <dgm:pt modelId="{6EF9BCBE-C56B-4D6E-A8FD-8F2657DDD771}" type="pres">
      <dgm:prSet presAssocID="{E428CDEB-C036-4CF5-BE28-134552DD0661}" presName="parTx" presStyleLbl="revTx" presStyleIdx="0" presStyleCnt="3">
        <dgm:presLayoutVars>
          <dgm:chMax val="0"/>
          <dgm:chPref val="0"/>
        </dgm:presLayoutVars>
      </dgm:prSet>
      <dgm:spPr/>
    </dgm:pt>
    <dgm:pt modelId="{E4FBF779-4173-4E41-A8B2-0398B3EADF35}" type="pres">
      <dgm:prSet presAssocID="{2A946788-DCBC-476F-9AC9-8E4169191430}" presName="sibTrans" presStyleCnt="0"/>
      <dgm:spPr/>
    </dgm:pt>
    <dgm:pt modelId="{74CECB69-4CD4-4154-8C41-9F0005246F1A}" type="pres">
      <dgm:prSet presAssocID="{12AE1248-B5B6-456E-B9AC-23CCD41CD9F5}" presName="compNode" presStyleCnt="0"/>
      <dgm:spPr/>
    </dgm:pt>
    <dgm:pt modelId="{FF4A39F5-41DA-4E72-9530-0D3924884234}" type="pres">
      <dgm:prSet presAssocID="{12AE1248-B5B6-456E-B9AC-23CCD41CD9F5}" presName="bgRect" presStyleLbl="bgShp" presStyleIdx="1" presStyleCnt="3"/>
      <dgm:spPr/>
    </dgm:pt>
    <dgm:pt modelId="{F1DDE1C8-CD70-426F-A670-5366408AC99F}" type="pres">
      <dgm:prSet presAssocID="{12AE1248-B5B6-456E-B9AC-23CCD41CD9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227FC0F6-7855-4390-96E7-3588157F93B9}" type="pres">
      <dgm:prSet presAssocID="{12AE1248-B5B6-456E-B9AC-23CCD41CD9F5}" presName="spaceRect" presStyleCnt="0"/>
      <dgm:spPr/>
    </dgm:pt>
    <dgm:pt modelId="{992FC782-2BAB-4985-8096-359C8DE07627}" type="pres">
      <dgm:prSet presAssocID="{12AE1248-B5B6-456E-B9AC-23CCD41CD9F5}" presName="parTx" presStyleLbl="revTx" presStyleIdx="1" presStyleCnt="3">
        <dgm:presLayoutVars>
          <dgm:chMax val="0"/>
          <dgm:chPref val="0"/>
        </dgm:presLayoutVars>
      </dgm:prSet>
      <dgm:spPr/>
    </dgm:pt>
    <dgm:pt modelId="{FDFA7AE1-30A4-4487-B439-F34619ADD02C}" type="pres">
      <dgm:prSet presAssocID="{B3347202-9371-4E1F-9E47-CA986BEBA646}" presName="sibTrans" presStyleCnt="0"/>
      <dgm:spPr/>
    </dgm:pt>
    <dgm:pt modelId="{34A4C3F3-E934-457D-A94E-620C46451DA8}" type="pres">
      <dgm:prSet presAssocID="{95A5BE2B-558E-4127-8E79-A6A66CF7A7C0}" presName="compNode" presStyleCnt="0"/>
      <dgm:spPr/>
    </dgm:pt>
    <dgm:pt modelId="{AA6A6EBA-0BCC-46D5-916F-5B51F7803357}" type="pres">
      <dgm:prSet presAssocID="{95A5BE2B-558E-4127-8E79-A6A66CF7A7C0}" presName="bgRect" presStyleLbl="bgShp" presStyleIdx="2" presStyleCnt="3"/>
      <dgm:spPr/>
    </dgm:pt>
    <dgm:pt modelId="{6982F37E-629D-4277-91E8-3AE1B7013C5A}" type="pres">
      <dgm:prSet presAssocID="{95A5BE2B-558E-4127-8E79-A6A66CF7A7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2012AD41-E3BB-4DB6-910D-7E3C506217F2}" type="pres">
      <dgm:prSet presAssocID="{95A5BE2B-558E-4127-8E79-A6A66CF7A7C0}" presName="spaceRect" presStyleCnt="0"/>
      <dgm:spPr/>
    </dgm:pt>
    <dgm:pt modelId="{3E03CC01-E66C-434F-9939-4D7602583437}" type="pres">
      <dgm:prSet presAssocID="{95A5BE2B-558E-4127-8E79-A6A66CF7A7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713422-46B0-4A88-80A4-76C03A9FF063}" srcId="{3016F5E5-1BF9-4840-B7D1-B82DBFABDDF0}" destId="{E428CDEB-C036-4CF5-BE28-134552DD0661}" srcOrd="0" destOrd="0" parTransId="{D1969C9A-B096-45AB-8D19-816173F3AB57}" sibTransId="{2A946788-DCBC-476F-9AC9-8E4169191430}"/>
    <dgm:cxn modelId="{5F218226-3ADD-4A59-A9ED-A351EDE380E7}" type="presOf" srcId="{E428CDEB-C036-4CF5-BE28-134552DD0661}" destId="{6EF9BCBE-C56B-4D6E-A8FD-8F2657DDD771}" srcOrd="0" destOrd="0" presId="urn:microsoft.com/office/officeart/2018/2/layout/IconVerticalSolidList"/>
    <dgm:cxn modelId="{8EB9C647-2DE7-4BA1-905A-DFC79AA3FB02}" type="presOf" srcId="{12AE1248-B5B6-456E-B9AC-23CCD41CD9F5}" destId="{992FC782-2BAB-4985-8096-359C8DE07627}" srcOrd="0" destOrd="0" presId="urn:microsoft.com/office/officeart/2018/2/layout/IconVerticalSolidList"/>
    <dgm:cxn modelId="{E8460971-CAA5-427C-901E-B89CBCDDF2FE}" type="presOf" srcId="{95A5BE2B-558E-4127-8E79-A6A66CF7A7C0}" destId="{3E03CC01-E66C-434F-9939-4D7602583437}" srcOrd="0" destOrd="0" presId="urn:microsoft.com/office/officeart/2018/2/layout/IconVerticalSolidList"/>
    <dgm:cxn modelId="{ABC53F8E-1F0B-41F8-BEF5-D172D15AD5F2}" srcId="{3016F5E5-1BF9-4840-B7D1-B82DBFABDDF0}" destId="{12AE1248-B5B6-456E-B9AC-23CCD41CD9F5}" srcOrd="1" destOrd="0" parTransId="{5A9A35B6-FEE4-496B-989F-05BE259251A1}" sibTransId="{B3347202-9371-4E1F-9E47-CA986BEBA646}"/>
    <dgm:cxn modelId="{B05D50B3-38E1-4E3F-BC86-231A7BCCDC54}" srcId="{3016F5E5-1BF9-4840-B7D1-B82DBFABDDF0}" destId="{95A5BE2B-558E-4127-8E79-A6A66CF7A7C0}" srcOrd="2" destOrd="0" parTransId="{F2B88B90-3748-4952-9D65-E7323315FA56}" sibTransId="{DEC5DE5F-CD59-4FD2-977B-0D0A031151B7}"/>
    <dgm:cxn modelId="{F40069D5-AEF6-4DBE-887D-C62B6EE11F98}" type="presOf" srcId="{3016F5E5-1BF9-4840-B7D1-B82DBFABDDF0}" destId="{0C4E3647-1FE9-4CE2-8B4F-AAD00F290143}" srcOrd="0" destOrd="0" presId="urn:microsoft.com/office/officeart/2018/2/layout/IconVerticalSolidList"/>
    <dgm:cxn modelId="{A1606A9F-349D-40DC-BF14-F30271E8A022}" type="presParOf" srcId="{0C4E3647-1FE9-4CE2-8B4F-AAD00F290143}" destId="{3F5B0E84-A102-4352-8EFA-ED728B7B4799}" srcOrd="0" destOrd="0" presId="urn:microsoft.com/office/officeart/2018/2/layout/IconVerticalSolidList"/>
    <dgm:cxn modelId="{48582E7E-7FBF-4987-A5DC-7D857384AD70}" type="presParOf" srcId="{3F5B0E84-A102-4352-8EFA-ED728B7B4799}" destId="{583E865E-A374-4CBD-8851-60938EF098C1}" srcOrd="0" destOrd="0" presId="urn:microsoft.com/office/officeart/2018/2/layout/IconVerticalSolidList"/>
    <dgm:cxn modelId="{ED07D0F7-BD0E-4953-90EE-218B0C3BE236}" type="presParOf" srcId="{3F5B0E84-A102-4352-8EFA-ED728B7B4799}" destId="{099537FF-B4AD-4D38-BC50-7AE0E482E020}" srcOrd="1" destOrd="0" presId="urn:microsoft.com/office/officeart/2018/2/layout/IconVerticalSolidList"/>
    <dgm:cxn modelId="{31833ED0-E06C-425C-AF09-F0C06A7A049A}" type="presParOf" srcId="{3F5B0E84-A102-4352-8EFA-ED728B7B4799}" destId="{534F148C-6BAB-44ED-8A7D-A0F6BFAF4C90}" srcOrd="2" destOrd="0" presId="urn:microsoft.com/office/officeart/2018/2/layout/IconVerticalSolidList"/>
    <dgm:cxn modelId="{6CC1E5A2-6641-4BCD-9686-0F3D7C6599C6}" type="presParOf" srcId="{3F5B0E84-A102-4352-8EFA-ED728B7B4799}" destId="{6EF9BCBE-C56B-4D6E-A8FD-8F2657DDD771}" srcOrd="3" destOrd="0" presId="urn:microsoft.com/office/officeart/2018/2/layout/IconVerticalSolidList"/>
    <dgm:cxn modelId="{BAEC4E70-C453-468B-B0D1-95EA71ACF946}" type="presParOf" srcId="{0C4E3647-1FE9-4CE2-8B4F-AAD00F290143}" destId="{E4FBF779-4173-4E41-A8B2-0398B3EADF35}" srcOrd="1" destOrd="0" presId="urn:microsoft.com/office/officeart/2018/2/layout/IconVerticalSolidList"/>
    <dgm:cxn modelId="{7C19EA74-242F-47C4-B83B-1C4DC36B0814}" type="presParOf" srcId="{0C4E3647-1FE9-4CE2-8B4F-AAD00F290143}" destId="{74CECB69-4CD4-4154-8C41-9F0005246F1A}" srcOrd="2" destOrd="0" presId="urn:microsoft.com/office/officeart/2018/2/layout/IconVerticalSolidList"/>
    <dgm:cxn modelId="{7536A8AF-31FA-4F9F-9D2F-9F7AC968244D}" type="presParOf" srcId="{74CECB69-4CD4-4154-8C41-9F0005246F1A}" destId="{FF4A39F5-41DA-4E72-9530-0D3924884234}" srcOrd="0" destOrd="0" presId="urn:microsoft.com/office/officeart/2018/2/layout/IconVerticalSolidList"/>
    <dgm:cxn modelId="{B94A9A0B-337E-4CF4-B988-C3C41545FCAC}" type="presParOf" srcId="{74CECB69-4CD4-4154-8C41-9F0005246F1A}" destId="{F1DDE1C8-CD70-426F-A670-5366408AC99F}" srcOrd="1" destOrd="0" presId="urn:microsoft.com/office/officeart/2018/2/layout/IconVerticalSolidList"/>
    <dgm:cxn modelId="{20336880-0B6E-442B-973A-8FFF492F8A9B}" type="presParOf" srcId="{74CECB69-4CD4-4154-8C41-9F0005246F1A}" destId="{227FC0F6-7855-4390-96E7-3588157F93B9}" srcOrd="2" destOrd="0" presId="urn:microsoft.com/office/officeart/2018/2/layout/IconVerticalSolidList"/>
    <dgm:cxn modelId="{E7FD8352-E44D-4F6C-ADB4-FFF47DE40DD1}" type="presParOf" srcId="{74CECB69-4CD4-4154-8C41-9F0005246F1A}" destId="{992FC782-2BAB-4985-8096-359C8DE07627}" srcOrd="3" destOrd="0" presId="urn:microsoft.com/office/officeart/2018/2/layout/IconVerticalSolidList"/>
    <dgm:cxn modelId="{83C2C9FC-1A03-40C6-AA46-2D48A422F97A}" type="presParOf" srcId="{0C4E3647-1FE9-4CE2-8B4F-AAD00F290143}" destId="{FDFA7AE1-30A4-4487-B439-F34619ADD02C}" srcOrd="3" destOrd="0" presId="urn:microsoft.com/office/officeart/2018/2/layout/IconVerticalSolidList"/>
    <dgm:cxn modelId="{EE358F78-6E2F-4AA4-9DC4-8D497DCA0075}" type="presParOf" srcId="{0C4E3647-1FE9-4CE2-8B4F-AAD00F290143}" destId="{34A4C3F3-E934-457D-A94E-620C46451DA8}" srcOrd="4" destOrd="0" presId="urn:microsoft.com/office/officeart/2018/2/layout/IconVerticalSolidList"/>
    <dgm:cxn modelId="{B450023A-D919-4508-9EAB-8FAB365DEE65}" type="presParOf" srcId="{34A4C3F3-E934-457D-A94E-620C46451DA8}" destId="{AA6A6EBA-0BCC-46D5-916F-5B51F7803357}" srcOrd="0" destOrd="0" presId="urn:microsoft.com/office/officeart/2018/2/layout/IconVerticalSolidList"/>
    <dgm:cxn modelId="{772F6D5C-F6D7-4BED-AD53-7DA44362F8F9}" type="presParOf" srcId="{34A4C3F3-E934-457D-A94E-620C46451DA8}" destId="{6982F37E-629D-4277-91E8-3AE1B7013C5A}" srcOrd="1" destOrd="0" presId="urn:microsoft.com/office/officeart/2018/2/layout/IconVerticalSolidList"/>
    <dgm:cxn modelId="{C189BC35-B964-4CC8-B708-B0DD220AF2BF}" type="presParOf" srcId="{34A4C3F3-E934-457D-A94E-620C46451DA8}" destId="{2012AD41-E3BB-4DB6-910D-7E3C506217F2}" srcOrd="2" destOrd="0" presId="urn:microsoft.com/office/officeart/2018/2/layout/IconVerticalSolidList"/>
    <dgm:cxn modelId="{F6A93AC9-327D-4F4E-9672-F7DA065F8373}" type="presParOf" srcId="{34A4C3F3-E934-457D-A94E-620C46451DA8}" destId="{3E03CC01-E66C-434F-9939-4D76025834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D19630-39C7-475E-975F-CA34594E373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A8D824-0FC1-4E77-BC73-AA51EEA4E74F}">
      <dgm:prSet/>
      <dgm:spPr/>
      <dgm:t>
        <a:bodyPr/>
        <a:lstStyle/>
        <a:p>
          <a:r>
            <a:rPr lang="en-US"/>
            <a:t>Reflects my core values of </a:t>
          </a:r>
          <a:r>
            <a:rPr lang="en-US" b="1"/>
            <a:t>empathy</a:t>
          </a:r>
          <a:r>
            <a:rPr lang="en-US"/>
            <a:t>, </a:t>
          </a:r>
          <a:r>
            <a:rPr lang="en-US" b="1"/>
            <a:t>responsibility</a:t>
          </a:r>
          <a:r>
            <a:rPr lang="en-US"/>
            <a:t>, and </a:t>
          </a:r>
          <a:r>
            <a:rPr lang="en-US" b="1"/>
            <a:t>respect</a:t>
          </a:r>
          <a:r>
            <a:rPr lang="en-US"/>
            <a:t> for people and the planet.</a:t>
          </a:r>
        </a:p>
      </dgm:t>
    </dgm:pt>
    <dgm:pt modelId="{574AC650-4608-455E-AC6E-86E545DD048C}" type="parTrans" cxnId="{D913C571-F907-4BB2-A71F-9B4F2F82290E}">
      <dgm:prSet/>
      <dgm:spPr/>
      <dgm:t>
        <a:bodyPr/>
        <a:lstStyle/>
        <a:p>
          <a:endParaRPr lang="en-US"/>
        </a:p>
      </dgm:t>
    </dgm:pt>
    <dgm:pt modelId="{EB08151D-7C4D-4E9C-B25D-1F871704F0DF}" type="sibTrans" cxnId="{D913C571-F907-4BB2-A71F-9B4F2F82290E}">
      <dgm:prSet/>
      <dgm:spPr/>
      <dgm:t>
        <a:bodyPr/>
        <a:lstStyle/>
        <a:p>
          <a:endParaRPr lang="en-US"/>
        </a:p>
      </dgm:t>
    </dgm:pt>
    <dgm:pt modelId="{FFAD7E1A-3B86-4436-B639-302F38633827}">
      <dgm:prSet/>
      <dgm:spPr/>
      <dgm:t>
        <a:bodyPr/>
        <a:lstStyle/>
        <a:p>
          <a:r>
            <a:rPr lang="en-US" dirty="0"/>
            <a:t>Offers </a:t>
          </a:r>
          <a:r>
            <a:rPr lang="en-US" b="1" dirty="0"/>
            <a:t>ethical</a:t>
          </a:r>
          <a:r>
            <a:rPr lang="en-US" dirty="0"/>
            <a:t> and long-term solutions to pressing issues such as </a:t>
          </a:r>
          <a:r>
            <a:rPr lang="en-US" b="1" dirty="0"/>
            <a:t>water scarcity</a:t>
          </a:r>
          <a:r>
            <a:rPr lang="en-US" dirty="0"/>
            <a:t>, </a:t>
          </a:r>
          <a:r>
            <a:rPr lang="en-US" b="1" dirty="0"/>
            <a:t>energy consumption</a:t>
          </a:r>
          <a:r>
            <a:rPr lang="en-US" dirty="0"/>
            <a:t>, and </a:t>
          </a:r>
          <a:r>
            <a:rPr lang="en-US" b="1" dirty="0"/>
            <a:t>environmental damage</a:t>
          </a:r>
          <a:r>
            <a:rPr lang="en-US" dirty="0"/>
            <a:t>.</a:t>
          </a:r>
        </a:p>
      </dgm:t>
    </dgm:pt>
    <dgm:pt modelId="{943FE5AF-3915-446D-BA7C-881724540304}" type="parTrans" cxnId="{A5E550E1-ACC0-4403-8282-8E20C10E7785}">
      <dgm:prSet/>
      <dgm:spPr/>
      <dgm:t>
        <a:bodyPr/>
        <a:lstStyle/>
        <a:p>
          <a:endParaRPr lang="en-US"/>
        </a:p>
      </dgm:t>
    </dgm:pt>
    <dgm:pt modelId="{2D6A9361-D06E-458F-A688-1EBA86FD68F1}" type="sibTrans" cxnId="{A5E550E1-ACC0-4403-8282-8E20C10E7785}">
      <dgm:prSet/>
      <dgm:spPr/>
      <dgm:t>
        <a:bodyPr/>
        <a:lstStyle/>
        <a:p>
          <a:endParaRPr lang="en-US"/>
        </a:p>
      </dgm:t>
    </dgm:pt>
    <dgm:pt modelId="{D2390B49-EAC9-44FE-951A-9188310699DA}">
      <dgm:prSet/>
      <dgm:spPr/>
      <dgm:t>
        <a:bodyPr/>
        <a:lstStyle/>
        <a:p>
          <a:r>
            <a:rPr lang="en-US" dirty="0"/>
            <a:t>Benefits both society and the environment by improving </a:t>
          </a:r>
          <a:r>
            <a:rPr lang="en-US" b="1" dirty="0"/>
            <a:t>living standards </a:t>
          </a:r>
          <a:r>
            <a:rPr lang="en-US" dirty="0"/>
            <a:t>and preserving resources for </a:t>
          </a:r>
          <a:r>
            <a:rPr lang="en-US" b="1" dirty="0"/>
            <a:t>future generations.</a:t>
          </a:r>
        </a:p>
      </dgm:t>
    </dgm:pt>
    <dgm:pt modelId="{B1525E85-0743-4DC0-B143-E91F7A6F3C1C}" type="parTrans" cxnId="{57905BDC-203E-4EEC-90C4-31FD75355048}">
      <dgm:prSet/>
      <dgm:spPr/>
      <dgm:t>
        <a:bodyPr/>
        <a:lstStyle/>
        <a:p>
          <a:endParaRPr lang="en-US"/>
        </a:p>
      </dgm:t>
    </dgm:pt>
    <dgm:pt modelId="{919C3A05-28DA-417D-B45C-58198E905F48}" type="sibTrans" cxnId="{57905BDC-203E-4EEC-90C4-31FD75355048}">
      <dgm:prSet/>
      <dgm:spPr/>
      <dgm:t>
        <a:bodyPr/>
        <a:lstStyle/>
        <a:p>
          <a:endParaRPr lang="en-US"/>
        </a:p>
      </dgm:t>
    </dgm:pt>
    <dgm:pt modelId="{1E2D120A-7087-4E4C-83FD-E832DA74C973}" type="pres">
      <dgm:prSet presAssocID="{DCD19630-39C7-475E-975F-CA34594E373D}" presName="outerComposite" presStyleCnt="0">
        <dgm:presLayoutVars>
          <dgm:chMax val="5"/>
          <dgm:dir/>
          <dgm:resizeHandles val="exact"/>
        </dgm:presLayoutVars>
      </dgm:prSet>
      <dgm:spPr/>
    </dgm:pt>
    <dgm:pt modelId="{6A8C9666-760A-1F4C-A209-1B04555DBA45}" type="pres">
      <dgm:prSet presAssocID="{DCD19630-39C7-475E-975F-CA34594E373D}" presName="dummyMaxCanvas" presStyleCnt="0">
        <dgm:presLayoutVars/>
      </dgm:prSet>
      <dgm:spPr/>
    </dgm:pt>
    <dgm:pt modelId="{FC150B8A-B229-DD45-9A8C-E41EC5473362}" type="pres">
      <dgm:prSet presAssocID="{DCD19630-39C7-475E-975F-CA34594E373D}" presName="ThreeNodes_1" presStyleLbl="node1" presStyleIdx="0" presStyleCnt="3">
        <dgm:presLayoutVars>
          <dgm:bulletEnabled val="1"/>
        </dgm:presLayoutVars>
      </dgm:prSet>
      <dgm:spPr/>
    </dgm:pt>
    <dgm:pt modelId="{337173F6-93D4-CA4C-B675-7B3750D351CF}" type="pres">
      <dgm:prSet presAssocID="{DCD19630-39C7-475E-975F-CA34594E373D}" presName="ThreeNodes_2" presStyleLbl="node1" presStyleIdx="1" presStyleCnt="3">
        <dgm:presLayoutVars>
          <dgm:bulletEnabled val="1"/>
        </dgm:presLayoutVars>
      </dgm:prSet>
      <dgm:spPr/>
    </dgm:pt>
    <dgm:pt modelId="{3E55C017-3489-A044-A9DB-E0B229E9E0FD}" type="pres">
      <dgm:prSet presAssocID="{DCD19630-39C7-475E-975F-CA34594E373D}" presName="ThreeNodes_3" presStyleLbl="node1" presStyleIdx="2" presStyleCnt="3">
        <dgm:presLayoutVars>
          <dgm:bulletEnabled val="1"/>
        </dgm:presLayoutVars>
      </dgm:prSet>
      <dgm:spPr/>
    </dgm:pt>
    <dgm:pt modelId="{A9A82E7B-40F4-154C-A7CF-E601C56F2787}" type="pres">
      <dgm:prSet presAssocID="{DCD19630-39C7-475E-975F-CA34594E373D}" presName="ThreeConn_1-2" presStyleLbl="fgAccFollowNode1" presStyleIdx="0" presStyleCnt="2">
        <dgm:presLayoutVars>
          <dgm:bulletEnabled val="1"/>
        </dgm:presLayoutVars>
      </dgm:prSet>
      <dgm:spPr/>
    </dgm:pt>
    <dgm:pt modelId="{25930068-96DA-8C4E-BF0A-E6761B4F48EC}" type="pres">
      <dgm:prSet presAssocID="{DCD19630-39C7-475E-975F-CA34594E373D}" presName="ThreeConn_2-3" presStyleLbl="fgAccFollowNode1" presStyleIdx="1" presStyleCnt="2">
        <dgm:presLayoutVars>
          <dgm:bulletEnabled val="1"/>
        </dgm:presLayoutVars>
      </dgm:prSet>
      <dgm:spPr/>
    </dgm:pt>
    <dgm:pt modelId="{320944B0-355A-0C48-ABA6-406402411269}" type="pres">
      <dgm:prSet presAssocID="{DCD19630-39C7-475E-975F-CA34594E373D}" presName="ThreeNodes_1_text" presStyleLbl="node1" presStyleIdx="2" presStyleCnt="3">
        <dgm:presLayoutVars>
          <dgm:bulletEnabled val="1"/>
        </dgm:presLayoutVars>
      </dgm:prSet>
      <dgm:spPr/>
    </dgm:pt>
    <dgm:pt modelId="{D4E4DA19-2F68-1C41-93BC-14A6A078A288}" type="pres">
      <dgm:prSet presAssocID="{DCD19630-39C7-475E-975F-CA34594E373D}" presName="ThreeNodes_2_text" presStyleLbl="node1" presStyleIdx="2" presStyleCnt="3">
        <dgm:presLayoutVars>
          <dgm:bulletEnabled val="1"/>
        </dgm:presLayoutVars>
      </dgm:prSet>
      <dgm:spPr/>
    </dgm:pt>
    <dgm:pt modelId="{1F3AD667-EE61-8A46-9F4B-C0CF5DD113E0}" type="pres">
      <dgm:prSet presAssocID="{DCD19630-39C7-475E-975F-CA34594E37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BC96D06-5658-8D43-BE99-58436E7178AB}" type="presOf" srcId="{A4A8D824-0FC1-4E77-BC73-AA51EEA4E74F}" destId="{320944B0-355A-0C48-ABA6-406402411269}" srcOrd="1" destOrd="0" presId="urn:microsoft.com/office/officeart/2005/8/layout/vProcess5"/>
    <dgm:cxn modelId="{8227C020-0A82-544F-83E8-2A4C6BA36739}" type="presOf" srcId="{FFAD7E1A-3B86-4436-B639-302F38633827}" destId="{D4E4DA19-2F68-1C41-93BC-14A6A078A288}" srcOrd="1" destOrd="0" presId="urn:microsoft.com/office/officeart/2005/8/layout/vProcess5"/>
    <dgm:cxn modelId="{C6025B45-6B44-1949-A3A9-A89561D667A8}" type="presOf" srcId="{FFAD7E1A-3B86-4436-B639-302F38633827}" destId="{337173F6-93D4-CA4C-B675-7B3750D351CF}" srcOrd="0" destOrd="0" presId="urn:microsoft.com/office/officeart/2005/8/layout/vProcess5"/>
    <dgm:cxn modelId="{A34BBC49-8651-934E-8E08-B1D9228D27C5}" type="presOf" srcId="{DCD19630-39C7-475E-975F-CA34594E373D}" destId="{1E2D120A-7087-4E4C-83FD-E832DA74C973}" srcOrd="0" destOrd="0" presId="urn:microsoft.com/office/officeart/2005/8/layout/vProcess5"/>
    <dgm:cxn modelId="{DD7C634B-8BD5-2047-94F5-D32A870C34EC}" type="presOf" srcId="{2D6A9361-D06E-458F-A688-1EBA86FD68F1}" destId="{25930068-96DA-8C4E-BF0A-E6761B4F48EC}" srcOrd="0" destOrd="0" presId="urn:microsoft.com/office/officeart/2005/8/layout/vProcess5"/>
    <dgm:cxn modelId="{D913C571-F907-4BB2-A71F-9B4F2F82290E}" srcId="{DCD19630-39C7-475E-975F-CA34594E373D}" destId="{A4A8D824-0FC1-4E77-BC73-AA51EEA4E74F}" srcOrd="0" destOrd="0" parTransId="{574AC650-4608-455E-AC6E-86E545DD048C}" sibTransId="{EB08151D-7C4D-4E9C-B25D-1F871704F0DF}"/>
    <dgm:cxn modelId="{4F1DD78D-CCF1-CC49-BAE2-7FAC547B4D47}" type="presOf" srcId="{EB08151D-7C4D-4E9C-B25D-1F871704F0DF}" destId="{A9A82E7B-40F4-154C-A7CF-E601C56F2787}" srcOrd="0" destOrd="0" presId="urn:microsoft.com/office/officeart/2005/8/layout/vProcess5"/>
    <dgm:cxn modelId="{5050B296-6F20-7C40-932E-4042BC2A022C}" type="presOf" srcId="{D2390B49-EAC9-44FE-951A-9188310699DA}" destId="{3E55C017-3489-A044-A9DB-E0B229E9E0FD}" srcOrd="0" destOrd="0" presId="urn:microsoft.com/office/officeart/2005/8/layout/vProcess5"/>
    <dgm:cxn modelId="{B20D62AF-764B-4F4A-AE47-68B2587E98C1}" type="presOf" srcId="{D2390B49-EAC9-44FE-951A-9188310699DA}" destId="{1F3AD667-EE61-8A46-9F4B-C0CF5DD113E0}" srcOrd="1" destOrd="0" presId="urn:microsoft.com/office/officeart/2005/8/layout/vProcess5"/>
    <dgm:cxn modelId="{09CA71D7-478A-8940-8A9F-AFA68F0822B1}" type="presOf" srcId="{A4A8D824-0FC1-4E77-BC73-AA51EEA4E74F}" destId="{FC150B8A-B229-DD45-9A8C-E41EC5473362}" srcOrd="0" destOrd="0" presId="urn:microsoft.com/office/officeart/2005/8/layout/vProcess5"/>
    <dgm:cxn modelId="{57905BDC-203E-4EEC-90C4-31FD75355048}" srcId="{DCD19630-39C7-475E-975F-CA34594E373D}" destId="{D2390B49-EAC9-44FE-951A-9188310699DA}" srcOrd="2" destOrd="0" parTransId="{B1525E85-0743-4DC0-B143-E91F7A6F3C1C}" sibTransId="{919C3A05-28DA-417D-B45C-58198E905F48}"/>
    <dgm:cxn modelId="{A5E550E1-ACC0-4403-8282-8E20C10E7785}" srcId="{DCD19630-39C7-475E-975F-CA34594E373D}" destId="{FFAD7E1A-3B86-4436-B639-302F38633827}" srcOrd="1" destOrd="0" parTransId="{943FE5AF-3915-446D-BA7C-881724540304}" sibTransId="{2D6A9361-D06E-458F-A688-1EBA86FD68F1}"/>
    <dgm:cxn modelId="{E8A10DF9-2B62-A049-B0E6-FEDD0D243F6D}" type="presParOf" srcId="{1E2D120A-7087-4E4C-83FD-E832DA74C973}" destId="{6A8C9666-760A-1F4C-A209-1B04555DBA45}" srcOrd="0" destOrd="0" presId="urn:microsoft.com/office/officeart/2005/8/layout/vProcess5"/>
    <dgm:cxn modelId="{B134CBC2-9FA9-084A-B3D1-B08D79444285}" type="presParOf" srcId="{1E2D120A-7087-4E4C-83FD-E832DA74C973}" destId="{FC150B8A-B229-DD45-9A8C-E41EC5473362}" srcOrd="1" destOrd="0" presId="urn:microsoft.com/office/officeart/2005/8/layout/vProcess5"/>
    <dgm:cxn modelId="{E56CB812-E373-2442-AED2-1325543250BF}" type="presParOf" srcId="{1E2D120A-7087-4E4C-83FD-E832DA74C973}" destId="{337173F6-93D4-CA4C-B675-7B3750D351CF}" srcOrd="2" destOrd="0" presId="urn:microsoft.com/office/officeart/2005/8/layout/vProcess5"/>
    <dgm:cxn modelId="{E25951FD-9BD5-7C42-8DC8-1D4EA45F4C15}" type="presParOf" srcId="{1E2D120A-7087-4E4C-83FD-E832DA74C973}" destId="{3E55C017-3489-A044-A9DB-E0B229E9E0FD}" srcOrd="3" destOrd="0" presId="urn:microsoft.com/office/officeart/2005/8/layout/vProcess5"/>
    <dgm:cxn modelId="{BA164B8D-B362-9F4C-9DC4-621B2CF70A61}" type="presParOf" srcId="{1E2D120A-7087-4E4C-83FD-E832DA74C973}" destId="{A9A82E7B-40F4-154C-A7CF-E601C56F2787}" srcOrd="4" destOrd="0" presId="urn:microsoft.com/office/officeart/2005/8/layout/vProcess5"/>
    <dgm:cxn modelId="{DAF6208E-D493-064C-86DE-85AE68772C11}" type="presParOf" srcId="{1E2D120A-7087-4E4C-83FD-E832DA74C973}" destId="{25930068-96DA-8C4E-BF0A-E6761B4F48EC}" srcOrd="5" destOrd="0" presId="urn:microsoft.com/office/officeart/2005/8/layout/vProcess5"/>
    <dgm:cxn modelId="{ADD96267-6E1F-1642-81F2-9693C9180512}" type="presParOf" srcId="{1E2D120A-7087-4E4C-83FD-E832DA74C973}" destId="{320944B0-355A-0C48-ABA6-406402411269}" srcOrd="6" destOrd="0" presId="urn:microsoft.com/office/officeart/2005/8/layout/vProcess5"/>
    <dgm:cxn modelId="{052908C4-619F-AF40-B831-C71415BC6A94}" type="presParOf" srcId="{1E2D120A-7087-4E4C-83FD-E832DA74C973}" destId="{D4E4DA19-2F68-1C41-93BC-14A6A078A288}" srcOrd="7" destOrd="0" presId="urn:microsoft.com/office/officeart/2005/8/layout/vProcess5"/>
    <dgm:cxn modelId="{F08F1F7E-38BF-4541-9ABB-6E0DC7B1B88C}" type="presParOf" srcId="{1E2D120A-7087-4E4C-83FD-E832DA74C973}" destId="{1F3AD667-EE61-8A46-9F4B-C0CF5DD113E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2ED752-6EFA-44AC-ABBC-BA4DA9457D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6685D6-E7FF-4825-A940-231DC0EBA4FC}">
      <dgm:prSet/>
      <dgm:spPr/>
      <dgm:t>
        <a:bodyPr/>
        <a:lstStyle/>
        <a:p>
          <a:r>
            <a:rPr lang="en-US" b="1" dirty="0"/>
            <a:t>Clear Communication:</a:t>
          </a:r>
          <a:r>
            <a:rPr lang="en-US" dirty="0"/>
            <a:t> Ensure every team member understands our role in the vision.</a:t>
          </a:r>
        </a:p>
      </dgm:t>
    </dgm:pt>
    <dgm:pt modelId="{4D0397E7-766C-4525-A866-43E771E28685}" type="parTrans" cxnId="{5C3BE79B-0C65-4A95-B2AD-1A82698733AA}">
      <dgm:prSet/>
      <dgm:spPr/>
      <dgm:t>
        <a:bodyPr/>
        <a:lstStyle/>
        <a:p>
          <a:endParaRPr lang="en-US"/>
        </a:p>
      </dgm:t>
    </dgm:pt>
    <dgm:pt modelId="{8C09D10D-B79A-4A20-87A4-EE0BAFAC5970}" type="sibTrans" cxnId="{5C3BE79B-0C65-4A95-B2AD-1A82698733AA}">
      <dgm:prSet/>
      <dgm:spPr/>
      <dgm:t>
        <a:bodyPr/>
        <a:lstStyle/>
        <a:p>
          <a:endParaRPr lang="en-US"/>
        </a:p>
      </dgm:t>
    </dgm:pt>
    <dgm:pt modelId="{CA930BC8-93E0-4E9F-84D4-7C568DB3CAF8}">
      <dgm:prSet/>
      <dgm:spPr/>
      <dgm:t>
        <a:bodyPr/>
        <a:lstStyle/>
        <a:p>
          <a:r>
            <a:rPr lang="en-US" b="1" dirty="0"/>
            <a:t>Collaborative Planning: </a:t>
          </a:r>
          <a:r>
            <a:rPr lang="en-US" dirty="0"/>
            <a:t>Involve team members in goal-setting for a shared sense of ownership.</a:t>
          </a:r>
        </a:p>
      </dgm:t>
    </dgm:pt>
    <dgm:pt modelId="{C8D43E73-6A1C-4360-9B58-F65FF8624FAD}" type="parTrans" cxnId="{6FBFFA2A-01A9-4A0C-8BB3-F29DE0304E4D}">
      <dgm:prSet/>
      <dgm:spPr/>
      <dgm:t>
        <a:bodyPr/>
        <a:lstStyle/>
        <a:p>
          <a:endParaRPr lang="en-US"/>
        </a:p>
      </dgm:t>
    </dgm:pt>
    <dgm:pt modelId="{CBB7FC4E-DE44-4543-8565-2348EC30EBB9}" type="sibTrans" cxnId="{6FBFFA2A-01A9-4A0C-8BB3-F29DE0304E4D}">
      <dgm:prSet/>
      <dgm:spPr/>
      <dgm:t>
        <a:bodyPr/>
        <a:lstStyle/>
        <a:p>
          <a:endParaRPr lang="en-US"/>
        </a:p>
      </dgm:t>
    </dgm:pt>
    <dgm:pt modelId="{22322BEE-421F-4F17-A358-17B1823F1206}">
      <dgm:prSet/>
      <dgm:spPr/>
      <dgm:t>
        <a:bodyPr/>
        <a:lstStyle/>
        <a:p>
          <a:r>
            <a:rPr lang="en-US" b="1" dirty="0"/>
            <a:t>Motivation: </a:t>
          </a:r>
          <a:r>
            <a:rPr lang="en-US" b="0" dirty="0"/>
            <a:t>to do celebration or any </a:t>
          </a:r>
          <a:r>
            <a:rPr lang="en-US" b="0" dirty="0" err="1"/>
            <a:t>appreatiation</a:t>
          </a:r>
          <a:r>
            <a:rPr lang="en-US" b="0" dirty="0"/>
            <a:t> thing when accomplishing any step </a:t>
          </a:r>
          <a:endParaRPr lang="en-US" dirty="0"/>
        </a:p>
      </dgm:t>
    </dgm:pt>
    <dgm:pt modelId="{BAD479CE-FADE-4F18-93E4-1FAC19FB1200}" type="parTrans" cxnId="{9F523BDE-231F-401F-BBCC-49DA371A4CDA}">
      <dgm:prSet/>
      <dgm:spPr/>
      <dgm:t>
        <a:bodyPr/>
        <a:lstStyle/>
        <a:p>
          <a:endParaRPr lang="en-US"/>
        </a:p>
      </dgm:t>
    </dgm:pt>
    <dgm:pt modelId="{EE2DB11D-1303-4939-8B8E-D228226CC583}" type="sibTrans" cxnId="{9F523BDE-231F-401F-BBCC-49DA371A4CDA}">
      <dgm:prSet/>
      <dgm:spPr/>
      <dgm:t>
        <a:bodyPr/>
        <a:lstStyle/>
        <a:p>
          <a:endParaRPr lang="en-US"/>
        </a:p>
      </dgm:t>
    </dgm:pt>
    <dgm:pt modelId="{34372213-71F5-124E-BC7C-7D075DE2F4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Empowerment and training: </a:t>
          </a:r>
          <a:r>
            <a:rPr lang="en-US" dirty="0"/>
            <a:t>Provide skill-building opportunities for team members.</a:t>
          </a:r>
        </a:p>
      </dgm:t>
    </dgm:pt>
    <dgm:pt modelId="{C23174A0-3B69-A94A-8E7C-78E004546A66}" type="parTrans" cxnId="{8A13EAD9-2B90-B94F-B849-BB27F5583A34}">
      <dgm:prSet/>
      <dgm:spPr/>
      <dgm:t>
        <a:bodyPr/>
        <a:lstStyle/>
        <a:p>
          <a:endParaRPr lang="en-US"/>
        </a:p>
      </dgm:t>
    </dgm:pt>
    <dgm:pt modelId="{C5EC9497-7F08-5C48-BC85-5BCA4D6748A6}" type="sibTrans" cxnId="{8A13EAD9-2B90-B94F-B849-BB27F5583A34}">
      <dgm:prSet/>
      <dgm:spPr/>
      <dgm:t>
        <a:bodyPr/>
        <a:lstStyle/>
        <a:p>
          <a:endParaRPr lang="en-US"/>
        </a:p>
      </dgm:t>
    </dgm:pt>
    <dgm:pt modelId="{97FA7B75-3A91-554E-A167-01F204BC7A79}" type="pres">
      <dgm:prSet presAssocID="{152ED752-6EFA-44AC-ABBC-BA4DA9457DAC}" presName="outerComposite" presStyleCnt="0">
        <dgm:presLayoutVars>
          <dgm:chMax val="5"/>
          <dgm:dir/>
          <dgm:resizeHandles val="exact"/>
        </dgm:presLayoutVars>
      </dgm:prSet>
      <dgm:spPr/>
    </dgm:pt>
    <dgm:pt modelId="{97F3DA38-24D8-BD4B-8563-EA0D7617FC89}" type="pres">
      <dgm:prSet presAssocID="{152ED752-6EFA-44AC-ABBC-BA4DA9457DAC}" presName="dummyMaxCanvas" presStyleCnt="0">
        <dgm:presLayoutVars/>
      </dgm:prSet>
      <dgm:spPr/>
    </dgm:pt>
    <dgm:pt modelId="{A0C48858-1E41-E243-85B7-ED54FE43DFF4}" type="pres">
      <dgm:prSet presAssocID="{152ED752-6EFA-44AC-ABBC-BA4DA9457DAC}" presName="FourNodes_1" presStyleLbl="node1" presStyleIdx="0" presStyleCnt="4">
        <dgm:presLayoutVars>
          <dgm:bulletEnabled val="1"/>
        </dgm:presLayoutVars>
      </dgm:prSet>
      <dgm:spPr/>
    </dgm:pt>
    <dgm:pt modelId="{95EE9988-4A95-2B4C-9CC0-5EAD998DE5CF}" type="pres">
      <dgm:prSet presAssocID="{152ED752-6EFA-44AC-ABBC-BA4DA9457DAC}" presName="FourNodes_2" presStyleLbl="node1" presStyleIdx="1" presStyleCnt="4">
        <dgm:presLayoutVars>
          <dgm:bulletEnabled val="1"/>
        </dgm:presLayoutVars>
      </dgm:prSet>
      <dgm:spPr/>
    </dgm:pt>
    <dgm:pt modelId="{2F1822F2-6B8A-F641-9983-ADC781E7A1DF}" type="pres">
      <dgm:prSet presAssocID="{152ED752-6EFA-44AC-ABBC-BA4DA9457DAC}" presName="FourNodes_3" presStyleLbl="node1" presStyleIdx="2" presStyleCnt="4">
        <dgm:presLayoutVars>
          <dgm:bulletEnabled val="1"/>
        </dgm:presLayoutVars>
      </dgm:prSet>
      <dgm:spPr/>
    </dgm:pt>
    <dgm:pt modelId="{10897E48-7B82-DF47-9E13-D5AC77719CD4}" type="pres">
      <dgm:prSet presAssocID="{152ED752-6EFA-44AC-ABBC-BA4DA9457DAC}" presName="FourNodes_4" presStyleLbl="node1" presStyleIdx="3" presStyleCnt="4">
        <dgm:presLayoutVars>
          <dgm:bulletEnabled val="1"/>
        </dgm:presLayoutVars>
      </dgm:prSet>
      <dgm:spPr/>
    </dgm:pt>
    <dgm:pt modelId="{7463E526-BC07-944D-A961-C23FE1AD1542}" type="pres">
      <dgm:prSet presAssocID="{152ED752-6EFA-44AC-ABBC-BA4DA9457DAC}" presName="FourConn_1-2" presStyleLbl="fgAccFollowNode1" presStyleIdx="0" presStyleCnt="3">
        <dgm:presLayoutVars>
          <dgm:bulletEnabled val="1"/>
        </dgm:presLayoutVars>
      </dgm:prSet>
      <dgm:spPr/>
    </dgm:pt>
    <dgm:pt modelId="{A23EC0DD-1E3E-5449-BD6E-EBA5923C6CF8}" type="pres">
      <dgm:prSet presAssocID="{152ED752-6EFA-44AC-ABBC-BA4DA9457DAC}" presName="FourConn_2-3" presStyleLbl="fgAccFollowNode1" presStyleIdx="1" presStyleCnt="3">
        <dgm:presLayoutVars>
          <dgm:bulletEnabled val="1"/>
        </dgm:presLayoutVars>
      </dgm:prSet>
      <dgm:spPr/>
    </dgm:pt>
    <dgm:pt modelId="{6F06B527-829F-AF42-B604-2D47EFB7E908}" type="pres">
      <dgm:prSet presAssocID="{152ED752-6EFA-44AC-ABBC-BA4DA9457DAC}" presName="FourConn_3-4" presStyleLbl="fgAccFollowNode1" presStyleIdx="2" presStyleCnt="3">
        <dgm:presLayoutVars>
          <dgm:bulletEnabled val="1"/>
        </dgm:presLayoutVars>
      </dgm:prSet>
      <dgm:spPr/>
    </dgm:pt>
    <dgm:pt modelId="{AE86A5F7-D7E8-D744-A733-063F89EDF915}" type="pres">
      <dgm:prSet presAssocID="{152ED752-6EFA-44AC-ABBC-BA4DA9457DAC}" presName="FourNodes_1_text" presStyleLbl="node1" presStyleIdx="3" presStyleCnt="4">
        <dgm:presLayoutVars>
          <dgm:bulletEnabled val="1"/>
        </dgm:presLayoutVars>
      </dgm:prSet>
      <dgm:spPr/>
    </dgm:pt>
    <dgm:pt modelId="{3AB3C0A6-FEDF-AD45-89DE-60F131D5541E}" type="pres">
      <dgm:prSet presAssocID="{152ED752-6EFA-44AC-ABBC-BA4DA9457DAC}" presName="FourNodes_2_text" presStyleLbl="node1" presStyleIdx="3" presStyleCnt="4">
        <dgm:presLayoutVars>
          <dgm:bulletEnabled val="1"/>
        </dgm:presLayoutVars>
      </dgm:prSet>
      <dgm:spPr/>
    </dgm:pt>
    <dgm:pt modelId="{7A03A5C5-8067-9347-839E-BFD1820293FF}" type="pres">
      <dgm:prSet presAssocID="{152ED752-6EFA-44AC-ABBC-BA4DA9457DAC}" presName="FourNodes_3_text" presStyleLbl="node1" presStyleIdx="3" presStyleCnt="4">
        <dgm:presLayoutVars>
          <dgm:bulletEnabled val="1"/>
        </dgm:presLayoutVars>
      </dgm:prSet>
      <dgm:spPr/>
    </dgm:pt>
    <dgm:pt modelId="{3ECEB242-B716-A541-BB9A-C91CFF9011C1}" type="pres">
      <dgm:prSet presAssocID="{152ED752-6EFA-44AC-ABBC-BA4DA9457DA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60BC20-F0FC-C742-A78B-C6E4C23FC9A2}" type="presOf" srcId="{CA930BC8-93E0-4E9F-84D4-7C568DB3CAF8}" destId="{3AB3C0A6-FEDF-AD45-89DE-60F131D5541E}" srcOrd="1" destOrd="0" presId="urn:microsoft.com/office/officeart/2005/8/layout/vProcess5"/>
    <dgm:cxn modelId="{6FBFFA2A-01A9-4A0C-8BB3-F29DE0304E4D}" srcId="{152ED752-6EFA-44AC-ABBC-BA4DA9457DAC}" destId="{CA930BC8-93E0-4E9F-84D4-7C568DB3CAF8}" srcOrd="1" destOrd="0" parTransId="{C8D43E73-6A1C-4360-9B58-F65FF8624FAD}" sibTransId="{CBB7FC4E-DE44-4543-8565-2348EC30EBB9}"/>
    <dgm:cxn modelId="{84CBB72E-7096-DF4C-901F-5242D2F2B9C6}" type="presOf" srcId="{D86685D6-E7FF-4825-A940-231DC0EBA4FC}" destId="{AE86A5F7-D7E8-D744-A733-063F89EDF915}" srcOrd="1" destOrd="0" presId="urn:microsoft.com/office/officeart/2005/8/layout/vProcess5"/>
    <dgm:cxn modelId="{54C4F32F-790A-AD4B-AE41-C2BC166DFF66}" type="presOf" srcId="{D86685D6-E7FF-4825-A940-231DC0EBA4FC}" destId="{A0C48858-1E41-E243-85B7-ED54FE43DFF4}" srcOrd="0" destOrd="0" presId="urn:microsoft.com/office/officeart/2005/8/layout/vProcess5"/>
    <dgm:cxn modelId="{A9E37851-8DC7-DE4E-8FDB-2ECDA9D31B37}" type="presOf" srcId="{22322BEE-421F-4F17-A358-17B1823F1206}" destId="{2F1822F2-6B8A-F641-9983-ADC781E7A1DF}" srcOrd="0" destOrd="0" presId="urn:microsoft.com/office/officeart/2005/8/layout/vProcess5"/>
    <dgm:cxn modelId="{06370156-43B3-7344-B55D-0F1CC496C716}" type="presOf" srcId="{34372213-71F5-124E-BC7C-7D075DE2F48F}" destId="{3ECEB242-B716-A541-BB9A-C91CFF9011C1}" srcOrd="1" destOrd="0" presId="urn:microsoft.com/office/officeart/2005/8/layout/vProcess5"/>
    <dgm:cxn modelId="{6D377C69-D50C-0745-BCE3-4E6E63117F4F}" type="presOf" srcId="{152ED752-6EFA-44AC-ABBC-BA4DA9457DAC}" destId="{97FA7B75-3A91-554E-A167-01F204BC7A79}" srcOrd="0" destOrd="0" presId="urn:microsoft.com/office/officeart/2005/8/layout/vProcess5"/>
    <dgm:cxn modelId="{5C3BE79B-0C65-4A95-B2AD-1A82698733AA}" srcId="{152ED752-6EFA-44AC-ABBC-BA4DA9457DAC}" destId="{D86685D6-E7FF-4825-A940-231DC0EBA4FC}" srcOrd="0" destOrd="0" parTransId="{4D0397E7-766C-4525-A866-43E771E28685}" sibTransId="{8C09D10D-B79A-4A20-87A4-EE0BAFAC5970}"/>
    <dgm:cxn modelId="{CF6C4D9F-E417-E84D-8BF1-973828F74D56}" type="presOf" srcId="{22322BEE-421F-4F17-A358-17B1823F1206}" destId="{7A03A5C5-8067-9347-839E-BFD1820293FF}" srcOrd="1" destOrd="0" presId="urn:microsoft.com/office/officeart/2005/8/layout/vProcess5"/>
    <dgm:cxn modelId="{0AA934D0-C305-7D44-B70E-E2700DF7B5FC}" type="presOf" srcId="{EE2DB11D-1303-4939-8B8E-D228226CC583}" destId="{6F06B527-829F-AF42-B604-2D47EFB7E908}" srcOrd="0" destOrd="0" presId="urn:microsoft.com/office/officeart/2005/8/layout/vProcess5"/>
    <dgm:cxn modelId="{E1082AD3-B2C9-5543-9F69-EF45F9C993C5}" type="presOf" srcId="{34372213-71F5-124E-BC7C-7D075DE2F48F}" destId="{10897E48-7B82-DF47-9E13-D5AC77719CD4}" srcOrd="0" destOrd="0" presId="urn:microsoft.com/office/officeart/2005/8/layout/vProcess5"/>
    <dgm:cxn modelId="{8A13EAD9-2B90-B94F-B849-BB27F5583A34}" srcId="{152ED752-6EFA-44AC-ABBC-BA4DA9457DAC}" destId="{34372213-71F5-124E-BC7C-7D075DE2F48F}" srcOrd="3" destOrd="0" parTransId="{C23174A0-3B69-A94A-8E7C-78E004546A66}" sibTransId="{C5EC9497-7F08-5C48-BC85-5BCA4D6748A6}"/>
    <dgm:cxn modelId="{9F523BDE-231F-401F-BBCC-49DA371A4CDA}" srcId="{152ED752-6EFA-44AC-ABBC-BA4DA9457DAC}" destId="{22322BEE-421F-4F17-A358-17B1823F1206}" srcOrd="2" destOrd="0" parTransId="{BAD479CE-FADE-4F18-93E4-1FAC19FB1200}" sibTransId="{EE2DB11D-1303-4939-8B8E-D228226CC583}"/>
    <dgm:cxn modelId="{E965D3DE-E9B6-2042-A4BB-A39E5639A2A1}" type="presOf" srcId="{CA930BC8-93E0-4E9F-84D4-7C568DB3CAF8}" destId="{95EE9988-4A95-2B4C-9CC0-5EAD998DE5CF}" srcOrd="0" destOrd="0" presId="urn:microsoft.com/office/officeart/2005/8/layout/vProcess5"/>
    <dgm:cxn modelId="{E9D506ED-08DF-1A46-873E-7F6869C215F1}" type="presOf" srcId="{CBB7FC4E-DE44-4543-8565-2348EC30EBB9}" destId="{A23EC0DD-1E3E-5449-BD6E-EBA5923C6CF8}" srcOrd="0" destOrd="0" presId="urn:microsoft.com/office/officeart/2005/8/layout/vProcess5"/>
    <dgm:cxn modelId="{CEA08AED-56CD-0A4F-87E7-772C41BCAD37}" type="presOf" srcId="{8C09D10D-B79A-4A20-87A4-EE0BAFAC5970}" destId="{7463E526-BC07-944D-A961-C23FE1AD1542}" srcOrd="0" destOrd="0" presId="urn:microsoft.com/office/officeart/2005/8/layout/vProcess5"/>
    <dgm:cxn modelId="{BB753771-0444-F44C-858F-CC00783F17D8}" type="presParOf" srcId="{97FA7B75-3A91-554E-A167-01F204BC7A79}" destId="{97F3DA38-24D8-BD4B-8563-EA0D7617FC89}" srcOrd="0" destOrd="0" presId="urn:microsoft.com/office/officeart/2005/8/layout/vProcess5"/>
    <dgm:cxn modelId="{26B626F7-1D59-DF43-8C12-10F0F73ACBA0}" type="presParOf" srcId="{97FA7B75-3A91-554E-A167-01F204BC7A79}" destId="{A0C48858-1E41-E243-85B7-ED54FE43DFF4}" srcOrd="1" destOrd="0" presId="urn:microsoft.com/office/officeart/2005/8/layout/vProcess5"/>
    <dgm:cxn modelId="{5747DD67-48DC-8241-AFF3-C9E9FF5CB9A1}" type="presParOf" srcId="{97FA7B75-3A91-554E-A167-01F204BC7A79}" destId="{95EE9988-4A95-2B4C-9CC0-5EAD998DE5CF}" srcOrd="2" destOrd="0" presId="urn:microsoft.com/office/officeart/2005/8/layout/vProcess5"/>
    <dgm:cxn modelId="{63642255-E4C0-934B-AE56-8700FF9EFF70}" type="presParOf" srcId="{97FA7B75-3A91-554E-A167-01F204BC7A79}" destId="{2F1822F2-6B8A-F641-9983-ADC781E7A1DF}" srcOrd="3" destOrd="0" presId="urn:microsoft.com/office/officeart/2005/8/layout/vProcess5"/>
    <dgm:cxn modelId="{068EA6D6-773F-4C4D-9619-B503FB0765A1}" type="presParOf" srcId="{97FA7B75-3A91-554E-A167-01F204BC7A79}" destId="{10897E48-7B82-DF47-9E13-D5AC77719CD4}" srcOrd="4" destOrd="0" presId="urn:microsoft.com/office/officeart/2005/8/layout/vProcess5"/>
    <dgm:cxn modelId="{F3F0B06A-523C-934D-8F04-8E9B5DE072AB}" type="presParOf" srcId="{97FA7B75-3A91-554E-A167-01F204BC7A79}" destId="{7463E526-BC07-944D-A961-C23FE1AD1542}" srcOrd="5" destOrd="0" presId="urn:microsoft.com/office/officeart/2005/8/layout/vProcess5"/>
    <dgm:cxn modelId="{ED17B53A-F7C2-8744-9FCE-5171372CF46D}" type="presParOf" srcId="{97FA7B75-3A91-554E-A167-01F204BC7A79}" destId="{A23EC0DD-1E3E-5449-BD6E-EBA5923C6CF8}" srcOrd="6" destOrd="0" presId="urn:microsoft.com/office/officeart/2005/8/layout/vProcess5"/>
    <dgm:cxn modelId="{FC5B2B4C-4D56-764F-84D0-96F1DB5FA11A}" type="presParOf" srcId="{97FA7B75-3A91-554E-A167-01F204BC7A79}" destId="{6F06B527-829F-AF42-B604-2D47EFB7E908}" srcOrd="7" destOrd="0" presId="urn:microsoft.com/office/officeart/2005/8/layout/vProcess5"/>
    <dgm:cxn modelId="{AC3F0ACC-53FE-5548-892C-F1F6A90A0920}" type="presParOf" srcId="{97FA7B75-3A91-554E-A167-01F204BC7A79}" destId="{AE86A5F7-D7E8-D744-A733-063F89EDF915}" srcOrd="8" destOrd="0" presId="urn:microsoft.com/office/officeart/2005/8/layout/vProcess5"/>
    <dgm:cxn modelId="{6AF31E48-DD15-9E41-B547-BB77ED7FCF70}" type="presParOf" srcId="{97FA7B75-3A91-554E-A167-01F204BC7A79}" destId="{3AB3C0A6-FEDF-AD45-89DE-60F131D5541E}" srcOrd="9" destOrd="0" presId="urn:microsoft.com/office/officeart/2005/8/layout/vProcess5"/>
    <dgm:cxn modelId="{EE7D10FE-5551-1440-B066-A7F442A731D9}" type="presParOf" srcId="{97FA7B75-3A91-554E-A167-01F204BC7A79}" destId="{7A03A5C5-8067-9347-839E-BFD1820293FF}" srcOrd="10" destOrd="0" presId="urn:microsoft.com/office/officeart/2005/8/layout/vProcess5"/>
    <dgm:cxn modelId="{03A75641-A726-3A46-8BC2-3009BC6F43AF}" type="presParOf" srcId="{97FA7B75-3A91-554E-A167-01F204BC7A79}" destId="{3ECEB242-B716-A541-BB9A-C91CFF9011C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78FFF-05B6-4A9D-8004-56B3857610B8}">
      <dsp:nvSpPr>
        <dsp:cNvPr id="0" name=""/>
        <dsp:cNvSpPr/>
      </dsp:nvSpPr>
      <dsp:spPr>
        <a:xfrm>
          <a:off x="0" y="645303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A3CB8-F55B-4E41-BDE7-CC68D7604D4F}">
      <dsp:nvSpPr>
        <dsp:cNvPr id="0" name=""/>
        <dsp:cNvSpPr/>
      </dsp:nvSpPr>
      <dsp:spPr>
        <a:xfrm>
          <a:off x="360377" y="913353"/>
          <a:ext cx="655231" cy="655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0DD0D-824B-4AC2-99F2-07ECDB36AFB8}">
      <dsp:nvSpPr>
        <dsp:cNvPr id="0" name=""/>
        <dsp:cNvSpPr/>
      </dsp:nvSpPr>
      <dsp:spPr>
        <a:xfrm>
          <a:off x="1375986" y="645303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Transformational Leadership: </a:t>
          </a:r>
          <a:r>
            <a:rPr lang="en-US" sz="2200" kern="1200" dirty="0"/>
            <a:t>Making full </a:t>
          </a:r>
          <a:r>
            <a:rPr lang="en-US" sz="2200" b="1" kern="1200" dirty="0"/>
            <a:t>support</a:t>
          </a:r>
          <a:r>
            <a:rPr lang="en-US" sz="2200" kern="1200" dirty="0"/>
            <a:t> and </a:t>
          </a:r>
          <a:r>
            <a:rPr lang="en-US" sz="2200" b="1" kern="1200" dirty="0"/>
            <a:t>motivating</a:t>
          </a:r>
          <a:r>
            <a:rPr lang="en-US" sz="2200" kern="1200" dirty="0"/>
            <a:t>, which enables others to realize their </a:t>
          </a:r>
          <a:r>
            <a:rPr lang="en-US" sz="2200" b="1" kern="1200" dirty="0"/>
            <a:t>greatest potential</a:t>
          </a:r>
          <a:r>
            <a:rPr lang="en-US" sz="2200" kern="1200" dirty="0"/>
            <a:t>.</a:t>
          </a:r>
        </a:p>
      </dsp:txBody>
      <dsp:txXfrm>
        <a:off x="1375986" y="645303"/>
        <a:ext cx="9222163" cy="1191330"/>
      </dsp:txXfrm>
    </dsp:sp>
    <dsp:sp modelId="{7093DEB5-34E1-4429-A4FD-C3192ABF3D9F}">
      <dsp:nvSpPr>
        <dsp:cNvPr id="0" name=""/>
        <dsp:cNvSpPr/>
      </dsp:nvSpPr>
      <dsp:spPr>
        <a:xfrm>
          <a:off x="0" y="2134466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C8573-F394-49D4-8D41-276DC0E38C2D}">
      <dsp:nvSpPr>
        <dsp:cNvPr id="0" name=""/>
        <dsp:cNvSpPr/>
      </dsp:nvSpPr>
      <dsp:spPr>
        <a:xfrm>
          <a:off x="360377" y="2402516"/>
          <a:ext cx="655231" cy="655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CFE33-EE0F-43B9-A720-ADCAB24DA82B}">
      <dsp:nvSpPr>
        <dsp:cNvPr id="0" name=""/>
        <dsp:cNvSpPr/>
      </dsp:nvSpPr>
      <dsp:spPr>
        <a:xfrm>
          <a:off x="1375986" y="2134466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Transactional Leadership</a:t>
          </a:r>
          <a:r>
            <a:rPr lang="en-US" sz="2200" kern="1200" dirty="0"/>
            <a:t>: This style all depends on the performance, based on the performance the employee gets rewarded or punished</a:t>
          </a:r>
        </a:p>
      </dsp:txBody>
      <dsp:txXfrm>
        <a:off x="1375986" y="2134466"/>
        <a:ext cx="9222163" cy="119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0C58D-CA01-0A40-91D1-1AEFBF53B067}">
      <dsp:nvSpPr>
        <dsp:cNvPr id="0" name=""/>
        <dsp:cNvSpPr/>
      </dsp:nvSpPr>
      <dsp:spPr>
        <a:xfrm>
          <a:off x="0" y="44280"/>
          <a:ext cx="1035766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believe that working hard on anything allows you to get the highest not expected results</a:t>
          </a:r>
        </a:p>
      </dsp:txBody>
      <dsp:txXfrm>
        <a:off x="46606" y="90886"/>
        <a:ext cx="10264453" cy="861507"/>
      </dsp:txXfrm>
    </dsp:sp>
    <dsp:sp modelId="{26C04F4B-A178-3D45-8CE2-28EB6CE38C1D}">
      <dsp:nvSpPr>
        <dsp:cNvPr id="0" name=""/>
        <dsp:cNvSpPr/>
      </dsp:nvSpPr>
      <dsp:spPr>
        <a:xfrm>
          <a:off x="0" y="1068120"/>
          <a:ext cx="1035766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hold my team to the highest standards and encourage growth.</a:t>
          </a:r>
        </a:p>
      </dsp:txBody>
      <dsp:txXfrm>
        <a:off x="46606" y="1114726"/>
        <a:ext cx="10264453" cy="861507"/>
      </dsp:txXfrm>
    </dsp:sp>
    <dsp:sp modelId="{324B7327-1F28-154C-871E-A50CB60C7E7B}">
      <dsp:nvSpPr>
        <dsp:cNvPr id="0" name=""/>
        <dsp:cNvSpPr/>
      </dsp:nvSpPr>
      <dsp:spPr>
        <a:xfrm>
          <a:off x="0" y="2091960"/>
          <a:ext cx="1035766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inspire my team to achieve beyond their perceived </a:t>
          </a:r>
          <a:r>
            <a:rPr lang="en-US" sz="2400" b="1" kern="1200" dirty="0"/>
            <a:t>capabilities</a:t>
          </a:r>
          <a:r>
            <a:rPr lang="en-US" sz="2400" kern="1200" dirty="0"/>
            <a:t>.</a:t>
          </a:r>
        </a:p>
      </dsp:txBody>
      <dsp:txXfrm>
        <a:off x="46606" y="2138566"/>
        <a:ext cx="10264453" cy="861507"/>
      </dsp:txXfrm>
    </dsp:sp>
    <dsp:sp modelId="{484B800B-D8D7-F046-9D9E-2291515F73FD}">
      <dsp:nvSpPr>
        <dsp:cNvPr id="0" name=""/>
        <dsp:cNvSpPr/>
      </dsp:nvSpPr>
      <dsp:spPr>
        <a:xfrm>
          <a:off x="0" y="3115800"/>
          <a:ext cx="10357665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have Integrity, emotional intelligence, empathy, and good communication skills.</a:t>
          </a:r>
        </a:p>
      </dsp:txBody>
      <dsp:txXfrm>
        <a:off x="46606" y="3162406"/>
        <a:ext cx="10264453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876D6-541E-4CB9-8B3F-81BD5395DED0}">
      <dsp:nvSpPr>
        <dsp:cNvPr id="0" name=""/>
        <dsp:cNvSpPr/>
      </dsp:nvSpPr>
      <dsp:spPr>
        <a:xfrm>
          <a:off x="0" y="1511"/>
          <a:ext cx="9160100" cy="765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5E6A4-0D28-4FDA-A66D-F312D147523A}">
      <dsp:nvSpPr>
        <dsp:cNvPr id="0" name=""/>
        <dsp:cNvSpPr/>
      </dsp:nvSpPr>
      <dsp:spPr>
        <a:xfrm>
          <a:off x="231679" y="173834"/>
          <a:ext cx="421235" cy="421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97289-D112-4071-A2ED-95CF43D76DA1}">
      <dsp:nvSpPr>
        <dsp:cNvPr id="0" name=""/>
        <dsp:cNvSpPr/>
      </dsp:nvSpPr>
      <dsp:spPr>
        <a:xfrm>
          <a:off x="884594" y="1511"/>
          <a:ext cx="8275505" cy="76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56" tIns="81056" rIns="81056" bIns="810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Past Experiences</a:t>
          </a:r>
          <a:r>
            <a:rPr lang="en-US" sz="1400" kern="1200"/>
            <a:t>: Previous successes and failures can influence the leader's style.</a:t>
          </a:r>
        </a:p>
      </dsp:txBody>
      <dsp:txXfrm>
        <a:off x="884594" y="1511"/>
        <a:ext cx="8275505" cy="765882"/>
      </dsp:txXfrm>
    </dsp:sp>
    <dsp:sp modelId="{57179D12-A3D4-47E0-A394-C48C209EBA34}">
      <dsp:nvSpPr>
        <dsp:cNvPr id="0" name=""/>
        <dsp:cNvSpPr/>
      </dsp:nvSpPr>
      <dsp:spPr>
        <a:xfrm>
          <a:off x="0" y="958864"/>
          <a:ext cx="9160100" cy="765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235A5-D980-4529-A451-347D45F0D5C4}">
      <dsp:nvSpPr>
        <dsp:cNvPr id="0" name=""/>
        <dsp:cNvSpPr/>
      </dsp:nvSpPr>
      <dsp:spPr>
        <a:xfrm>
          <a:off x="231679" y="1131188"/>
          <a:ext cx="421235" cy="421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1A529-32B7-44A5-B36E-1E04F49AE735}">
      <dsp:nvSpPr>
        <dsp:cNvPr id="0" name=""/>
        <dsp:cNvSpPr/>
      </dsp:nvSpPr>
      <dsp:spPr>
        <a:xfrm>
          <a:off x="884594" y="958864"/>
          <a:ext cx="8275505" cy="76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56" tIns="81056" rIns="81056" bIns="810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Organizational Goals</a:t>
          </a:r>
          <a:r>
            <a:rPr lang="en-US" sz="1400" kern="1200"/>
            <a:t>: </a:t>
          </a:r>
        </a:p>
      </dsp:txBody>
      <dsp:txXfrm>
        <a:off x="884594" y="958864"/>
        <a:ext cx="8275505" cy="765882"/>
      </dsp:txXfrm>
    </dsp:sp>
    <dsp:sp modelId="{B85F024C-3D19-47B2-BD13-F0E462D7C6C8}">
      <dsp:nvSpPr>
        <dsp:cNvPr id="0" name=""/>
        <dsp:cNvSpPr/>
      </dsp:nvSpPr>
      <dsp:spPr>
        <a:xfrm>
          <a:off x="0" y="1916217"/>
          <a:ext cx="9160100" cy="765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E8591-1D40-468D-ADDD-80FFC2A79080}">
      <dsp:nvSpPr>
        <dsp:cNvPr id="0" name=""/>
        <dsp:cNvSpPr/>
      </dsp:nvSpPr>
      <dsp:spPr>
        <a:xfrm>
          <a:off x="231679" y="2088541"/>
          <a:ext cx="421235" cy="421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8C0B5-B97E-4874-BD2C-F5EE366070C2}">
      <dsp:nvSpPr>
        <dsp:cNvPr id="0" name=""/>
        <dsp:cNvSpPr/>
      </dsp:nvSpPr>
      <dsp:spPr>
        <a:xfrm>
          <a:off x="884594" y="1916217"/>
          <a:ext cx="8275505" cy="76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56" tIns="81056" rIns="81056" bIns="810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-Creativity: he will choose the transformational so they can think beyond limits.</a:t>
          </a:r>
        </a:p>
      </dsp:txBody>
      <dsp:txXfrm>
        <a:off x="884594" y="1916217"/>
        <a:ext cx="8275505" cy="765882"/>
      </dsp:txXfrm>
    </dsp:sp>
    <dsp:sp modelId="{59B137F4-E4F5-428A-B1B2-9681E2C85D9D}">
      <dsp:nvSpPr>
        <dsp:cNvPr id="0" name=""/>
        <dsp:cNvSpPr/>
      </dsp:nvSpPr>
      <dsp:spPr>
        <a:xfrm>
          <a:off x="0" y="2873571"/>
          <a:ext cx="9160100" cy="765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3937F-3E30-49D5-9D20-E07A71E95736}">
      <dsp:nvSpPr>
        <dsp:cNvPr id="0" name=""/>
        <dsp:cNvSpPr/>
      </dsp:nvSpPr>
      <dsp:spPr>
        <a:xfrm>
          <a:off x="231679" y="3045894"/>
          <a:ext cx="421235" cy="421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06933-681F-4EB4-954E-6348E97CC2C9}">
      <dsp:nvSpPr>
        <dsp:cNvPr id="0" name=""/>
        <dsp:cNvSpPr/>
      </dsp:nvSpPr>
      <dsp:spPr>
        <a:xfrm>
          <a:off x="884594" y="2873571"/>
          <a:ext cx="8275505" cy="765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56" tIns="81056" rIns="81056" bIns="8105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-Efficiency and Short-Term Goals: He will choose transactional because we have clear instructions and a path and must be done before the deadline Based on the results you will be rewarded or punished</a:t>
          </a:r>
        </a:p>
      </dsp:txBody>
      <dsp:txXfrm>
        <a:off x="884594" y="2873571"/>
        <a:ext cx="8275505" cy="7658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B765C-0D5D-4C6F-9603-5116B92EB7B4}">
      <dsp:nvSpPr>
        <dsp:cNvPr id="0" name=""/>
        <dsp:cNvSpPr/>
      </dsp:nvSpPr>
      <dsp:spPr>
        <a:xfrm>
          <a:off x="0" y="3102"/>
          <a:ext cx="10598150" cy="6608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49B6D-8C5C-4B92-A557-C0F52B2A1BFA}">
      <dsp:nvSpPr>
        <dsp:cNvPr id="0" name=""/>
        <dsp:cNvSpPr/>
      </dsp:nvSpPr>
      <dsp:spPr>
        <a:xfrm>
          <a:off x="199896" y="151786"/>
          <a:ext cx="363448" cy="363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FC8C2-89D0-4E06-9BF5-C3D20E53FFEF}">
      <dsp:nvSpPr>
        <dsp:cNvPr id="0" name=""/>
        <dsp:cNvSpPr/>
      </dsp:nvSpPr>
      <dsp:spPr>
        <a:xfrm>
          <a:off x="763242" y="310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Honesty: </a:t>
          </a:r>
          <a:r>
            <a:rPr lang="en-US" sz="1800" kern="1200"/>
            <a:t>ensures that my actions are transparent, resulting in trust and ethical decision-making.</a:t>
          </a:r>
        </a:p>
      </dsp:txBody>
      <dsp:txXfrm>
        <a:off x="763242" y="3102"/>
        <a:ext cx="9834907" cy="660816"/>
      </dsp:txXfrm>
    </dsp:sp>
    <dsp:sp modelId="{B3167489-7086-4786-9A87-4E6707B5FE81}">
      <dsp:nvSpPr>
        <dsp:cNvPr id="0" name=""/>
        <dsp:cNvSpPr/>
      </dsp:nvSpPr>
      <dsp:spPr>
        <a:xfrm>
          <a:off x="0" y="829122"/>
          <a:ext cx="10598150" cy="6608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A94A4-050A-432A-B558-51CACC8F2D3B}">
      <dsp:nvSpPr>
        <dsp:cNvPr id="0" name=""/>
        <dsp:cNvSpPr/>
      </dsp:nvSpPr>
      <dsp:spPr>
        <a:xfrm>
          <a:off x="199896" y="977806"/>
          <a:ext cx="363448" cy="363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EF9C3-5CC4-49FB-BBB9-E106DD6D8F6C}">
      <dsp:nvSpPr>
        <dsp:cNvPr id="0" name=""/>
        <dsp:cNvSpPr/>
      </dsp:nvSpPr>
      <dsp:spPr>
        <a:xfrm>
          <a:off x="763242" y="82912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Respect: </a:t>
          </a:r>
          <a:r>
            <a:rPr lang="en-US" sz="1800" kern="1200"/>
            <a:t>Encourages open-mindedness and valuing diverse perspectives</a:t>
          </a:r>
        </a:p>
      </dsp:txBody>
      <dsp:txXfrm>
        <a:off x="763242" y="829122"/>
        <a:ext cx="9834907" cy="660816"/>
      </dsp:txXfrm>
    </dsp:sp>
    <dsp:sp modelId="{28A78A04-EB6F-44A4-9261-72DD2AD980A6}">
      <dsp:nvSpPr>
        <dsp:cNvPr id="0" name=""/>
        <dsp:cNvSpPr/>
      </dsp:nvSpPr>
      <dsp:spPr>
        <a:xfrm>
          <a:off x="0" y="1655142"/>
          <a:ext cx="10598150" cy="6608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5C7B5-6C02-473D-B295-79ACCF5C5DCE}">
      <dsp:nvSpPr>
        <dsp:cNvPr id="0" name=""/>
        <dsp:cNvSpPr/>
      </dsp:nvSpPr>
      <dsp:spPr>
        <a:xfrm>
          <a:off x="199896" y="1803826"/>
          <a:ext cx="363448" cy="3634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051BB-8E15-4E99-9BE0-CD2F1A7A4D46}">
      <dsp:nvSpPr>
        <dsp:cNvPr id="0" name=""/>
        <dsp:cNvSpPr/>
      </dsp:nvSpPr>
      <dsp:spPr>
        <a:xfrm>
          <a:off x="763242" y="165514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Trust: </a:t>
          </a:r>
          <a:r>
            <a:rPr lang="en-US" sz="1800" kern="1200"/>
            <a:t>Drives reliability and accountability, building strong, dependable relationships.</a:t>
          </a:r>
        </a:p>
      </dsp:txBody>
      <dsp:txXfrm>
        <a:off x="763242" y="1655142"/>
        <a:ext cx="9834907" cy="660816"/>
      </dsp:txXfrm>
    </dsp:sp>
    <dsp:sp modelId="{72C5EF8E-CA6B-491A-B0D7-34A18C09DDF3}">
      <dsp:nvSpPr>
        <dsp:cNvPr id="0" name=""/>
        <dsp:cNvSpPr/>
      </dsp:nvSpPr>
      <dsp:spPr>
        <a:xfrm>
          <a:off x="0" y="2481162"/>
          <a:ext cx="10598150" cy="6608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E5B75-5F2F-43E8-AC07-295299B75457}">
      <dsp:nvSpPr>
        <dsp:cNvPr id="0" name=""/>
        <dsp:cNvSpPr/>
      </dsp:nvSpPr>
      <dsp:spPr>
        <a:xfrm>
          <a:off x="199896" y="2629846"/>
          <a:ext cx="363448" cy="3634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AE8FC-CB87-415F-8ABE-590842A4D58E}">
      <dsp:nvSpPr>
        <dsp:cNvPr id="0" name=""/>
        <dsp:cNvSpPr/>
      </dsp:nvSpPr>
      <dsp:spPr>
        <a:xfrm>
          <a:off x="763242" y="248116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Empathy: </a:t>
          </a:r>
          <a:r>
            <a:rPr lang="en-US" sz="1800" kern="1200"/>
            <a:t>helps me to take into account the feelings of others while making decisions </a:t>
          </a:r>
        </a:p>
      </dsp:txBody>
      <dsp:txXfrm>
        <a:off x="763242" y="2481162"/>
        <a:ext cx="9834907" cy="660816"/>
      </dsp:txXfrm>
    </dsp:sp>
    <dsp:sp modelId="{603F123C-E208-49EB-9452-4F695AFF1EF4}">
      <dsp:nvSpPr>
        <dsp:cNvPr id="0" name=""/>
        <dsp:cNvSpPr/>
      </dsp:nvSpPr>
      <dsp:spPr>
        <a:xfrm>
          <a:off x="0" y="3307182"/>
          <a:ext cx="10598150" cy="6608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60F3-3E25-4992-BEAD-B7ECDBAB5D0B}">
      <dsp:nvSpPr>
        <dsp:cNvPr id="0" name=""/>
        <dsp:cNvSpPr/>
      </dsp:nvSpPr>
      <dsp:spPr>
        <a:xfrm>
          <a:off x="199896" y="3455866"/>
          <a:ext cx="363448" cy="3634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7CE19-58D2-49C0-A423-0CB536F0DEDD}">
      <dsp:nvSpPr>
        <dsp:cNvPr id="0" name=""/>
        <dsp:cNvSpPr/>
      </dsp:nvSpPr>
      <dsp:spPr>
        <a:xfrm>
          <a:off x="763242" y="3307182"/>
          <a:ext cx="9834907" cy="660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36" tIns="69936" rIns="69936" bIns="699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Responsibility: </a:t>
          </a:r>
          <a:r>
            <a:rPr lang="en-US" sz="1800" kern="1200"/>
            <a:t>ensuring consistent results.</a:t>
          </a:r>
        </a:p>
      </dsp:txBody>
      <dsp:txXfrm>
        <a:off x="763242" y="3307182"/>
        <a:ext cx="9834907" cy="660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1C979-B88A-41FE-B244-9C3ED9736515}">
      <dsp:nvSpPr>
        <dsp:cNvPr id="0" name=""/>
        <dsp:cNvSpPr/>
      </dsp:nvSpPr>
      <dsp:spPr>
        <a:xfrm>
          <a:off x="0" y="2221"/>
          <a:ext cx="9160100" cy="1039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46263-03CD-4FF3-9390-841B932AA286}">
      <dsp:nvSpPr>
        <dsp:cNvPr id="0" name=""/>
        <dsp:cNvSpPr/>
      </dsp:nvSpPr>
      <dsp:spPr>
        <a:xfrm>
          <a:off x="314299" y="235998"/>
          <a:ext cx="571453" cy="571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1B6E4-443B-4028-BD46-DBE759D9BC0C}">
      <dsp:nvSpPr>
        <dsp:cNvPr id="0" name=""/>
        <dsp:cNvSpPr/>
      </dsp:nvSpPr>
      <dsp:spPr>
        <a:xfrm>
          <a:off x="1200052" y="2221"/>
          <a:ext cx="4122045" cy="10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61" tIns="109961" rIns="109961" bIns="1099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Challenge:</a:t>
          </a:r>
          <a:endParaRPr lang="en-US" sz="2500" kern="1200"/>
        </a:p>
      </dsp:txBody>
      <dsp:txXfrm>
        <a:off x="1200052" y="2221"/>
        <a:ext cx="4122045" cy="1039006"/>
      </dsp:txXfrm>
    </dsp:sp>
    <dsp:sp modelId="{CED95D2C-6243-41F7-A8DD-4A8100793D92}">
      <dsp:nvSpPr>
        <dsp:cNvPr id="0" name=""/>
        <dsp:cNvSpPr/>
      </dsp:nvSpPr>
      <dsp:spPr>
        <a:xfrm>
          <a:off x="5322097" y="2221"/>
          <a:ext cx="3836829" cy="10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61" tIns="109961" rIns="109961" bIns="10996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During a group project, a team member wasn’t contributing as expected, causing tension.</a:t>
          </a:r>
        </a:p>
      </dsp:txBody>
      <dsp:txXfrm>
        <a:off x="5322097" y="2221"/>
        <a:ext cx="3836829" cy="1039006"/>
      </dsp:txXfrm>
    </dsp:sp>
    <dsp:sp modelId="{5DC210D6-79DF-4088-B838-345299AEF84D}">
      <dsp:nvSpPr>
        <dsp:cNvPr id="0" name=""/>
        <dsp:cNvSpPr/>
      </dsp:nvSpPr>
      <dsp:spPr>
        <a:xfrm>
          <a:off x="0" y="1300979"/>
          <a:ext cx="9160100" cy="1039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861B6-AC0C-4D7C-AD68-9E2E84BEBF16}">
      <dsp:nvSpPr>
        <dsp:cNvPr id="0" name=""/>
        <dsp:cNvSpPr/>
      </dsp:nvSpPr>
      <dsp:spPr>
        <a:xfrm>
          <a:off x="314299" y="1534755"/>
          <a:ext cx="571453" cy="571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FAA9A-605C-4E36-BB1D-AD9EA2D75C8C}">
      <dsp:nvSpPr>
        <dsp:cNvPr id="0" name=""/>
        <dsp:cNvSpPr/>
      </dsp:nvSpPr>
      <dsp:spPr>
        <a:xfrm>
          <a:off x="1200052" y="1300979"/>
          <a:ext cx="4122045" cy="10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61" tIns="109961" rIns="109961" bIns="1099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Actions Taken:</a:t>
          </a:r>
          <a:endParaRPr lang="en-US" sz="2500" kern="1200"/>
        </a:p>
      </dsp:txBody>
      <dsp:txXfrm>
        <a:off x="1200052" y="1300979"/>
        <a:ext cx="4122045" cy="1039006"/>
      </dsp:txXfrm>
    </dsp:sp>
    <dsp:sp modelId="{1A221669-15BD-4CCB-ABD7-7B5F4D6D21EA}">
      <dsp:nvSpPr>
        <dsp:cNvPr id="0" name=""/>
        <dsp:cNvSpPr/>
      </dsp:nvSpPr>
      <dsp:spPr>
        <a:xfrm>
          <a:off x="5322097" y="1300979"/>
          <a:ext cx="3836829" cy="10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61" tIns="109961" rIns="109961" bIns="10996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 addressed the situation with empathy and accountability, having an honest conversation with the team member.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Set manageable expectations and clarified the importance of their contribution.</a:t>
          </a:r>
        </a:p>
      </dsp:txBody>
      <dsp:txXfrm>
        <a:off x="5322097" y="1300979"/>
        <a:ext cx="3836829" cy="1039006"/>
      </dsp:txXfrm>
    </dsp:sp>
    <dsp:sp modelId="{E32E9A38-948A-4FB9-B51A-2E1EA54E9636}">
      <dsp:nvSpPr>
        <dsp:cNvPr id="0" name=""/>
        <dsp:cNvSpPr/>
      </dsp:nvSpPr>
      <dsp:spPr>
        <a:xfrm>
          <a:off x="0" y="2599737"/>
          <a:ext cx="9160100" cy="103900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ECD06-9DFF-41DA-A4E2-BDB9C13E72FA}">
      <dsp:nvSpPr>
        <dsp:cNvPr id="0" name=""/>
        <dsp:cNvSpPr/>
      </dsp:nvSpPr>
      <dsp:spPr>
        <a:xfrm>
          <a:off x="314299" y="2833513"/>
          <a:ext cx="571453" cy="571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CCD60-27A3-4698-B1EE-F5CE763DC315}">
      <dsp:nvSpPr>
        <dsp:cNvPr id="0" name=""/>
        <dsp:cNvSpPr/>
      </dsp:nvSpPr>
      <dsp:spPr>
        <a:xfrm>
          <a:off x="1200052" y="2599737"/>
          <a:ext cx="4122045" cy="10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61" tIns="109961" rIns="109961" bIns="1099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Outcome:</a:t>
          </a:r>
          <a:endParaRPr lang="en-US" sz="2500" kern="1200"/>
        </a:p>
      </dsp:txBody>
      <dsp:txXfrm>
        <a:off x="1200052" y="2599737"/>
        <a:ext cx="4122045" cy="1039006"/>
      </dsp:txXfrm>
    </dsp:sp>
    <dsp:sp modelId="{ACC5020A-EEFC-4BE2-B782-A3CA632379AA}">
      <dsp:nvSpPr>
        <dsp:cNvPr id="0" name=""/>
        <dsp:cNvSpPr/>
      </dsp:nvSpPr>
      <dsp:spPr>
        <a:xfrm>
          <a:off x="5322097" y="2599737"/>
          <a:ext cx="3836829" cy="1039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61" tIns="109961" rIns="109961" bIns="10996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team member stepped up, and we met the project deadline successfully.</a:t>
          </a:r>
        </a:p>
      </dsp:txBody>
      <dsp:txXfrm>
        <a:off x="5322097" y="2599737"/>
        <a:ext cx="3836829" cy="1039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35900-FE97-4228-B387-94290A1F5505}">
      <dsp:nvSpPr>
        <dsp:cNvPr id="0" name=""/>
        <dsp:cNvSpPr/>
      </dsp:nvSpPr>
      <dsp:spPr>
        <a:xfrm>
          <a:off x="0" y="3938"/>
          <a:ext cx="5131725" cy="8381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F2B38-2CCA-47A1-AC25-C12273404752}">
      <dsp:nvSpPr>
        <dsp:cNvPr id="0" name=""/>
        <dsp:cNvSpPr/>
      </dsp:nvSpPr>
      <dsp:spPr>
        <a:xfrm>
          <a:off x="253547" y="192527"/>
          <a:ext cx="461446" cy="46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F63C7-42EA-4C04-A386-5793FBE1A759}">
      <dsp:nvSpPr>
        <dsp:cNvPr id="0" name=""/>
        <dsp:cNvSpPr/>
      </dsp:nvSpPr>
      <dsp:spPr>
        <a:xfrm>
          <a:off x="968541" y="3938"/>
          <a:ext cx="4119427" cy="91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23" tIns="97023" rIns="97023" bIns="97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Promoting Sustainable Development in Jordan.</a:t>
          </a:r>
        </a:p>
      </dsp:txBody>
      <dsp:txXfrm>
        <a:off x="968541" y="3938"/>
        <a:ext cx="4119427" cy="916752"/>
      </dsp:txXfrm>
    </dsp:sp>
    <dsp:sp modelId="{8FF43D5B-0C32-45C0-8017-B0FC3401B0D5}">
      <dsp:nvSpPr>
        <dsp:cNvPr id="0" name=""/>
        <dsp:cNvSpPr/>
      </dsp:nvSpPr>
      <dsp:spPr>
        <a:xfrm>
          <a:off x="0" y="1149879"/>
          <a:ext cx="5131725" cy="8381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60700-908A-46B8-A031-372EDE841162}">
      <dsp:nvSpPr>
        <dsp:cNvPr id="0" name=""/>
        <dsp:cNvSpPr/>
      </dsp:nvSpPr>
      <dsp:spPr>
        <a:xfrm>
          <a:off x="253547" y="1338468"/>
          <a:ext cx="461446" cy="46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B4B4-D4F8-4573-ADFC-75AF493984AD}">
      <dsp:nvSpPr>
        <dsp:cNvPr id="0" name=""/>
        <dsp:cNvSpPr/>
      </dsp:nvSpPr>
      <dsp:spPr>
        <a:xfrm>
          <a:off x="968541" y="1149879"/>
          <a:ext cx="4119427" cy="91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23" tIns="97023" rIns="97023" bIns="97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Long Term Impact: Sustainable development focuses on critical challenges and solutions that improve living standards for current and future generations in Jordan.</a:t>
          </a:r>
        </a:p>
      </dsp:txBody>
      <dsp:txXfrm>
        <a:off x="968541" y="1149879"/>
        <a:ext cx="4119427" cy="916752"/>
      </dsp:txXfrm>
    </dsp:sp>
    <dsp:sp modelId="{7BC81C5E-C87B-4983-A529-574C14121785}">
      <dsp:nvSpPr>
        <dsp:cNvPr id="0" name=""/>
        <dsp:cNvSpPr/>
      </dsp:nvSpPr>
      <dsp:spPr>
        <a:xfrm>
          <a:off x="0" y="2295820"/>
          <a:ext cx="5131725" cy="8381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8B303-D7AC-4FC5-8DB9-EAB089289B7E}">
      <dsp:nvSpPr>
        <dsp:cNvPr id="0" name=""/>
        <dsp:cNvSpPr/>
      </dsp:nvSpPr>
      <dsp:spPr>
        <a:xfrm>
          <a:off x="253547" y="2484409"/>
          <a:ext cx="461446" cy="46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61666-4DB3-4A1F-852A-C28DC3CB0AEE}">
      <dsp:nvSpPr>
        <dsp:cNvPr id="0" name=""/>
        <dsp:cNvSpPr/>
      </dsp:nvSpPr>
      <dsp:spPr>
        <a:xfrm>
          <a:off x="968541" y="2295820"/>
          <a:ext cx="4119427" cy="91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23" tIns="97023" rIns="97023" bIns="97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 in Jordan's growth: by creating jobs, and encouraging innovation, which is in line with my goal of actually improving people's lives in Jordan.</a:t>
          </a:r>
        </a:p>
      </dsp:txBody>
      <dsp:txXfrm>
        <a:off x="968541" y="2295820"/>
        <a:ext cx="4119427" cy="916752"/>
      </dsp:txXfrm>
    </dsp:sp>
    <dsp:sp modelId="{64FEB592-EDDC-484E-BA02-C618525B8684}">
      <dsp:nvSpPr>
        <dsp:cNvPr id="0" name=""/>
        <dsp:cNvSpPr/>
      </dsp:nvSpPr>
      <dsp:spPr>
        <a:xfrm>
          <a:off x="0" y="3441760"/>
          <a:ext cx="5131725" cy="8381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21CE6-2E0C-44F3-A608-AF36608EE8FE}">
      <dsp:nvSpPr>
        <dsp:cNvPr id="0" name=""/>
        <dsp:cNvSpPr/>
      </dsp:nvSpPr>
      <dsp:spPr>
        <a:xfrm>
          <a:off x="253547" y="3630349"/>
          <a:ext cx="461446" cy="46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302DC-AE8F-454F-9123-84E429DB1671}">
      <dsp:nvSpPr>
        <dsp:cNvPr id="0" name=""/>
        <dsp:cNvSpPr/>
      </dsp:nvSpPr>
      <dsp:spPr>
        <a:xfrm>
          <a:off x="968541" y="3441760"/>
          <a:ext cx="4119427" cy="916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23" tIns="97023" rIns="97023" bIns="970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aligns with my values of </a:t>
          </a:r>
          <a:r>
            <a:rPr lang="en-US" sz="1400" b="1" kern="1200"/>
            <a:t>empathy</a:t>
          </a:r>
          <a:r>
            <a:rPr lang="en-US" sz="1400" kern="1200"/>
            <a:t>, </a:t>
          </a:r>
          <a:r>
            <a:rPr lang="en-US" sz="1400" b="1" kern="1200"/>
            <a:t>responsibility</a:t>
          </a:r>
          <a:r>
            <a:rPr lang="en-US" sz="1400" kern="1200"/>
            <a:t>, and creating positive, long-term change.</a:t>
          </a:r>
        </a:p>
      </dsp:txBody>
      <dsp:txXfrm>
        <a:off x="968541" y="3441760"/>
        <a:ext cx="4119427" cy="9167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E865E-A374-4CBD-8851-60938EF098C1}">
      <dsp:nvSpPr>
        <dsp:cNvPr id="0" name=""/>
        <dsp:cNvSpPr/>
      </dsp:nvSpPr>
      <dsp:spPr>
        <a:xfrm>
          <a:off x="0" y="484"/>
          <a:ext cx="10598150" cy="11343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537FF-B4AD-4D38-BC50-7AE0E482E020}">
      <dsp:nvSpPr>
        <dsp:cNvPr id="0" name=""/>
        <dsp:cNvSpPr/>
      </dsp:nvSpPr>
      <dsp:spPr>
        <a:xfrm>
          <a:off x="343132" y="255707"/>
          <a:ext cx="623877" cy="623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BCBE-C56B-4D6E-A8FD-8F2657DDD771}">
      <dsp:nvSpPr>
        <dsp:cNvPr id="0" name=""/>
        <dsp:cNvSpPr/>
      </dsp:nvSpPr>
      <dsp:spPr>
        <a:xfrm>
          <a:off x="1310143" y="484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Focus</a:t>
          </a:r>
          <a:r>
            <a:rPr lang="en-US" sz="2400" kern="1200" dirty="0"/>
            <a:t>: Creating solutions that balance: </a:t>
          </a:r>
          <a:r>
            <a:rPr lang="en-US" sz="2400" b="1" kern="1200" dirty="0"/>
            <a:t>Environmental wealth, Economic Growth, Social Equity</a:t>
          </a:r>
          <a:endParaRPr lang="en-US" sz="2400" kern="1200" dirty="0"/>
        </a:p>
      </dsp:txBody>
      <dsp:txXfrm>
        <a:off x="1310143" y="484"/>
        <a:ext cx="9288006" cy="1134323"/>
      </dsp:txXfrm>
    </dsp:sp>
    <dsp:sp modelId="{FF4A39F5-41DA-4E72-9530-0D3924884234}">
      <dsp:nvSpPr>
        <dsp:cNvPr id="0" name=""/>
        <dsp:cNvSpPr/>
      </dsp:nvSpPr>
      <dsp:spPr>
        <a:xfrm>
          <a:off x="0" y="1418388"/>
          <a:ext cx="10598150" cy="11343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DE1C8-CD70-426F-A670-5366408AC99F}">
      <dsp:nvSpPr>
        <dsp:cNvPr id="0" name=""/>
        <dsp:cNvSpPr/>
      </dsp:nvSpPr>
      <dsp:spPr>
        <a:xfrm>
          <a:off x="343132" y="1673611"/>
          <a:ext cx="623877" cy="623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FC782-2BAB-4985-8096-359C8DE07627}">
      <dsp:nvSpPr>
        <dsp:cNvPr id="0" name=""/>
        <dsp:cNvSpPr/>
      </dsp:nvSpPr>
      <dsp:spPr>
        <a:xfrm>
          <a:off x="1310143" y="1418388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Important of the projects in Jordan: </a:t>
          </a:r>
          <a:r>
            <a:rPr lang="en-US" sz="2400" kern="1200"/>
            <a:t>Clean energy projects, Water saving efforts.</a:t>
          </a:r>
        </a:p>
      </dsp:txBody>
      <dsp:txXfrm>
        <a:off x="1310143" y="1418388"/>
        <a:ext cx="9288006" cy="1134323"/>
      </dsp:txXfrm>
    </dsp:sp>
    <dsp:sp modelId="{AA6A6EBA-0BCC-46D5-916F-5B51F7803357}">
      <dsp:nvSpPr>
        <dsp:cNvPr id="0" name=""/>
        <dsp:cNvSpPr/>
      </dsp:nvSpPr>
      <dsp:spPr>
        <a:xfrm>
          <a:off x="0" y="2836292"/>
          <a:ext cx="10598150" cy="11343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2F37E-629D-4277-91E8-3AE1B7013C5A}">
      <dsp:nvSpPr>
        <dsp:cNvPr id="0" name=""/>
        <dsp:cNvSpPr/>
      </dsp:nvSpPr>
      <dsp:spPr>
        <a:xfrm>
          <a:off x="343132" y="3091515"/>
          <a:ext cx="623877" cy="623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3CC01-E66C-434F-9939-4D7602583437}">
      <dsp:nvSpPr>
        <dsp:cNvPr id="0" name=""/>
        <dsp:cNvSpPr/>
      </dsp:nvSpPr>
      <dsp:spPr>
        <a:xfrm>
          <a:off x="1310143" y="2836292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Potential Societal Impact</a:t>
          </a:r>
          <a:r>
            <a:rPr lang="en-US" sz="2400" kern="1200" dirty="0"/>
            <a:t>: Improved living standards, </a:t>
          </a:r>
          <a:r>
            <a:rPr lang="en-US" sz="2400" b="1" kern="1200" dirty="0"/>
            <a:t>Job</a:t>
          </a:r>
          <a:r>
            <a:rPr lang="en-US" sz="2400" kern="1200" dirty="0"/>
            <a:t> creation, and </a:t>
          </a:r>
          <a:r>
            <a:rPr lang="en-US" sz="2400" b="1" kern="1200" dirty="0"/>
            <a:t>Healthier</a:t>
          </a:r>
          <a:r>
            <a:rPr lang="en-US" sz="2400" kern="1200" dirty="0"/>
            <a:t> environment for upcoming generations.</a:t>
          </a:r>
        </a:p>
      </dsp:txBody>
      <dsp:txXfrm>
        <a:off x="1310143" y="2836292"/>
        <a:ext cx="9288006" cy="11343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50B8A-B229-DD45-9A8C-E41EC5473362}">
      <dsp:nvSpPr>
        <dsp:cNvPr id="0" name=""/>
        <dsp:cNvSpPr/>
      </dsp:nvSpPr>
      <dsp:spPr>
        <a:xfrm>
          <a:off x="0" y="0"/>
          <a:ext cx="9008427" cy="1191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Reflects my core values of </a:t>
          </a:r>
          <a:r>
            <a:rPr lang="en-US" sz="2200" b="1" kern="1200"/>
            <a:t>empathy</a:t>
          </a:r>
          <a:r>
            <a:rPr lang="en-US" sz="2200" kern="1200"/>
            <a:t>, </a:t>
          </a:r>
          <a:r>
            <a:rPr lang="en-US" sz="2200" b="1" kern="1200"/>
            <a:t>responsibility</a:t>
          </a:r>
          <a:r>
            <a:rPr lang="en-US" sz="2200" kern="1200"/>
            <a:t>, and </a:t>
          </a:r>
          <a:r>
            <a:rPr lang="en-US" sz="2200" b="1" kern="1200"/>
            <a:t>respect</a:t>
          </a:r>
          <a:r>
            <a:rPr lang="en-US" sz="2200" kern="1200"/>
            <a:t> for people and the planet.</a:t>
          </a:r>
        </a:p>
      </dsp:txBody>
      <dsp:txXfrm>
        <a:off x="34893" y="34893"/>
        <a:ext cx="7722888" cy="1121544"/>
      </dsp:txXfrm>
    </dsp:sp>
    <dsp:sp modelId="{337173F6-93D4-CA4C-B675-7B3750D351CF}">
      <dsp:nvSpPr>
        <dsp:cNvPr id="0" name=""/>
        <dsp:cNvSpPr/>
      </dsp:nvSpPr>
      <dsp:spPr>
        <a:xfrm>
          <a:off x="794861" y="1389885"/>
          <a:ext cx="9008427" cy="1191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Offers </a:t>
          </a:r>
          <a:r>
            <a:rPr lang="en-US" sz="2200" b="1" kern="1200" dirty="0"/>
            <a:t>ethical</a:t>
          </a:r>
          <a:r>
            <a:rPr lang="en-US" sz="2200" kern="1200" dirty="0"/>
            <a:t> and long-term solutions to pressing issues such as </a:t>
          </a:r>
          <a:r>
            <a:rPr lang="en-US" sz="2200" b="1" kern="1200" dirty="0"/>
            <a:t>water scarcity</a:t>
          </a:r>
          <a:r>
            <a:rPr lang="en-US" sz="2200" kern="1200" dirty="0"/>
            <a:t>, </a:t>
          </a:r>
          <a:r>
            <a:rPr lang="en-US" sz="2200" b="1" kern="1200" dirty="0"/>
            <a:t>energy consumption</a:t>
          </a:r>
          <a:r>
            <a:rPr lang="en-US" sz="2200" kern="1200" dirty="0"/>
            <a:t>, and </a:t>
          </a:r>
          <a:r>
            <a:rPr lang="en-US" sz="2200" b="1" kern="1200" dirty="0"/>
            <a:t>environmental damage</a:t>
          </a:r>
          <a:r>
            <a:rPr lang="en-US" sz="2200" kern="1200" dirty="0"/>
            <a:t>.</a:t>
          </a:r>
        </a:p>
      </dsp:txBody>
      <dsp:txXfrm>
        <a:off x="829754" y="1424778"/>
        <a:ext cx="7369415" cy="1121544"/>
      </dsp:txXfrm>
    </dsp:sp>
    <dsp:sp modelId="{3E55C017-3489-A044-A9DB-E0B229E9E0FD}">
      <dsp:nvSpPr>
        <dsp:cNvPr id="0" name=""/>
        <dsp:cNvSpPr/>
      </dsp:nvSpPr>
      <dsp:spPr>
        <a:xfrm>
          <a:off x="1589722" y="2779770"/>
          <a:ext cx="9008427" cy="1191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Benefits both society and the environment by improving </a:t>
          </a:r>
          <a:r>
            <a:rPr lang="en-US" sz="2200" b="1" kern="1200" dirty="0"/>
            <a:t>living standards </a:t>
          </a:r>
          <a:r>
            <a:rPr lang="en-US" sz="2200" kern="1200" dirty="0"/>
            <a:t>and preserving resources for </a:t>
          </a:r>
          <a:r>
            <a:rPr lang="en-US" sz="2200" b="1" kern="1200" dirty="0"/>
            <a:t>future generations.</a:t>
          </a:r>
        </a:p>
      </dsp:txBody>
      <dsp:txXfrm>
        <a:off x="1624615" y="2814663"/>
        <a:ext cx="7369415" cy="1121544"/>
      </dsp:txXfrm>
    </dsp:sp>
    <dsp:sp modelId="{A9A82E7B-40F4-154C-A7CF-E601C56F2787}">
      <dsp:nvSpPr>
        <dsp:cNvPr id="0" name=""/>
        <dsp:cNvSpPr/>
      </dsp:nvSpPr>
      <dsp:spPr>
        <a:xfrm>
          <a:off x="8234062" y="903425"/>
          <a:ext cx="774364" cy="774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408294" y="903425"/>
        <a:ext cx="425900" cy="582709"/>
      </dsp:txXfrm>
    </dsp:sp>
    <dsp:sp modelId="{25930068-96DA-8C4E-BF0A-E6761B4F48EC}">
      <dsp:nvSpPr>
        <dsp:cNvPr id="0" name=""/>
        <dsp:cNvSpPr/>
      </dsp:nvSpPr>
      <dsp:spPr>
        <a:xfrm>
          <a:off x="9028924" y="2285368"/>
          <a:ext cx="774364" cy="774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9203156" y="2285368"/>
        <a:ext cx="425900" cy="5827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48858-1E41-E243-85B7-ED54FE43DFF4}">
      <dsp:nvSpPr>
        <dsp:cNvPr id="0" name=""/>
        <dsp:cNvSpPr/>
      </dsp:nvSpPr>
      <dsp:spPr>
        <a:xfrm>
          <a:off x="0" y="0"/>
          <a:ext cx="8481578" cy="9526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Clear Communication:</a:t>
          </a:r>
          <a:r>
            <a:rPr lang="en-US" sz="2400" kern="1200" dirty="0"/>
            <a:t> Ensure every team member understands our role in the vision.</a:t>
          </a:r>
        </a:p>
      </dsp:txBody>
      <dsp:txXfrm>
        <a:off x="27903" y="27903"/>
        <a:ext cx="7373055" cy="896878"/>
      </dsp:txXfrm>
    </dsp:sp>
    <dsp:sp modelId="{95EE9988-4A95-2B4C-9CC0-5EAD998DE5CF}">
      <dsp:nvSpPr>
        <dsp:cNvPr id="0" name=""/>
        <dsp:cNvSpPr/>
      </dsp:nvSpPr>
      <dsp:spPr>
        <a:xfrm>
          <a:off x="710332" y="1125900"/>
          <a:ext cx="8481578" cy="952684"/>
        </a:xfrm>
        <a:prstGeom prst="roundRect">
          <a:avLst>
            <a:gd name="adj" fmla="val 10000"/>
          </a:avLst>
        </a:prstGeom>
        <a:solidFill>
          <a:schemeClr val="accent2">
            <a:hueOff val="-279338"/>
            <a:satOff val="-2983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Collaborative Planning: </a:t>
          </a:r>
          <a:r>
            <a:rPr lang="en-US" sz="2400" kern="1200" dirty="0"/>
            <a:t>Involve team members in goal-setting for a shared sense of ownership.</a:t>
          </a:r>
        </a:p>
      </dsp:txBody>
      <dsp:txXfrm>
        <a:off x="738235" y="1153803"/>
        <a:ext cx="7096195" cy="896878"/>
      </dsp:txXfrm>
    </dsp:sp>
    <dsp:sp modelId="{2F1822F2-6B8A-F641-9983-ADC781E7A1DF}">
      <dsp:nvSpPr>
        <dsp:cNvPr id="0" name=""/>
        <dsp:cNvSpPr/>
      </dsp:nvSpPr>
      <dsp:spPr>
        <a:xfrm>
          <a:off x="1410062" y="2251800"/>
          <a:ext cx="8481578" cy="952684"/>
        </a:xfrm>
        <a:prstGeom prst="roundRect">
          <a:avLst>
            <a:gd name="adj" fmla="val 10000"/>
          </a:avLst>
        </a:prstGeom>
        <a:solidFill>
          <a:schemeClr val="accent2">
            <a:hueOff val="-558676"/>
            <a:satOff val="-596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Motivation: </a:t>
          </a:r>
          <a:r>
            <a:rPr lang="en-US" sz="2400" b="0" kern="1200" dirty="0"/>
            <a:t>to do celebration or any </a:t>
          </a:r>
          <a:r>
            <a:rPr lang="en-US" sz="2400" b="0" kern="1200" dirty="0" err="1"/>
            <a:t>appreatiation</a:t>
          </a:r>
          <a:r>
            <a:rPr lang="en-US" sz="2400" b="0" kern="1200" dirty="0"/>
            <a:t> thing when accomplishing any step </a:t>
          </a:r>
          <a:endParaRPr lang="en-US" sz="2400" kern="1200" dirty="0"/>
        </a:p>
      </dsp:txBody>
      <dsp:txXfrm>
        <a:off x="1437965" y="2279703"/>
        <a:ext cx="7106797" cy="896878"/>
      </dsp:txXfrm>
    </dsp:sp>
    <dsp:sp modelId="{10897E48-7B82-DF47-9E13-D5AC77719CD4}">
      <dsp:nvSpPr>
        <dsp:cNvPr id="0" name=""/>
        <dsp:cNvSpPr/>
      </dsp:nvSpPr>
      <dsp:spPr>
        <a:xfrm>
          <a:off x="2120394" y="3377700"/>
          <a:ext cx="8481578" cy="952684"/>
        </a:xfrm>
        <a:prstGeom prst="roundRect">
          <a:avLst>
            <a:gd name="adj" fmla="val 10000"/>
          </a:avLst>
        </a:prstGeom>
        <a:solidFill>
          <a:schemeClr val="accent2">
            <a:hueOff val="-838013"/>
            <a:satOff val="-8950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kern="1200" dirty="0"/>
            <a:t>Empowerment and training: </a:t>
          </a:r>
          <a:r>
            <a:rPr lang="en-US" sz="2400" kern="1200" dirty="0"/>
            <a:t>Provide skill-building opportunities for team members.</a:t>
          </a:r>
        </a:p>
      </dsp:txBody>
      <dsp:txXfrm>
        <a:off x="2148297" y="3405603"/>
        <a:ext cx="7096195" cy="896878"/>
      </dsp:txXfrm>
    </dsp:sp>
    <dsp:sp modelId="{7463E526-BC07-944D-A961-C23FE1AD1542}">
      <dsp:nvSpPr>
        <dsp:cNvPr id="0" name=""/>
        <dsp:cNvSpPr/>
      </dsp:nvSpPr>
      <dsp:spPr>
        <a:xfrm>
          <a:off x="7862333" y="729669"/>
          <a:ext cx="619245" cy="619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001663" y="729669"/>
        <a:ext cx="340585" cy="465982"/>
      </dsp:txXfrm>
    </dsp:sp>
    <dsp:sp modelId="{A23EC0DD-1E3E-5449-BD6E-EBA5923C6CF8}">
      <dsp:nvSpPr>
        <dsp:cNvPr id="0" name=""/>
        <dsp:cNvSpPr/>
      </dsp:nvSpPr>
      <dsp:spPr>
        <a:xfrm>
          <a:off x="8572665" y="1855569"/>
          <a:ext cx="619245" cy="619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23779"/>
            <a:satOff val="-8798"/>
            <a:lumOff val="-7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3779"/>
              <a:satOff val="-8798"/>
              <a:lumOff val="-7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711995" y="1855569"/>
        <a:ext cx="340585" cy="465982"/>
      </dsp:txXfrm>
    </dsp:sp>
    <dsp:sp modelId="{6F06B527-829F-AF42-B604-2D47EFB7E908}">
      <dsp:nvSpPr>
        <dsp:cNvPr id="0" name=""/>
        <dsp:cNvSpPr/>
      </dsp:nvSpPr>
      <dsp:spPr>
        <a:xfrm>
          <a:off x="9272395" y="2981470"/>
          <a:ext cx="619245" cy="6192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47558"/>
            <a:satOff val="-17596"/>
            <a:lumOff val="-158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47558"/>
              <a:satOff val="-17596"/>
              <a:lumOff val="-15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411725" y="2981470"/>
        <a:ext cx="340585" cy="465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8507F-4757-1541-84ED-F6ED3BBA64EA}" type="datetimeFigureOut">
              <a:rPr lang="en-JO" smtClean="0"/>
              <a:t>29/12/2024</a:t>
            </a:fld>
            <a:endParaRPr lang="en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FB5DB-19DF-994F-8521-82BE948255E1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078820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/>
            <a:r>
              <a:rPr lang="en-J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Being a leader is not about that u </a:t>
            </a:r>
            <a:r>
              <a:rPr lang="en-JO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have power or a position; </a:t>
            </a:r>
            <a:r>
              <a:rPr lang="en-J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it is all about having </a:t>
            </a:r>
            <a:r>
              <a:rPr lang="en-JO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responsibility</a:t>
            </a:r>
            <a:r>
              <a:rPr lang="en-J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and flexibility.</a:t>
            </a:r>
            <a:endParaRPr lang="en-J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J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J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/>
            <a:r>
              <a:rPr lang="en-J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Leadership also </a:t>
            </a:r>
            <a:r>
              <a:rPr lang="en-JO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creates an environment </a:t>
            </a:r>
            <a:r>
              <a:rPr lang="en-J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where people feel valued and </a:t>
            </a:r>
            <a:r>
              <a:rPr lang="en-JO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motivated so they can give the best</a:t>
            </a:r>
            <a:endParaRPr lang="en-JO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5DB-19DF-994F-8521-82BE948255E1}" type="slidenum">
              <a:rPr lang="en-JO" smtClean="0"/>
              <a:t>3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86040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5DB-19DF-994F-8521-82BE948255E1}" type="slidenum">
              <a:rPr lang="en-JO" smtClean="0"/>
              <a:t>4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8611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5DB-19DF-994F-8521-82BE948255E1}" type="slidenum">
              <a:rPr lang="en-JO" smtClean="0"/>
              <a:t>12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23164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5DB-19DF-994F-8521-82BE948255E1}" type="slidenum">
              <a:rPr lang="en-JO" smtClean="0"/>
              <a:t>13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99074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FB5DB-19DF-994F-8521-82BE948255E1}" type="slidenum">
              <a:rPr lang="en-JO" smtClean="0"/>
              <a:t>14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82959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7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908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28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2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2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33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2" r:id="rId8"/>
    <p:sldLayoutId id="2147483703" r:id="rId9"/>
    <p:sldLayoutId id="2147483704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3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svg"/><Relationship Id="rId9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svg"/><Relationship Id="rId9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1FE40-DCF4-AA45-9BD2-8BA54D3A5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873" y="1261872"/>
            <a:ext cx="4474034" cy="2667684"/>
          </a:xfrm>
        </p:spPr>
        <p:txBody>
          <a:bodyPr anchor="b">
            <a:normAutofit/>
          </a:bodyPr>
          <a:lstStyle/>
          <a:p>
            <a:r>
              <a:rPr lang="en-US" sz="3300"/>
              <a:t>Leadership Camp</a:t>
            </a:r>
            <a:endParaRPr lang="en-JO" sz="33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18ECFB-73A1-4516-8DEC-9B39996B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162" y="342"/>
            <a:ext cx="3085837" cy="5145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58FB13-464F-495D-8CCD-8CF6966AA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5870" y="1189088"/>
            <a:ext cx="1910081" cy="5066594"/>
          </a:xfrm>
          <a:prstGeom prst="rect">
            <a:avLst/>
          </a:pr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flag&#10;&#10;Description automatically generated">
            <a:extLst>
              <a:ext uri="{FF2B5EF4-FFF2-40B4-BE49-F238E27FC236}">
                <a16:creationId xmlns:a16="http://schemas.microsoft.com/office/drawing/2014/main" id="{F670BD2A-FA89-90AD-27CD-48138E5F62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" b="3"/>
          <a:stretch/>
        </p:blipFill>
        <p:spPr>
          <a:xfrm>
            <a:off x="5918432" y="742379"/>
            <a:ext cx="5437822" cy="5437822"/>
          </a:xfrm>
          <a:custGeom>
            <a:avLst/>
            <a:gdLst/>
            <a:ahLst/>
            <a:cxnLst/>
            <a:rect l="l" t="t" r="r" b="b"/>
            <a:pathLst>
              <a:path w="5044440" h="5044440">
                <a:moveTo>
                  <a:pt x="2522220" y="0"/>
                </a:moveTo>
                <a:cubicBezTo>
                  <a:pt x="3915204" y="0"/>
                  <a:pt x="5044440" y="1129236"/>
                  <a:pt x="5044440" y="2522220"/>
                </a:cubicBezTo>
                <a:cubicBezTo>
                  <a:pt x="5044440" y="3915204"/>
                  <a:pt x="3915204" y="5044440"/>
                  <a:pt x="2522220" y="5044440"/>
                </a:cubicBezTo>
                <a:cubicBezTo>
                  <a:pt x="1129236" y="5044440"/>
                  <a:pt x="0" y="3915204"/>
                  <a:pt x="0" y="2522220"/>
                </a:cubicBezTo>
                <a:cubicBezTo>
                  <a:pt x="0" y="1129236"/>
                  <a:pt x="1129236" y="0"/>
                  <a:pt x="2522220" y="0"/>
                </a:cubicBezTo>
                <a:close/>
              </a:path>
            </a:pathLst>
          </a:custGeom>
          <a:effectLst>
            <a:outerShdw dist="165100" dir="19200000" algn="b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143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CC59F7A-2AF1-4970-9035-D2568B5DF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973A6C28-160C-4725-8074-903C14EE9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" y="2495548"/>
            <a:ext cx="4362451" cy="4362451"/>
          </a:xfrm>
          <a:custGeom>
            <a:avLst/>
            <a:gdLst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2385918 w 2385918"/>
              <a:gd name="connsiteY2" fmla="*/ 2385918 h 2385918"/>
              <a:gd name="connsiteX3" fmla="*/ 0 w 2385918"/>
              <a:gd name="connsiteY3" fmla="*/ 2385918 h 2385918"/>
              <a:gd name="connsiteX4" fmla="*/ 0 w 2385918"/>
              <a:gd name="connsiteY4" fmla="*/ 0 h 2385918"/>
              <a:gd name="connsiteX0" fmla="*/ 0 w 2385918"/>
              <a:gd name="connsiteY0" fmla="*/ 0 h 2385918"/>
              <a:gd name="connsiteX1" fmla="*/ 2385918 w 2385918"/>
              <a:gd name="connsiteY1" fmla="*/ 0 h 2385918"/>
              <a:gd name="connsiteX2" fmla="*/ 0 w 2385918"/>
              <a:gd name="connsiteY2" fmla="*/ 2385918 h 2385918"/>
              <a:gd name="connsiteX3" fmla="*/ 0 w 2385918"/>
              <a:gd name="connsiteY3" fmla="*/ 0 h 238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5918" h="2385918">
                <a:moveTo>
                  <a:pt x="0" y="0"/>
                </a:moveTo>
                <a:lnTo>
                  <a:pt x="2385918" y="0"/>
                </a:lnTo>
                <a:lnTo>
                  <a:pt x="0" y="23859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C84770F-6C1F-4355-9621-8DC3944B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9972" y="2495548"/>
            <a:ext cx="4362451" cy="4362451"/>
          </a:xfrm>
          <a:custGeom>
            <a:avLst/>
            <a:gdLst>
              <a:gd name="connsiteX0" fmla="*/ 0 w 4920343"/>
              <a:gd name="connsiteY0" fmla="*/ 0 h 4920343"/>
              <a:gd name="connsiteX1" fmla="*/ 4920343 w 4920343"/>
              <a:gd name="connsiteY1" fmla="*/ 0 h 4920343"/>
              <a:gd name="connsiteX2" fmla="*/ 4920343 w 4920343"/>
              <a:gd name="connsiteY2" fmla="*/ 4920343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0343" h="4920343">
                <a:moveTo>
                  <a:pt x="0" y="0"/>
                </a:moveTo>
                <a:lnTo>
                  <a:pt x="4920343" y="0"/>
                </a:lnTo>
                <a:lnTo>
                  <a:pt x="4920343" y="492034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72CF43-A522-41F2-BA92-E7E80D3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7185" y="611142"/>
            <a:ext cx="10166410" cy="51744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293" y="817751"/>
            <a:ext cx="10591798" cy="5242029"/>
          </a:xfrm>
          <a:prstGeom prst="rect">
            <a:avLst/>
          </a:prstGeom>
          <a:ln w="38100">
            <a:noFill/>
          </a:ln>
          <a:effectLst>
            <a:outerShdw dist="1651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9424-2AC4-F60C-2BEA-5405AA85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98" y="1455762"/>
            <a:ext cx="5058796" cy="4329862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/>
              <a:t>Cause Selected: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and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why it is meaningful to me: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and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aligns with your values:</a:t>
            </a:r>
            <a:br>
              <a:rPr lang="en-US" sz="2000" b="1" dirty="0"/>
            </a:br>
            <a:endParaRPr lang="en-JO" sz="2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80871C-E88E-AB7F-1709-D37BFAAE6545}"/>
              </a:ext>
            </a:extLst>
          </p:cNvPr>
          <p:cNvSpPr txBox="1">
            <a:spLocks/>
          </p:cNvSpPr>
          <p:nvPr/>
        </p:nvSpPr>
        <p:spPr>
          <a:xfrm>
            <a:off x="808661" y="3010453"/>
            <a:ext cx="10357666" cy="894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20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E286D66-8B66-BDA4-221E-DCB42DDA0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716291"/>
              </p:ext>
            </p:extLst>
          </p:nvPr>
        </p:nvGraphicFramePr>
        <p:xfrm>
          <a:off x="5907577" y="1250072"/>
          <a:ext cx="5131725" cy="4362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706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64B03-2B10-262B-D926-C0DEC7DF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195072"/>
            <a:ext cx="10282725" cy="1603295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 fontScale="90000"/>
          </a:bodyPr>
          <a:lstStyle/>
          <a:p>
            <a:r>
              <a:rPr lang="en-JO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Cause Overview 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and its potential societal impact </a:t>
            </a:r>
            <a:r>
              <a:rPr lang="en-JO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  <a:br>
              <a:rPr lang="en-JO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endParaRPr lang="en-JO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65B79-AE52-31A0-083D-FE52A95E0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551023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372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3506250"/>
            <a:ext cx="6096000" cy="335174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685" y="791772"/>
            <a:ext cx="6610507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816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7C2AE-1C71-2B76-8E0A-BA98EBBF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183" y="1229711"/>
            <a:ext cx="5914632" cy="136265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Vision Statement</a:t>
            </a:r>
            <a:endParaRPr lang="en-JO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836-B002-F413-D36C-5E0A7511F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685" y="2743201"/>
            <a:ext cx="6610507" cy="2820893"/>
          </a:xfrm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</a:endParaRPr>
          </a:p>
          <a:p>
            <a:pPr lvl="1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"</a:t>
            </a:r>
            <a:r>
              <a:rPr lang="en-US" sz="2000" b="1" dirty="0">
                <a:solidFill>
                  <a:srgbClr val="000000"/>
                </a:solidFill>
              </a:rPr>
              <a:t> To build a sustainable, rich, and successful future for Jordan</a:t>
            </a:r>
            <a:r>
              <a:rPr lang="en-US" sz="2000" b="1" dirty="0">
                <a:solidFill>
                  <a:srgbClr val="FF0000"/>
                </a:solidFill>
              </a:rPr>
              <a:t>"</a:t>
            </a:r>
          </a:p>
          <a:p>
            <a:pPr algn="ctr"/>
            <a:endParaRPr lang="en-JO" b="1" dirty="0">
              <a:solidFill>
                <a:srgbClr val="000000"/>
              </a:solidFill>
            </a:endParaRPr>
          </a:p>
        </p:txBody>
      </p:sp>
      <p:pic>
        <p:nvPicPr>
          <p:cNvPr id="25" name="Graphic 24" descr="Business Growth">
            <a:extLst>
              <a:ext uri="{FF2B5EF4-FFF2-40B4-BE49-F238E27FC236}">
                <a16:creationId xmlns:a16="http://schemas.microsoft.com/office/drawing/2014/main" id="{86AAB4C4-EB0A-9A3F-119E-81407437F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4782" y="1716273"/>
            <a:ext cx="3484251" cy="348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21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53234-BE99-7E9A-09EB-6207FC9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b="1">
                <a:solidFill>
                  <a:srgbClr val="000000"/>
                </a:solidFill>
              </a:rPr>
              <a:t>Vision Alignment with Values and Societal Benefit</a:t>
            </a:r>
            <a:br>
              <a:rPr lang="en-US" sz="2200" b="1">
                <a:solidFill>
                  <a:srgbClr val="000000"/>
                </a:solidFill>
              </a:rPr>
            </a:br>
            <a:endParaRPr lang="en-JO" sz="220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4624BE-CBC0-9640-2F46-0196E09C5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3395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6105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8729C-CE0C-EF32-E3AF-C22BCF12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Strategies to Engage the Team</a:t>
            </a:r>
            <a:endParaRPr lang="en-JO" sz="2400">
              <a:solidFill>
                <a:srgbClr val="00000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BC840D-5E72-7A6B-16E2-F79E0C1F8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315760"/>
              </p:ext>
            </p:extLst>
          </p:nvPr>
        </p:nvGraphicFramePr>
        <p:xfrm>
          <a:off x="795013" y="1530769"/>
          <a:ext cx="10601973" cy="433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1589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981F1-5272-023B-7C74-987014CB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3" y="773723"/>
            <a:ext cx="5780312" cy="1397004"/>
          </a:xfrm>
        </p:spPr>
        <p:txBody>
          <a:bodyPr anchor="b">
            <a:normAutofit/>
          </a:bodyPr>
          <a:lstStyle/>
          <a:p>
            <a:r>
              <a:rPr lang="en-US" dirty="0"/>
              <a:t>T</a:t>
            </a:r>
            <a:r>
              <a:rPr lang="en-JO" dirty="0"/>
              <a:t>hank you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3793-1AEB-FADD-836B-4E69FCE1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2411060"/>
            <a:ext cx="5780313" cy="375666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JO" dirty="0"/>
              <a:t>tudent name: Saif Kamal Salim Haddad.</a:t>
            </a:r>
          </a:p>
          <a:p>
            <a:r>
              <a:rPr lang="en-US" dirty="0"/>
              <a:t>S</a:t>
            </a:r>
            <a:r>
              <a:rPr lang="en-JO" dirty="0"/>
              <a:t>tudent ID: 21110214.</a:t>
            </a:r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B5EA0B24-A10A-6065-0A2F-802D222EA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761" y="1950207"/>
            <a:ext cx="3074962" cy="30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1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727012-97DE-47A6-9F25-DBDC9FEE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6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800A8-B48C-12FC-B7A8-64593F2B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44" y="1454447"/>
            <a:ext cx="5292256" cy="2660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100" spc="1300" dirty="0"/>
              <a:t>Introduction to Leadership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95C3AC-DDDC-43FF-A70E-C2341DFC4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0757" y="2267714"/>
            <a:ext cx="4146061" cy="41460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2CFA7F-757C-4442-BB64-15BD3264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911916" y="1121066"/>
            <a:ext cx="4807131" cy="3714530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1C1AA9A9-3B5C-5F65-961C-9F25B10CB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8576" y="1313693"/>
            <a:ext cx="4230613" cy="423061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8066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54F3E-9894-705E-EE02-935046166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en-US" b="1" dirty="0"/>
              <a:t>What is Leadership?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He is a person who has a 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collection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of 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behaviors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and perspectives that help people go in the same direction.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this person gives them the 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ability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to cooperate to 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achieve shared goals 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and 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helps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them to be familiar with any changing environments case.</a:t>
            </a:r>
            <a:r>
              <a:rPr lang="en-JO" dirty="0">
                <a:effectLst/>
              </a:rPr>
              <a:t> </a:t>
            </a:r>
          </a:p>
          <a:p>
            <a:pPr marL="0" indent="0">
              <a:buNone/>
            </a:pPr>
            <a:endParaRPr lang="en-JO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A56416D7-B82A-A3BB-DEF4-D545323A26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218" r="18025" b="-2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34846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26D9F-C845-39E2-52DE-2044075B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Leadership Styles:</a:t>
            </a:r>
            <a:br>
              <a:rPr lang="en-US" dirty="0">
                <a:solidFill>
                  <a:srgbClr val="000000"/>
                </a:solidFill>
              </a:rPr>
            </a:br>
            <a:endParaRPr lang="en-JO" dirty="0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0B89B-8BB7-75B5-BBD6-02E787606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638624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6817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FCB5-1E19-2A87-EAD6-F2EB17E2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2" y="272796"/>
            <a:ext cx="10357666" cy="1434083"/>
          </a:xfrm>
        </p:spPr>
        <p:txBody>
          <a:bodyPr>
            <a:noAutofit/>
          </a:bodyPr>
          <a:lstStyle/>
          <a:p>
            <a:r>
              <a:rPr lang="en-US" sz="2400" b="1" dirty="0"/>
              <a:t>Why it suits me(Transformational):</a:t>
            </a:r>
            <a:br>
              <a:rPr lang="en-US" sz="2400" b="1" dirty="0"/>
            </a:br>
            <a:endParaRPr lang="en-JO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369403-FF7D-822C-1E17-5D38951BA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767725"/>
              </p:ext>
            </p:extLst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64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1935" y="25208"/>
            <a:ext cx="8194701" cy="226078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3F2F5-C03B-48D6-2953-B22374FF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factors that influence leaders to adopt a specific leadership style.</a:t>
            </a:r>
            <a:r>
              <a:rPr lang="en-JO" sz="1700" dirty="0">
                <a:effectLst/>
              </a:rPr>
              <a:t> </a:t>
            </a:r>
            <a:endParaRPr lang="en-JO" sz="17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6C18F-C0D3-0EB5-B499-4C6807B33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615957"/>
              </p:ext>
            </p:extLst>
          </p:nvPr>
        </p:nvGraphicFramePr>
        <p:xfrm>
          <a:off x="1600200" y="201930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3003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0DDC1-315B-ECC2-DE49-19BC5920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My Core Values:</a:t>
            </a:r>
            <a:br>
              <a:rPr lang="en-US">
                <a:solidFill>
                  <a:srgbClr val="000000"/>
                </a:solidFill>
              </a:rPr>
            </a:br>
            <a:endParaRPr lang="en-JO">
              <a:solidFill>
                <a:srgbClr val="000000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1DC76A1-6D05-BB82-E9FB-4AD19F3AF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113301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266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2629A-556B-650F-90CF-29026804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Exemplary Leaders</a:t>
            </a:r>
            <a:r>
              <a:rPr lang="en-JO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JO" sz="25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JO" sz="2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3533-2CD3-8D46-3F8D-DF016F77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JO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Empathy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 complex challenges, and focus on creative problem-solving to lead through obstacles.</a:t>
            </a:r>
            <a:endParaRPr lang="en-US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JO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 Skills: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 listening carefully, and transparently, communicating openly, and giving helpful feedback in order to build trust and cooperation.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JO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JO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yellow figures and a red figure on the other side">
            <a:extLst>
              <a:ext uri="{FF2B5EF4-FFF2-40B4-BE49-F238E27FC236}">
                <a16:creationId xmlns:a16="http://schemas.microsoft.com/office/drawing/2014/main" id="{662DE450-C93D-F9FA-3335-362F372B2A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98" r="6879" b="1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395765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1935" y="25208"/>
            <a:ext cx="8194701" cy="226078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4245E-B9AC-0E72-C3EB-DBA94ECA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r>
              <a:rPr lang="en-US" sz="2400"/>
              <a:t>Scenario</a:t>
            </a:r>
            <a:endParaRPr lang="en-JO" sz="24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BAB86F7-A5ED-C59B-4FEA-3C02C948D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580733"/>
              </p:ext>
            </p:extLst>
          </p:nvPr>
        </p:nvGraphicFramePr>
        <p:xfrm>
          <a:off x="1600200" y="201930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3092416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774</Words>
  <Application>Microsoft Macintosh PowerPoint</Application>
  <PresentationFormat>Widescreen</PresentationFormat>
  <Paragraphs>69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Times New Roman</vt:lpstr>
      <vt:lpstr>VeniceBeachVTI</vt:lpstr>
      <vt:lpstr>Leadership Camp</vt:lpstr>
      <vt:lpstr>Introduction to Leadership</vt:lpstr>
      <vt:lpstr>PowerPoint Presentation</vt:lpstr>
      <vt:lpstr>Leadership Styles: </vt:lpstr>
      <vt:lpstr>Why it suits me(Transformational): </vt:lpstr>
      <vt:lpstr>factors that influence leaders to adopt a specific leadership style. </vt:lpstr>
      <vt:lpstr>My Core Values: </vt:lpstr>
      <vt:lpstr>Characteristics of Exemplary Leaders? </vt:lpstr>
      <vt:lpstr>Scenario</vt:lpstr>
      <vt:lpstr>Cause Selected:  and  why it is meaningful to me:  and  aligns with your values: </vt:lpstr>
      <vt:lpstr>Cause Overview and its potential societal impact : </vt:lpstr>
      <vt:lpstr>Vision Statement</vt:lpstr>
      <vt:lpstr>Vision Alignment with Values and Societal Benefit </vt:lpstr>
      <vt:lpstr>Strategies to Engage the Team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 haddad</dc:creator>
  <cp:lastModifiedBy>saif haddad</cp:lastModifiedBy>
  <cp:revision>17</cp:revision>
  <dcterms:created xsi:type="dcterms:W3CDTF">2024-11-30T22:01:07Z</dcterms:created>
  <dcterms:modified xsi:type="dcterms:W3CDTF">2024-12-29T14:10:55Z</dcterms:modified>
</cp:coreProperties>
</file>