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72" y="10286975"/>
                </a:moveTo>
                <a:lnTo>
                  <a:pt x="0" y="10286975"/>
                </a:lnTo>
                <a:lnTo>
                  <a:pt x="0" y="0"/>
                </a:lnTo>
                <a:lnTo>
                  <a:pt x="18287972" y="0"/>
                </a:lnTo>
                <a:lnTo>
                  <a:pt x="18287972" y="10286975"/>
                </a:lnTo>
                <a:close/>
              </a:path>
            </a:pathLst>
          </a:custGeom>
          <a:solidFill>
            <a:srgbClr val="001D44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70745" y="3892565"/>
            <a:ext cx="9746509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8818" y="927565"/>
            <a:ext cx="4581525" cy="131191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450" spc="1590"/>
              <a:t>S</a:t>
            </a:r>
            <a:r>
              <a:rPr dirty="0" sz="8450" spc="455"/>
              <a:t>e</a:t>
            </a:r>
            <a:r>
              <a:rPr dirty="0" sz="8450" spc="455"/>
              <a:t>c</a:t>
            </a:r>
            <a:r>
              <a:rPr dirty="0" sz="8450" spc="780"/>
              <a:t>u</a:t>
            </a:r>
            <a:r>
              <a:rPr dirty="0" sz="8450" spc="595"/>
              <a:t>r</a:t>
            </a:r>
            <a:r>
              <a:rPr dirty="0" sz="8450" spc="290"/>
              <a:t>i</a:t>
            </a:r>
            <a:r>
              <a:rPr dirty="0" sz="8450" spc="360"/>
              <a:t>t</a:t>
            </a:r>
            <a:r>
              <a:rPr dirty="0" sz="8450" spc="640"/>
              <a:t>y</a:t>
            </a:r>
            <a:endParaRPr sz="84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82865" y="2633199"/>
            <a:ext cx="3331777" cy="332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23175" y="2917670"/>
            <a:ext cx="2962274" cy="3047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04797" y="3377452"/>
            <a:ext cx="408940" cy="490855"/>
          </a:xfrm>
          <a:custGeom>
            <a:avLst/>
            <a:gdLst/>
            <a:ahLst/>
            <a:cxnLst/>
            <a:rect l="l" t="t" r="r" b="b"/>
            <a:pathLst>
              <a:path w="408939" h="490854">
                <a:moveTo>
                  <a:pt x="408709" y="490732"/>
                </a:moveTo>
                <a:lnTo>
                  <a:pt x="0" y="294388"/>
                </a:lnTo>
                <a:lnTo>
                  <a:pt x="0" y="0"/>
                </a:lnTo>
                <a:lnTo>
                  <a:pt x="408709" y="196344"/>
                </a:lnTo>
                <a:lnTo>
                  <a:pt x="408709" y="4907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59988" y="3596128"/>
            <a:ext cx="447040" cy="509270"/>
          </a:xfrm>
          <a:custGeom>
            <a:avLst/>
            <a:gdLst/>
            <a:ahLst/>
            <a:cxnLst/>
            <a:rect l="l" t="t" r="r" b="b"/>
            <a:pathLst>
              <a:path w="447039" h="509270">
                <a:moveTo>
                  <a:pt x="447033" y="509137"/>
                </a:moveTo>
                <a:lnTo>
                  <a:pt x="0" y="294388"/>
                </a:lnTo>
                <a:lnTo>
                  <a:pt x="0" y="0"/>
                </a:lnTo>
                <a:lnTo>
                  <a:pt x="447033" y="214749"/>
                </a:lnTo>
                <a:lnTo>
                  <a:pt x="447033" y="509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11167" y="4254900"/>
            <a:ext cx="211454" cy="396240"/>
          </a:xfrm>
          <a:custGeom>
            <a:avLst/>
            <a:gdLst/>
            <a:ahLst/>
            <a:cxnLst/>
            <a:rect l="l" t="t" r="r" b="b"/>
            <a:pathLst>
              <a:path w="211454" h="396239">
                <a:moveTo>
                  <a:pt x="211187" y="395872"/>
                </a:moveTo>
                <a:lnTo>
                  <a:pt x="0" y="294411"/>
                </a:lnTo>
                <a:lnTo>
                  <a:pt x="0" y="0"/>
                </a:lnTo>
                <a:lnTo>
                  <a:pt x="211187" y="101460"/>
                </a:lnTo>
                <a:lnTo>
                  <a:pt x="211187" y="395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42117" y="4039198"/>
            <a:ext cx="471805" cy="488950"/>
          </a:xfrm>
          <a:custGeom>
            <a:avLst/>
            <a:gdLst/>
            <a:ahLst/>
            <a:cxnLst/>
            <a:rect l="l" t="t" r="r" b="b"/>
            <a:pathLst>
              <a:path w="471804" h="488950">
                <a:moveTo>
                  <a:pt x="471413" y="488919"/>
                </a:moveTo>
                <a:lnTo>
                  <a:pt x="448934" y="459955"/>
                </a:lnTo>
                <a:lnTo>
                  <a:pt x="424984" y="434244"/>
                </a:lnTo>
                <a:lnTo>
                  <a:pt x="400518" y="411175"/>
                </a:lnTo>
                <a:lnTo>
                  <a:pt x="343009" y="360469"/>
                </a:lnTo>
                <a:lnTo>
                  <a:pt x="314426" y="330422"/>
                </a:lnTo>
                <a:lnTo>
                  <a:pt x="292691" y="297049"/>
                </a:lnTo>
                <a:lnTo>
                  <a:pt x="279748" y="257404"/>
                </a:lnTo>
                <a:lnTo>
                  <a:pt x="277539" y="208544"/>
                </a:lnTo>
                <a:lnTo>
                  <a:pt x="276927" y="201305"/>
                </a:lnTo>
                <a:lnTo>
                  <a:pt x="274193" y="194763"/>
                </a:lnTo>
                <a:lnTo>
                  <a:pt x="269610" y="189355"/>
                </a:lnTo>
                <a:lnTo>
                  <a:pt x="263455" y="185514"/>
                </a:lnTo>
                <a:lnTo>
                  <a:pt x="256438" y="183760"/>
                </a:lnTo>
                <a:lnTo>
                  <a:pt x="249360" y="184233"/>
                </a:lnTo>
                <a:lnTo>
                  <a:pt x="206555" y="227645"/>
                </a:lnTo>
                <a:lnTo>
                  <a:pt x="178897" y="265342"/>
                </a:lnTo>
                <a:lnTo>
                  <a:pt x="154120" y="304438"/>
                </a:lnTo>
                <a:lnTo>
                  <a:pt x="132239" y="344909"/>
                </a:lnTo>
                <a:lnTo>
                  <a:pt x="130841" y="305688"/>
                </a:lnTo>
                <a:lnTo>
                  <a:pt x="127329" y="267114"/>
                </a:lnTo>
                <a:lnTo>
                  <a:pt x="112414" y="195856"/>
                </a:lnTo>
                <a:lnTo>
                  <a:pt x="95563" y="152763"/>
                </a:lnTo>
                <a:lnTo>
                  <a:pt x="74968" y="113390"/>
                </a:lnTo>
                <a:lnTo>
                  <a:pt x="52011" y="76696"/>
                </a:lnTo>
                <a:lnTo>
                  <a:pt x="0" y="0"/>
                </a:lnTo>
                <a:lnTo>
                  <a:pt x="471413" y="226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31899" y="4024651"/>
            <a:ext cx="433070" cy="502920"/>
          </a:xfrm>
          <a:custGeom>
            <a:avLst/>
            <a:gdLst/>
            <a:ahLst/>
            <a:cxnLst/>
            <a:rect l="l" t="t" r="r" b="b"/>
            <a:pathLst>
              <a:path w="433070" h="502920">
                <a:moveTo>
                  <a:pt x="432763" y="502328"/>
                </a:moveTo>
                <a:lnTo>
                  <a:pt x="376242" y="475162"/>
                </a:lnTo>
                <a:lnTo>
                  <a:pt x="348377" y="435244"/>
                </a:lnTo>
                <a:lnTo>
                  <a:pt x="318115" y="397032"/>
                </a:lnTo>
                <a:lnTo>
                  <a:pt x="285447" y="360539"/>
                </a:lnTo>
                <a:lnTo>
                  <a:pt x="250368" y="325778"/>
                </a:lnTo>
                <a:lnTo>
                  <a:pt x="212869" y="292762"/>
                </a:lnTo>
                <a:lnTo>
                  <a:pt x="172943" y="261504"/>
                </a:lnTo>
                <a:lnTo>
                  <a:pt x="130583" y="232017"/>
                </a:lnTo>
                <a:lnTo>
                  <a:pt x="85781" y="204315"/>
                </a:lnTo>
                <a:lnTo>
                  <a:pt x="72452" y="201227"/>
                </a:lnTo>
                <a:lnTo>
                  <a:pt x="65760" y="202710"/>
                </a:lnTo>
                <a:lnTo>
                  <a:pt x="59681" y="206174"/>
                </a:lnTo>
                <a:lnTo>
                  <a:pt x="54912" y="211289"/>
                </a:lnTo>
                <a:lnTo>
                  <a:pt x="51922" y="217450"/>
                </a:lnTo>
                <a:lnTo>
                  <a:pt x="50854" y="224213"/>
                </a:lnTo>
                <a:lnTo>
                  <a:pt x="51849" y="231132"/>
                </a:lnTo>
                <a:lnTo>
                  <a:pt x="58971" y="256479"/>
                </a:lnTo>
                <a:lnTo>
                  <a:pt x="64899" y="281334"/>
                </a:lnTo>
                <a:lnTo>
                  <a:pt x="69694" y="305726"/>
                </a:lnTo>
                <a:lnTo>
                  <a:pt x="73417" y="329688"/>
                </a:lnTo>
                <a:lnTo>
                  <a:pt x="0" y="294411"/>
                </a:lnTo>
                <a:lnTo>
                  <a:pt x="0" y="0"/>
                </a:lnTo>
                <a:lnTo>
                  <a:pt x="432763" y="207917"/>
                </a:lnTo>
                <a:lnTo>
                  <a:pt x="432763" y="502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14823" y="3824287"/>
            <a:ext cx="370840" cy="472440"/>
          </a:xfrm>
          <a:custGeom>
            <a:avLst/>
            <a:gdLst/>
            <a:ahLst/>
            <a:cxnLst/>
            <a:rect l="l" t="t" r="r" b="b"/>
            <a:pathLst>
              <a:path w="370839" h="472439">
                <a:moveTo>
                  <a:pt x="370618" y="472443"/>
                </a:moveTo>
                <a:lnTo>
                  <a:pt x="0" y="294411"/>
                </a:lnTo>
                <a:lnTo>
                  <a:pt x="0" y="0"/>
                </a:lnTo>
                <a:lnTo>
                  <a:pt x="370618" y="178055"/>
                </a:lnTo>
                <a:lnTo>
                  <a:pt x="370618" y="4724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53496" y="3683494"/>
            <a:ext cx="765175" cy="621665"/>
          </a:xfrm>
          <a:custGeom>
            <a:avLst/>
            <a:gdLst/>
            <a:ahLst/>
            <a:cxnLst/>
            <a:rect l="l" t="t" r="r" b="b"/>
            <a:pathLst>
              <a:path w="765175" h="621664">
                <a:moveTo>
                  <a:pt x="368858" y="326923"/>
                </a:moveTo>
                <a:lnTo>
                  <a:pt x="0" y="149720"/>
                </a:lnTo>
                <a:lnTo>
                  <a:pt x="0" y="444106"/>
                </a:lnTo>
                <a:lnTo>
                  <a:pt x="368858" y="621309"/>
                </a:lnTo>
                <a:lnTo>
                  <a:pt x="368858" y="326923"/>
                </a:lnTo>
                <a:close/>
              </a:path>
              <a:path w="765175" h="621664">
                <a:moveTo>
                  <a:pt x="764692" y="170154"/>
                </a:moveTo>
                <a:lnTo>
                  <a:pt x="410527" y="0"/>
                </a:lnTo>
                <a:lnTo>
                  <a:pt x="39712" y="117233"/>
                </a:lnTo>
                <a:lnTo>
                  <a:pt x="393865" y="287388"/>
                </a:lnTo>
                <a:lnTo>
                  <a:pt x="764692" y="170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50625" y="4571761"/>
            <a:ext cx="271780" cy="372745"/>
          </a:xfrm>
          <a:custGeom>
            <a:avLst/>
            <a:gdLst/>
            <a:ahLst/>
            <a:cxnLst/>
            <a:rect l="l" t="t" r="r" b="b"/>
            <a:pathLst>
              <a:path w="271779" h="372745">
                <a:moveTo>
                  <a:pt x="162405" y="372424"/>
                </a:moveTo>
                <a:lnTo>
                  <a:pt x="96634" y="340819"/>
                </a:lnTo>
                <a:lnTo>
                  <a:pt x="89882" y="287273"/>
                </a:lnTo>
                <a:lnTo>
                  <a:pt x="80796" y="235324"/>
                </a:lnTo>
                <a:lnTo>
                  <a:pt x="69364" y="184984"/>
                </a:lnTo>
                <a:lnTo>
                  <a:pt x="55579" y="136268"/>
                </a:lnTo>
                <a:lnTo>
                  <a:pt x="39430" y="89189"/>
                </a:lnTo>
                <a:lnTo>
                  <a:pt x="20906" y="43762"/>
                </a:lnTo>
                <a:lnTo>
                  <a:pt x="0" y="0"/>
                </a:lnTo>
                <a:lnTo>
                  <a:pt x="271729" y="130555"/>
                </a:lnTo>
                <a:lnTo>
                  <a:pt x="271729" y="327596"/>
                </a:lnTo>
                <a:lnTo>
                  <a:pt x="248655" y="292404"/>
                </a:lnTo>
                <a:lnTo>
                  <a:pt x="229907" y="264811"/>
                </a:lnTo>
                <a:lnTo>
                  <a:pt x="210606" y="237476"/>
                </a:lnTo>
                <a:lnTo>
                  <a:pt x="205200" y="232140"/>
                </a:lnTo>
                <a:lnTo>
                  <a:pt x="198538" y="228898"/>
                </a:lnTo>
                <a:lnTo>
                  <a:pt x="191206" y="227917"/>
                </a:lnTo>
                <a:lnTo>
                  <a:pt x="183786" y="229366"/>
                </a:lnTo>
                <a:lnTo>
                  <a:pt x="177190" y="233131"/>
                </a:lnTo>
                <a:lnTo>
                  <a:pt x="172256" y="238656"/>
                </a:lnTo>
                <a:lnTo>
                  <a:pt x="169305" y="245444"/>
                </a:lnTo>
                <a:lnTo>
                  <a:pt x="168657" y="253000"/>
                </a:lnTo>
                <a:lnTo>
                  <a:pt x="170161" y="284797"/>
                </a:lnTo>
                <a:lnTo>
                  <a:pt x="169584" y="315256"/>
                </a:lnTo>
                <a:lnTo>
                  <a:pt x="166980" y="344443"/>
                </a:lnTo>
                <a:lnTo>
                  <a:pt x="162405" y="3724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60011" y="4288039"/>
            <a:ext cx="249554" cy="410845"/>
          </a:xfrm>
          <a:custGeom>
            <a:avLst/>
            <a:gdLst/>
            <a:ahLst/>
            <a:cxnLst/>
            <a:rect l="l" t="t" r="r" b="b"/>
            <a:pathLst>
              <a:path w="249554" h="410845">
                <a:moveTo>
                  <a:pt x="4578" y="410535"/>
                </a:moveTo>
                <a:lnTo>
                  <a:pt x="4689" y="396262"/>
                </a:lnTo>
                <a:lnTo>
                  <a:pt x="4023" y="381315"/>
                </a:lnTo>
                <a:lnTo>
                  <a:pt x="2490" y="365781"/>
                </a:lnTo>
                <a:lnTo>
                  <a:pt x="0" y="349743"/>
                </a:lnTo>
                <a:lnTo>
                  <a:pt x="0" y="0"/>
                </a:lnTo>
                <a:lnTo>
                  <a:pt x="249557" y="119888"/>
                </a:lnTo>
                <a:lnTo>
                  <a:pt x="248501" y="164566"/>
                </a:lnTo>
                <a:lnTo>
                  <a:pt x="242972" y="207649"/>
                </a:lnTo>
                <a:lnTo>
                  <a:pt x="232880" y="249181"/>
                </a:lnTo>
                <a:lnTo>
                  <a:pt x="218136" y="289206"/>
                </a:lnTo>
                <a:lnTo>
                  <a:pt x="193815" y="244069"/>
                </a:lnTo>
                <a:lnTo>
                  <a:pt x="162176" y="203353"/>
                </a:lnTo>
                <a:lnTo>
                  <a:pt x="123080" y="166877"/>
                </a:lnTo>
                <a:lnTo>
                  <a:pt x="76391" y="134459"/>
                </a:lnTo>
                <a:lnTo>
                  <a:pt x="70296" y="131883"/>
                </a:lnTo>
                <a:lnTo>
                  <a:pt x="63844" y="131124"/>
                </a:lnTo>
                <a:lnTo>
                  <a:pt x="57433" y="132178"/>
                </a:lnTo>
                <a:lnTo>
                  <a:pt x="51454" y="135040"/>
                </a:lnTo>
                <a:lnTo>
                  <a:pt x="46539" y="139472"/>
                </a:lnTo>
                <a:lnTo>
                  <a:pt x="43125" y="144995"/>
                </a:lnTo>
                <a:lnTo>
                  <a:pt x="41372" y="151246"/>
                </a:lnTo>
                <a:lnTo>
                  <a:pt x="41438" y="157860"/>
                </a:lnTo>
                <a:lnTo>
                  <a:pt x="47470" y="216995"/>
                </a:lnTo>
                <a:lnTo>
                  <a:pt x="46833" y="271719"/>
                </a:lnTo>
                <a:lnTo>
                  <a:pt x="39493" y="322142"/>
                </a:lnTo>
                <a:lnTo>
                  <a:pt x="25419" y="368377"/>
                </a:lnTo>
                <a:lnTo>
                  <a:pt x="4578" y="4105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51536" y="4966192"/>
            <a:ext cx="49530" cy="108585"/>
          </a:xfrm>
          <a:custGeom>
            <a:avLst/>
            <a:gdLst/>
            <a:ahLst/>
            <a:cxnLst/>
            <a:rect l="l" t="t" r="r" b="b"/>
            <a:pathLst>
              <a:path w="49529" h="108585">
                <a:moveTo>
                  <a:pt x="2440" y="108083"/>
                </a:moveTo>
                <a:lnTo>
                  <a:pt x="2663" y="80505"/>
                </a:lnTo>
                <a:lnTo>
                  <a:pt x="2274" y="53335"/>
                </a:lnTo>
                <a:lnTo>
                  <a:pt x="0" y="0"/>
                </a:lnTo>
                <a:lnTo>
                  <a:pt x="49084" y="23587"/>
                </a:lnTo>
                <a:lnTo>
                  <a:pt x="39972" y="46149"/>
                </a:lnTo>
                <a:lnTo>
                  <a:pt x="29178" y="67752"/>
                </a:lnTo>
                <a:lnTo>
                  <a:pt x="16676" y="88397"/>
                </a:lnTo>
                <a:lnTo>
                  <a:pt x="2440" y="1080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70969" y="3217058"/>
            <a:ext cx="287655" cy="433070"/>
          </a:xfrm>
          <a:custGeom>
            <a:avLst/>
            <a:gdLst/>
            <a:ahLst/>
            <a:cxnLst/>
            <a:rect l="l" t="t" r="r" b="b"/>
            <a:pathLst>
              <a:path w="287654" h="433070">
                <a:moveTo>
                  <a:pt x="287347" y="432449"/>
                </a:moveTo>
                <a:lnTo>
                  <a:pt x="0" y="294388"/>
                </a:lnTo>
                <a:lnTo>
                  <a:pt x="0" y="0"/>
                </a:lnTo>
                <a:lnTo>
                  <a:pt x="287347" y="138061"/>
                </a:lnTo>
                <a:lnTo>
                  <a:pt x="287347" y="4324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83002" y="3883278"/>
            <a:ext cx="2374900" cy="2016760"/>
          </a:xfrm>
          <a:custGeom>
            <a:avLst/>
            <a:gdLst/>
            <a:ahLst/>
            <a:cxnLst/>
            <a:rect l="l" t="t" r="r" b="b"/>
            <a:pathLst>
              <a:path w="2374900" h="2016760">
                <a:moveTo>
                  <a:pt x="2083155" y="1505318"/>
                </a:moveTo>
                <a:lnTo>
                  <a:pt x="2080348" y="1449184"/>
                </a:lnTo>
                <a:lnTo>
                  <a:pt x="2073960" y="1406931"/>
                </a:lnTo>
                <a:lnTo>
                  <a:pt x="2061984" y="1361808"/>
                </a:lnTo>
                <a:lnTo>
                  <a:pt x="2045411" y="1314818"/>
                </a:lnTo>
                <a:lnTo>
                  <a:pt x="2025205" y="1266913"/>
                </a:lnTo>
                <a:lnTo>
                  <a:pt x="2002383" y="1219085"/>
                </a:lnTo>
                <a:lnTo>
                  <a:pt x="1977898" y="1172311"/>
                </a:lnTo>
                <a:lnTo>
                  <a:pt x="1952752" y="1127569"/>
                </a:lnTo>
                <a:lnTo>
                  <a:pt x="1927910" y="1085837"/>
                </a:lnTo>
                <a:lnTo>
                  <a:pt x="1904390" y="1048092"/>
                </a:lnTo>
                <a:lnTo>
                  <a:pt x="1883156" y="1015314"/>
                </a:lnTo>
                <a:lnTo>
                  <a:pt x="1880831" y="1038415"/>
                </a:lnTo>
                <a:lnTo>
                  <a:pt x="1877288" y="1060856"/>
                </a:lnTo>
                <a:lnTo>
                  <a:pt x="1866646" y="1104366"/>
                </a:lnTo>
                <a:lnTo>
                  <a:pt x="1849158" y="1150696"/>
                </a:lnTo>
                <a:lnTo>
                  <a:pt x="1825688" y="1193660"/>
                </a:lnTo>
                <a:lnTo>
                  <a:pt x="1796186" y="1233157"/>
                </a:lnTo>
                <a:lnTo>
                  <a:pt x="1760601" y="1269111"/>
                </a:lnTo>
                <a:lnTo>
                  <a:pt x="1748358" y="1274737"/>
                </a:lnTo>
                <a:lnTo>
                  <a:pt x="1741601" y="1274648"/>
                </a:lnTo>
                <a:lnTo>
                  <a:pt x="1722005" y="1250289"/>
                </a:lnTo>
                <a:lnTo>
                  <a:pt x="1724482" y="1190586"/>
                </a:lnTo>
                <a:lnTo>
                  <a:pt x="1724596" y="1132713"/>
                </a:lnTo>
                <a:lnTo>
                  <a:pt x="1722335" y="1076642"/>
                </a:lnTo>
                <a:lnTo>
                  <a:pt x="1717700" y="1022388"/>
                </a:lnTo>
                <a:lnTo>
                  <a:pt x="1710690" y="969911"/>
                </a:lnTo>
                <a:lnTo>
                  <a:pt x="1701279" y="919213"/>
                </a:lnTo>
                <a:lnTo>
                  <a:pt x="1689493" y="870280"/>
                </a:lnTo>
                <a:lnTo>
                  <a:pt x="1675295" y="823099"/>
                </a:lnTo>
                <a:lnTo>
                  <a:pt x="1658708" y="777646"/>
                </a:lnTo>
                <a:lnTo>
                  <a:pt x="1639709" y="733933"/>
                </a:lnTo>
                <a:lnTo>
                  <a:pt x="1618297" y="691921"/>
                </a:lnTo>
                <a:lnTo>
                  <a:pt x="1594485" y="651611"/>
                </a:lnTo>
                <a:lnTo>
                  <a:pt x="1592846" y="649935"/>
                </a:lnTo>
                <a:lnTo>
                  <a:pt x="1590649" y="645934"/>
                </a:lnTo>
                <a:lnTo>
                  <a:pt x="1564665" y="608380"/>
                </a:lnTo>
                <a:lnTo>
                  <a:pt x="1536395" y="572401"/>
                </a:lnTo>
                <a:lnTo>
                  <a:pt x="1505813" y="538010"/>
                </a:lnTo>
                <a:lnTo>
                  <a:pt x="1472895" y="505180"/>
                </a:lnTo>
                <a:lnTo>
                  <a:pt x="1437627" y="473938"/>
                </a:lnTo>
                <a:lnTo>
                  <a:pt x="1400009" y="444258"/>
                </a:lnTo>
                <a:lnTo>
                  <a:pt x="1360004" y="416153"/>
                </a:lnTo>
                <a:lnTo>
                  <a:pt x="1364589" y="439813"/>
                </a:lnTo>
                <a:lnTo>
                  <a:pt x="1368171" y="463169"/>
                </a:lnTo>
                <a:lnTo>
                  <a:pt x="1370774" y="486194"/>
                </a:lnTo>
                <a:lnTo>
                  <a:pt x="1372628" y="511365"/>
                </a:lnTo>
                <a:lnTo>
                  <a:pt x="1372235" y="566204"/>
                </a:lnTo>
                <a:lnTo>
                  <a:pt x="1365834" y="619036"/>
                </a:lnTo>
                <a:lnTo>
                  <a:pt x="1353426" y="669836"/>
                </a:lnTo>
                <a:lnTo>
                  <a:pt x="1334998" y="718527"/>
                </a:lnTo>
                <a:lnTo>
                  <a:pt x="1310576" y="765060"/>
                </a:lnTo>
                <a:lnTo>
                  <a:pt x="1287221" y="776046"/>
                </a:lnTo>
                <a:lnTo>
                  <a:pt x="1280642" y="774026"/>
                </a:lnTo>
                <a:lnTo>
                  <a:pt x="1275041" y="770255"/>
                </a:lnTo>
                <a:lnTo>
                  <a:pt x="1270749" y="765048"/>
                </a:lnTo>
                <a:lnTo>
                  <a:pt x="1268107" y="758698"/>
                </a:lnTo>
                <a:lnTo>
                  <a:pt x="1253490" y="714971"/>
                </a:lnTo>
                <a:lnTo>
                  <a:pt x="1232357" y="675271"/>
                </a:lnTo>
                <a:lnTo>
                  <a:pt x="1204607" y="639406"/>
                </a:lnTo>
                <a:lnTo>
                  <a:pt x="1170101" y="607250"/>
                </a:lnTo>
                <a:lnTo>
                  <a:pt x="1170990" y="661327"/>
                </a:lnTo>
                <a:lnTo>
                  <a:pt x="1166177" y="712190"/>
                </a:lnTo>
                <a:lnTo>
                  <a:pt x="1155674" y="759802"/>
                </a:lnTo>
                <a:lnTo>
                  <a:pt x="1139482" y="804100"/>
                </a:lnTo>
                <a:lnTo>
                  <a:pt x="1117625" y="845058"/>
                </a:lnTo>
                <a:lnTo>
                  <a:pt x="1090117" y="882637"/>
                </a:lnTo>
                <a:lnTo>
                  <a:pt x="1056970" y="916787"/>
                </a:lnTo>
                <a:lnTo>
                  <a:pt x="1042619" y="922705"/>
                </a:lnTo>
                <a:lnTo>
                  <a:pt x="1034923" y="921829"/>
                </a:lnTo>
                <a:lnTo>
                  <a:pt x="1027798" y="918337"/>
                </a:lnTo>
                <a:lnTo>
                  <a:pt x="1022235" y="912660"/>
                </a:lnTo>
                <a:lnTo>
                  <a:pt x="1018971" y="905624"/>
                </a:lnTo>
                <a:lnTo>
                  <a:pt x="1018197" y="897915"/>
                </a:lnTo>
                <a:lnTo>
                  <a:pt x="1020114" y="890181"/>
                </a:lnTo>
                <a:lnTo>
                  <a:pt x="1024991" y="876376"/>
                </a:lnTo>
                <a:lnTo>
                  <a:pt x="1032471" y="843343"/>
                </a:lnTo>
                <a:lnTo>
                  <a:pt x="1035113" y="795845"/>
                </a:lnTo>
                <a:lnTo>
                  <a:pt x="1025512" y="738644"/>
                </a:lnTo>
                <a:lnTo>
                  <a:pt x="996238" y="676516"/>
                </a:lnTo>
                <a:lnTo>
                  <a:pt x="953160" y="624687"/>
                </a:lnTo>
                <a:lnTo>
                  <a:pt x="869429" y="549414"/>
                </a:lnTo>
                <a:lnTo>
                  <a:pt x="836574" y="514362"/>
                </a:lnTo>
                <a:lnTo>
                  <a:pt x="810120" y="473354"/>
                </a:lnTo>
                <a:lnTo>
                  <a:pt x="793508" y="423608"/>
                </a:lnTo>
                <a:lnTo>
                  <a:pt x="765721" y="463689"/>
                </a:lnTo>
                <a:lnTo>
                  <a:pt x="741324" y="505383"/>
                </a:lnTo>
                <a:lnTo>
                  <a:pt x="720356" y="548690"/>
                </a:lnTo>
                <a:lnTo>
                  <a:pt x="702818" y="593534"/>
                </a:lnTo>
                <a:lnTo>
                  <a:pt x="688746" y="639876"/>
                </a:lnTo>
                <a:lnTo>
                  <a:pt x="678141" y="687692"/>
                </a:lnTo>
                <a:lnTo>
                  <a:pt x="672947" y="720750"/>
                </a:lnTo>
                <a:lnTo>
                  <a:pt x="669594" y="729183"/>
                </a:lnTo>
                <a:lnTo>
                  <a:pt x="663511" y="735533"/>
                </a:lnTo>
                <a:lnTo>
                  <a:pt x="655523" y="739190"/>
                </a:lnTo>
                <a:lnTo>
                  <a:pt x="646468" y="739584"/>
                </a:lnTo>
                <a:lnTo>
                  <a:pt x="637933" y="736460"/>
                </a:lnTo>
                <a:lnTo>
                  <a:pt x="631444" y="730542"/>
                </a:lnTo>
                <a:lnTo>
                  <a:pt x="627608" y="722642"/>
                </a:lnTo>
                <a:lnTo>
                  <a:pt x="627024" y="713562"/>
                </a:lnTo>
                <a:lnTo>
                  <a:pt x="631850" y="682421"/>
                </a:lnTo>
                <a:lnTo>
                  <a:pt x="636828" y="643051"/>
                </a:lnTo>
                <a:lnTo>
                  <a:pt x="641565" y="592785"/>
                </a:lnTo>
                <a:lnTo>
                  <a:pt x="644512" y="535774"/>
                </a:lnTo>
                <a:lnTo>
                  <a:pt x="644144" y="476186"/>
                </a:lnTo>
                <a:lnTo>
                  <a:pt x="638898" y="418211"/>
                </a:lnTo>
                <a:lnTo>
                  <a:pt x="627253" y="366001"/>
                </a:lnTo>
                <a:lnTo>
                  <a:pt x="612152" y="327494"/>
                </a:lnTo>
                <a:lnTo>
                  <a:pt x="593407" y="291846"/>
                </a:lnTo>
                <a:lnTo>
                  <a:pt x="572020" y="257784"/>
                </a:lnTo>
                <a:lnTo>
                  <a:pt x="530694" y="197358"/>
                </a:lnTo>
                <a:lnTo>
                  <a:pt x="512800" y="169887"/>
                </a:lnTo>
                <a:lnTo>
                  <a:pt x="479933" y="110312"/>
                </a:lnTo>
                <a:lnTo>
                  <a:pt x="459613" y="58826"/>
                </a:lnTo>
                <a:lnTo>
                  <a:pt x="445719" y="0"/>
                </a:lnTo>
                <a:lnTo>
                  <a:pt x="419989" y="27609"/>
                </a:lnTo>
                <a:lnTo>
                  <a:pt x="391541" y="61417"/>
                </a:lnTo>
                <a:lnTo>
                  <a:pt x="363245" y="99961"/>
                </a:lnTo>
                <a:lnTo>
                  <a:pt x="337959" y="141808"/>
                </a:lnTo>
                <a:lnTo>
                  <a:pt x="318541" y="185483"/>
                </a:lnTo>
                <a:lnTo>
                  <a:pt x="303187" y="251498"/>
                </a:lnTo>
                <a:lnTo>
                  <a:pt x="299834" y="314286"/>
                </a:lnTo>
                <a:lnTo>
                  <a:pt x="303580" y="367385"/>
                </a:lnTo>
                <a:lnTo>
                  <a:pt x="309511" y="404291"/>
                </a:lnTo>
                <a:lnTo>
                  <a:pt x="312712" y="418528"/>
                </a:lnTo>
                <a:lnTo>
                  <a:pt x="313296" y="427736"/>
                </a:lnTo>
                <a:lnTo>
                  <a:pt x="310400" y="436156"/>
                </a:lnTo>
                <a:lnTo>
                  <a:pt x="304558" y="442887"/>
                </a:lnTo>
                <a:lnTo>
                  <a:pt x="296303" y="447014"/>
                </a:lnTo>
                <a:lnTo>
                  <a:pt x="287096" y="447611"/>
                </a:lnTo>
                <a:lnTo>
                  <a:pt x="278676" y="444741"/>
                </a:lnTo>
                <a:lnTo>
                  <a:pt x="258787" y="384314"/>
                </a:lnTo>
                <a:lnTo>
                  <a:pt x="254012" y="337261"/>
                </a:lnTo>
                <a:lnTo>
                  <a:pt x="253822" y="280047"/>
                </a:lnTo>
                <a:lnTo>
                  <a:pt x="244894" y="234759"/>
                </a:lnTo>
                <a:lnTo>
                  <a:pt x="228612" y="192735"/>
                </a:lnTo>
                <a:lnTo>
                  <a:pt x="204736" y="153631"/>
                </a:lnTo>
                <a:lnTo>
                  <a:pt x="173012" y="117119"/>
                </a:lnTo>
                <a:lnTo>
                  <a:pt x="183159" y="156997"/>
                </a:lnTo>
                <a:lnTo>
                  <a:pt x="190804" y="202057"/>
                </a:lnTo>
                <a:lnTo>
                  <a:pt x="194246" y="251053"/>
                </a:lnTo>
                <a:lnTo>
                  <a:pt x="191795" y="302742"/>
                </a:lnTo>
                <a:lnTo>
                  <a:pt x="182651" y="340753"/>
                </a:lnTo>
                <a:lnTo>
                  <a:pt x="165125" y="380111"/>
                </a:lnTo>
                <a:lnTo>
                  <a:pt x="141376" y="421411"/>
                </a:lnTo>
                <a:lnTo>
                  <a:pt x="88620" y="504101"/>
                </a:lnTo>
                <a:lnTo>
                  <a:pt x="64376" y="544271"/>
                </a:lnTo>
                <a:lnTo>
                  <a:pt x="42100" y="585863"/>
                </a:lnTo>
                <a:lnTo>
                  <a:pt x="23177" y="629031"/>
                </a:lnTo>
                <a:lnTo>
                  <a:pt x="8940" y="673900"/>
                </a:lnTo>
                <a:lnTo>
                  <a:pt x="762" y="720623"/>
                </a:lnTo>
                <a:lnTo>
                  <a:pt x="0" y="769353"/>
                </a:lnTo>
                <a:lnTo>
                  <a:pt x="8013" y="820204"/>
                </a:lnTo>
                <a:lnTo>
                  <a:pt x="26149" y="873353"/>
                </a:lnTo>
                <a:lnTo>
                  <a:pt x="51269" y="919886"/>
                </a:lnTo>
                <a:lnTo>
                  <a:pt x="82423" y="959980"/>
                </a:lnTo>
                <a:lnTo>
                  <a:pt x="118503" y="994092"/>
                </a:lnTo>
                <a:lnTo>
                  <a:pt x="158419" y="1022705"/>
                </a:lnTo>
                <a:lnTo>
                  <a:pt x="201053" y="1046302"/>
                </a:lnTo>
                <a:lnTo>
                  <a:pt x="245325" y="1065352"/>
                </a:lnTo>
                <a:lnTo>
                  <a:pt x="290118" y="1080363"/>
                </a:lnTo>
                <a:lnTo>
                  <a:pt x="334340" y="1091780"/>
                </a:lnTo>
                <a:lnTo>
                  <a:pt x="376885" y="1100099"/>
                </a:lnTo>
                <a:lnTo>
                  <a:pt x="421386" y="1113256"/>
                </a:lnTo>
                <a:lnTo>
                  <a:pt x="460933" y="1136307"/>
                </a:lnTo>
                <a:lnTo>
                  <a:pt x="494182" y="1167942"/>
                </a:lnTo>
                <a:lnTo>
                  <a:pt x="519747" y="1206881"/>
                </a:lnTo>
                <a:lnTo>
                  <a:pt x="536282" y="1251813"/>
                </a:lnTo>
                <a:lnTo>
                  <a:pt x="549605" y="1294511"/>
                </a:lnTo>
                <a:lnTo>
                  <a:pt x="568121" y="1334947"/>
                </a:lnTo>
                <a:lnTo>
                  <a:pt x="591769" y="1372984"/>
                </a:lnTo>
                <a:lnTo>
                  <a:pt x="620483" y="1408493"/>
                </a:lnTo>
                <a:lnTo>
                  <a:pt x="679513" y="1460792"/>
                </a:lnTo>
                <a:lnTo>
                  <a:pt x="738428" y="1494409"/>
                </a:lnTo>
                <a:lnTo>
                  <a:pt x="792556" y="1513446"/>
                </a:lnTo>
                <a:lnTo>
                  <a:pt x="837222" y="1521993"/>
                </a:lnTo>
                <a:lnTo>
                  <a:pt x="867727" y="1524127"/>
                </a:lnTo>
                <a:lnTo>
                  <a:pt x="881392" y="1523847"/>
                </a:lnTo>
                <a:lnTo>
                  <a:pt x="889876" y="1525460"/>
                </a:lnTo>
                <a:lnTo>
                  <a:pt x="897013" y="1529918"/>
                </a:lnTo>
                <a:lnTo>
                  <a:pt x="902119" y="1536623"/>
                </a:lnTo>
                <a:lnTo>
                  <a:pt x="904506" y="1545018"/>
                </a:lnTo>
                <a:lnTo>
                  <a:pt x="905802" y="1555584"/>
                </a:lnTo>
                <a:lnTo>
                  <a:pt x="910399" y="1582953"/>
                </a:lnTo>
                <a:lnTo>
                  <a:pt x="919543" y="1623225"/>
                </a:lnTo>
                <a:lnTo>
                  <a:pt x="934542" y="1672475"/>
                </a:lnTo>
                <a:lnTo>
                  <a:pt x="956652" y="1726793"/>
                </a:lnTo>
                <a:lnTo>
                  <a:pt x="987171" y="1782267"/>
                </a:lnTo>
                <a:lnTo>
                  <a:pt x="1027366" y="1834972"/>
                </a:lnTo>
                <a:lnTo>
                  <a:pt x="1078509" y="1881009"/>
                </a:lnTo>
                <a:lnTo>
                  <a:pt x="1143762" y="1920925"/>
                </a:lnTo>
                <a:lnTo>
                  <a:pt x="1182001" y="1939429"/>
                </a:lnTo>
                <a:lnTo>
                  <a:pt x="1223429" y="1956612"/>
                </a:lnTo>
                <a:lnTo>
                  <a:pt x="1267625" y="1972183"/>
                </a:lnTo>
                <a:lnTo>
                  <a:pt x="1314170" y="1985886"/>
                </a:lnTo>
                <a:lnTo>
                  <a:pt x="1362646" y="1997417"/>
                </a:lnTo>
                <a:lnTo>
                  <a:pt x="1412633" y="2006536"/>
                </a:lnTo>
                <a:lnTo>
                  <a:pt x="1463725" y="2012950"/>
                </a:lnTo>
                <a:lnTo>
                  <a:pt x="1515503" y="2016379"/>
                </a:lnTo>
                <a:lnTo>
                  <a:pt x="1567548" y="2016556"/>
                </a:lnTo>
                <a:lnTo>
                  <a:pt x="1619427" y="2013216"/>
                </a:lnTo>
                <a:lnTo>
                  <a:pt x="1670748" y="2006079"/>
                </a:lnTo>
                <a:lnTo>
                  <a:pt x="1721091" y="1994865"/>
                </a:lnTo>
                <a:lnTo>
                  <a:pt x="1770011" y="1979295"/>
                </a:lnTo>
                <a:lnTo>
                  <a:pt x="1817128" y="1959114"/>
                </a:lnTo>
                <a:lnTo>
                  <a:pt x="1861159" y="1935365"/>
                </a:lnTo>
                <a:lnTo>
                  <a:pt x="1901113" y="1909279"/>
                </a:lnTo>
                <a:lnTo>
                  <a:pt x="1937016" y="1880781"/>
                </a:lnTo>
                <a:lnTo>
                  <a:pt x="1968893" y="1849818"/>
                </a:lnTo>
                <a:lnTo>
                  <a:pt x="1996770" y="1816315"/>
                </a:lnTo>
                <a:lnTo>
                  <a:pt x="2020709" y="1780209"/>
                </a:lnTo>
                <a:lnTo>
                  <a:pt x="2040712" y="1741436"/>
                </a:lnTo>
                <a:lnTo>
                  <a:pt x="2056841" y="1699933"/>
                </a:lnTo>
                <a:lnTo>
                  <a:pt x="2069109" y="1655635"/>
                </a:lnTo>
                <a:lnTo>
                  <a:pt x="2077567" y="1608480"/>
                </a:lnTo>
                <a:lnTo>
                  <a:pt x="2082228" y="1558391"/>
                </a:lnTo>
                <a:lnTo>
                  <a:pt x="2083155" y="1505318"/>
                </a:lnTo>
                <a:close/>
              </a:path>
              <a:path w="2374900" h="2016760">
                <a:moveTo>
                  <a:pt x="2374900" y="1044384"/>
                </a:moveTo>
                <a:lnTo>
                  <a:pt x="2022106" y="1155915"/>
                </a:lnTo>
                <a:lnTo>
                  <a:pt x="2044839" y="1199769"/>
                </a:lnTo>
                <a:lnTo>
                  <a:pt x="2066226" y="1244676"/>
                </a:lnTo>
                <a:lnTo>
                  <a:pt x="2085530" y="1289964"/>
                </a:lnTo>
                <a:lnTo>
                  <a:pt x="2102027" y="1334922"/>
                </a:lnTo>
                <a:lnTo>
                  <a:pt x="2114994" y="1378851"/>
                </a:lnTo>
                <a:lnTo>
                  <a:pt x="2123719" y="1421041"/>
                </a:lnTo>
                <a:lnTo>
                  <a:pt x="2374900" y="1341615"/>
                </a:lnTo>
                <a:lnTo>
                  <a:pt x="2374900" y="1044384"/>
                </a:lnTo>
                <a:close/>
              </a:path>
              <a:path w="2374900" h="2016760">
                <a:moveTo>
                  <a:pt x="2374900" y="698461"/>
                </a:moveTo>
                <a:lnTo>
                  <a:pt x="1985822" y="821461"/>
                </a:lnTo>
                <a:lnTo>
                  <a:pt x="1985822" y="1091590"/>
                </a:lnTo>
                <a:lnTo>
                  <a:pt x="1999119" y="1114475"/>
                </a:lnTo>
                <a:lnTo>
                  <a:pt x="2374900" y="995680"/>
                </a:lnTo>
                <a:lnTo>
                  <a:pt x="2374900" y="698461"/>
                </a:lnTo>
                <a:close/>
              </a:path>
              <a:path w="2374900" h="2016760">
                <a:moveTo>
                  <a:pt x="2374900" y="6553"/>
                </a:moveTo>
                <a:lnTo>
                  <a:pt x="1985822" y="129552"/>
                </a:lnTo>
                <a:lnTo>
                  <a:pt x="1985822" y="426745"/>
                </a:lnTo>
                <a:lnTo>
                  <a:pt x="2374900" y="303771"/>
                </a:lnTo>
                <a:lnTo>
                  <a:pt x="2374900" y="65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99753" y="3446424"/>
            <a:ext cx="803275" cy="325120"/>
          </a:xfrm>
          <a:custGeom>
            <a:avLst/>
            <a:gdLst/>
            <a:ahLst/>
            <a:cxnLst/>
            <a:rect l="l" t="t" r="r" b="b"/>
            <a:pathLst>
              <a:path w="803275" h="325120">
                <a:moveTo>
                  <a:pt x="432275" y="324924"/>
                </a:moveTo>
                <a:lnTo>
                  <a:pt x="0" y="117239"/>
                </a:lnTo>
                <a:lnTo>
                  <a:pt x="370804" y="0"/>
                </a:lnTo>
                <a:lnTo>
                  <a:pt x="803103" y="207684"/>
                </a:lnTo>
                <a:lnTo>
                  <a:pt x="432275" y="3249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68836" y="4235775"/>
            <a:ext cx="389255" cy="420370"/>
          </a:xfrm>
          <a:custGeom>
            <a:avLst/>
            <a:gdLst/>
            <a:ahLst/>
            <a:cxnLst/>
            <a:rect l="l" t="t" r="r" b="b"/>
            <a:pathLst>
              <a:path w="389254" h="420370">
                <a:moveTo>
                  <a:pt x="0" y="420226"/>
                </a:moveTo>
                <a:lnTo>
                  <a:pt x="0" y="122979"/>
                </a:lnTo>
                <a:lnTo>
                  <a:pt x="389071" y="0"/>
                </a:lnTo>
                <a:lnTo>
                  <a:pt x="389071" y="297200"/>
                </a:lnTo>
                <a:lnTo>
                  <a:pt x="0" y="4202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70969" y="3908969"/>
            <a:ext cx="53340" cy="113030"/>
          </a:xfrm>
          <a:custGeom>
            <a:avLst/>
            <a:gdLst/>
            <a:ahLst/>
            <a:cxnLst/>
            <a:rect l="l" t="t" r="r" b="b"/>
            <a:pathLst>
              <a:path w="53339" h="113029">
                <a:moveTo>
                  <a:pt x="0" y="112638"/>
                </a:moveTo>
                <a:lnTo>
                  <a:pt x="0" y="0"/>
                </a:lnTo>
                <a:lnTo>
                  <a:pt x="52942" y="25423"/>
                </a:lnTo>
                <a:lnTo>
                  <a:pt x="38391" y="45952"/>
                </a:lnTo>
                <a:lnTo>
                  <a:pt x="24510" y="67427"/>
                </a:lnTo>
                <a:lnTo>
                  <a:pt x="11609" y="89703"/>
                </a:lnTo>
                <a:lnTo>
                  <a:pt x="0" y="1126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70961" y="3067354"/>
            <a:ext cx="1138555" cy="1029335"/>
          </a:xfrm>
          <a:custGeom>
            <a:avLst/>
            <a:gdLst/>
            <a:ahLst/>
            <a:cxnLst/>
            <a:rect l="l" t="t" r="r" b="b"/>
            <a:pathLst>
              <a:path w="1138554" h="1029335">
                <a:moveTo>
                  <a:pt x="497370" y="734606"/>
                </a:moveTo>
                <a:lnTo>
                  <a:pt x="0" y="495668"/>
                </a:lnTo>
                <a:lnTo>
                  <a:pt x="0" y="790054"/>
                </a:lnTo>
                <a:lnTo>
                  <a:pt x="82461" y="829652"/>
                </a:lnTo>
                <a:lnTo>
                  <a:pt x="111023" y="797471"/>
                </a:lnTo>
                <a:lnTo>
                  <a:pt x="135432" y="772337"/>
                </a:lnTo>
                <a:lnTo>
                  <a:pt x="160756" y="748461"/>
                </a:lnTo>
                <a:lnTo>
                  <a:pt x="166243" y="744893"/>
                </a:lnTo>
                <a:lnTo>
                  <a:pt x="172402" y="743026"/>
                </a:lnTo>
                <a:lnTo>
                  <a:pt x="178828" y="742899"/>
                </a:lnTo>
                <a:lnTo>
                  <a:pt x="185153" y="744575"/>
                </a:lnTo>
                <a:lnTo>
                  <a:pt x="193357" y="748042"/>
                </a:lnTo>
                <a:lnTo>
                  <a:pt x="198843" y="755916"/>
                </a:lnTo>
                <a:lnTo>
                  <a:pt x="199263" y="764844"/>
                </a:lnTo>
                <a:lnTo>
                  <a:pt x="202971" y="803706"/>
                </a:lnTo>
                <a:lnTo>
                  <a:pt x="209880" y="839038"/>
                </a:lnTo>
                <a:lnTo>
                  <a:pt x="219557" y="871397"/>
                </a:lnTo>
                <a:lnTo>
                  <a:pt x="231571" y="901319"/>
                </a:lnTo>
                <a:lnTo>
                  <a:pt x="497370" y="1029017"/>
                </a:lnTo>
                <a:lnTo>
                  <a:pt x="497370" y="734606"/>
                </a:lnTo>
                <a:close/>
              </a:path>
              <a:path w="1138554" h="1029335">
                <a:moveTo>
                  <a:pt x="683209" y="130975"/>
                </a:moveTo>
                <a:lnTo>
                  <a:pt x="410552" y="0"/>
                </a:lnTo>
                <a:lnTo>
                  <a:pt x="39712" y="117246"/>
                </a:lnTo>
                <a:lnTo>
                  <a:pt x="312381" y="248221"/>
                </a:lnTo>
                <a:lnTo>
                  <a:pt x="683209" y="130975"/>
                </a:lnTo>
                <a:close/>
              </a:path>
              <a:path w="1138554" h="1029335">
                <a:moveTo>
                  <a:pt x="1138415" y="349681"/>
                </a:moveTo>
                <a:lnTo>
                  <a:pt x="744372" y="160375"/>
                </a:lnTo>
                <a:lnTo>
                  <a:pt x="373545" y="277622"/>
                </a:lnTo>
                <a:lnTo>
                  <a:pt x="767588" y="466915"/>
                </a:lnTo>
                <a:lnTo>
                  <a:pt x="1138415" y="3496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761074" y="6035497"/>
            <a:ext cx="1122680" cy="690880"/>
          </a:xfrm>
          <a:custGeom>
            <a:avLst/>
            <a:gdLst/>
            <a:ahLst/>
            <a:cxnLst/>
            <a:rect l="l" t="t" r="r" b="b"/>
            <a:pathLst>
              <a:path w="1122679" h="690879">
                <a:moveTo>
                  <a:pt x="1018754" y="690372"/>
                </a:moveTo>
                <a:lnTo>
                  <a:pt x="103639" y="690372"/>
                </a:lnTo>
                <a:lnTo>
                  <a:pt x="63298" y="682234"/>
                </a:lnTo>
                <a:lnTo>
                  <a:pt x="30355" y="660041"/>
                </a:lnTo>
                <a:lnTo>
                  <a:pt x="8144" y="627124"/>
                </a:lnTo>
                <a:lnTo>
                  <a:pt x="0" y="586816"/>
                </a:lnTo>
                <a:lnTo>
                  <a:pt x="0" y="103555"/>
                </a:lnTo>
                <a:lnTo>
                  <a:pt x="8144" y="63247"/>
                </a:lnTo>
                <a:lnTo>
                  <a:pt x="30355" y="30330"/>
                </a:lnTo>
                <a:lnTo>
                  <a:pt x="63298" y="8137"/>
                </a:lnTo>
                <a:lnTo>
                  <a:pt x="103639" y="0"/>
                </a:lnTo>
                <a:lnTo>
                  <a:pt x="1018754" y="0"/>
                </a:lnTo>
                <a:lnTo>
                  <a:pt x="1058414" y="7882"/>
                </a:lnTo>
                <a:lnTo>
                  <a:pt x="1092037" y="30330"/>
                </a:lnTo>
                <a:lnTo>
                  <a:pt x="1114504" y="63926"/>
                </a:lnTo>
                <a:lnTo>
                  <a:pt x="1122393" y="103555"/>
                </a:lnTo>
                <a:lnTo>
                  <a:pt x="1122393" y="586816"/>
                </a:lnTo>
                <a:lnTo>
                  <a:pt x="1114249" y="627124"/>
                </a:lnTo>
                <a:lnTo>
                  <a:pt x="1092038" y="660041"/>
                </a:lnTo>
                <a:lnTo>
                  <a:pt x="1059095" y="682234"/>
                </a:lnTo>
                <a:lnTo>
                  <a:pt x="1018754" y="690372"/>
                </a:lnTo>
                <a:close/>
              </a:path>
            </a:pathLst>
          </a:custGeom>
          <a:solidFill>
            <a:srgbClr val="12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943604" y="6094996"/>
            <a:ext cx="7569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4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200" spc="48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200" spc="6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36772" y="6035497"/>
            <a:ext cx="2009139" cy="690880"/>
          </a:xfrm>
          <a:custGeom>
            <a:avLst/>
            <a:gdLst/>
            <a:ahLst/>
            <a:cxnLst/>
            <a:rect l="l" t="t" r="r" b="b"/>
            <a:pathLst>
              <a:path w="2009139" h="690879">
                <a:moveTo>
                  <a:pt x="1905293" y="690372"/>
                </a:moveTo>
                <a:lnTo>
                  <a:pt x="103639" y="690372"/>
                </a:lnTo>
                <a:lnTo>
                  <a:pt x="63298" y="682234"/>
                </a:lnTo>
                <a:lnTo>
                  <a:pt x="30355" y="660041"/>
                </a:lnTo>
                <a:lnTo>
                  <a:pt x="8144" y="627124"/>
                </a:lnTo>
                <a:lnTo>
                  <a:pt x="0" y="586816"/>
                </a:lnTo>
                <a:lnTo>
                  <a:pt x="0" y="103555"/>
                </a:lnTo>
                <a:lnTo>
                  <a:pt x="8144" y="63247"/>
                </a:lnTo>
                <a:lnTo>
                  <a:pt x="30355" y="30330"/>
                </a:lnTo>
                <a:lnTo>
                  <a:pt x="63298" y="8137"/>
                </a:lnTo>
                <a:lnTo>
                  <a:pt x="103639" y="0"/>
                </a:lnTo>
                <a:lnTo>
                  <a:pt x="1905293" y="0"/>
                </a:lnTo>
                <a:lnTo>
                  <a:pt x="1944957" y="7882"/>
                </a:lnTo>
                <a:lnTo>
                  <a:pt x="1978580" y="30330"/>
                </a:lnTo>
                <a:lnTo>
                  <a:pt x="2001045" y="63926"/>
                </a:lnTo>
                <a:lnTo>
                  <a:pt x="2008933" y="103555"/>
                </a:lnTo>
                <a:lnTo>
                  <a:pt x="2008933" y="586816"/>
                </a:lnTo>
                <a:lnTo>
                  <a:pt x="2001045" y="626445"/>
                </a:lnTo>
                <a:lnTo>
                  <a:pt x="1978580" y="660041"/>
                </a:lnTo>
                <a:lnTo>
                  <a:pt x="1944957" y="682489"/>
                </a:lnTo>
                <a:lnTo>
                  <a:pt x="1905293" y="690372"/>
                </a:lnTo>
                <a:close/>
              </a:path>
            </a:pathLst>
          </a:custGeom>
          <a:solidFill>
            <a:srgbClr val="12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119302" y="6094996"/>
            <a:ext cx="16427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15">
                <a:solidFill>
                  <a:srgbClr val="FFFFFF"/>
                </a:solidFill>
                <a:latin typeface="Trebuchet MS"/>
                <a:cs typeface="Trebuchet MS"/>
              </a:rPr>
              <a:t>fiarwall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505347" y="6035497"/>
            <a:ext cx="1264920" cy="690880"/>
          </a:xfrm>
          <a:custGeom>
            <a:avLst/>
            <a:gdLst/>
            <a:ahLst/>
            <a:cxnLst/>
            <a:rect l="l" t="t" r="r" b="b"/>
            <a:pathLst>
              <a:path w="1264919" h="690879">
                <a:moveTo>
                  <a:pt x="1161150" y="690372"/>
                </a:moveTo>
                <a:lnTo>
                  <a:pt x="103639" y="690372"/>
                </a:lnTo>
                <a:lnTo>
                  <a:pt x="63298" y="682234"/>
                </a:lnTo>
                <a:lnTo>
                  <a:pt x="30355" y="660041"/>
                </a:lnTo>
                <a:lnTo>
                  <a:pt x="8144" y="627124"/>
                </a:lnTo>
                <a:lnTo>
                  <a:pt x="0" y="586816"/>
                </a:lnTo>
                <a:lnTo>
                  <a:pt x="0" y="103555"/>
                </a:lnTo>
                <a:lnTo>
                  <a:pt x="8144" y="63247"/>
                </a:lnTo>
                <a:lnTo>
                  <a:pt x="30355" y="30330"/>
                </a:lnTo>
                <a:lnTo>
                  <a:pt x="63298" y="8137"/>
                </a:lnTo>
                <a:lnTo>
                  <a:pt x="103639" y="0"/>
                </a:lnTo>
                <a:lnTo>
                  <a:pt x="1161150" y="0"/>
                </a:lnTo>
                <a:lnTo>
                  <a:pt x="1200810" y="7882"/>
                </a:lnTo>
                <a:lnTo>
                  <a:pt x="1234428" y="30330"/>
                </a:lnTo>
                <a:lnTo>
                  <a:pt x="1256898" y="63926"/>
                </a:lnTo>
                <a:lnTo>
                  <a:pt x="1264790" y="103555"/>
                </a:lnTo>
                <a:lnTo>
                  <a:pt x="1264790" y="586816"/>
                </a:lnTo>
                <a:lnTo>
                  <a:pt x="1256645" y="627124"/>
                </a:lnTo>
                <a:lnTo>
                  <a:pt x="1234433" y="660041"/>
                </a:lnTo>
                <a:lnTo>
                  <a:pt x="1201490" y="682234"/>
                </a:lnTo>
                <a:lnTo>
                  <a:pt x="1161150" y="690372"/>
                </a:lnTo>
                <a:close/>
              </a:path>
            </a:pathLst>
          </a:custGeom>
          <a:solidFill>
            <a:srgbClr val="12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3687877" y="6094996"/>
            <a:ext cx="89916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38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200" spc="48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200" spc="29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386886" y="948976"/>
            <a:ext cx="1138809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505"/>
              <a:t>Impact </a:t>
            </a:r>
            <a:r>
              <a:rPr dirty="0" sz="6400" spc="550"/>
              <a:t>of</a:t>
            </a:r>
            <a:r>
              <a:rPr dirty="0" sz="6400" spc="-540"/>
              <a:t> </a:t>
            </a:r>
            <a:r>
              <a:rPr dirty="0" sz="6400" spc="495"/>
              <a:t>misconfiguration</a:t>
            </a:r>
            <a:endParaRPr sz="6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00075" y="3291123"/>
            <a:ext cx="2686049" cy="2676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1954" y="3291123"/>
            <a:ext cx="2571746" cy="256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485714" y="3550811"/>
            <a:ext cx="937260" cy="599440"/>
          </a:xfrm>
          <a:custGeom>
            <a:avLst/>
            <a:gdLst/>
            <a:ahLst/>
            <a:cxnLst/>
            <a:rect l="l" t="t" r="r" b="b"/>
            <a:pathLst>
              <a:path w="937259" h="599439">
                <a:moveTo>
                  <a:pt x="62609" y="599113"/>
                </a:moveTo>
                <a:lnTo>
                  <a:pt x="40124" y="594771"/>
                </a:lnTo>
                <a:lnTo>
                  <a:pt x="20013" y="582322"/>
                </a:lnTo>
                <a:lnTo>
                  <a:pt x="5548" y="562625"/>
                </a:lnTo>
                <a:lnTo>
                  <a:pt x="0" y="536542"/>
                </a:lnTo>
                <a:lnTo>
                  <a:pt x="2245" y="519956"/>
                </a:lnTo>
                <a:lnTo>
                  <a:pt x="8677" y="504806"/>
                </a:lnTo>
                <a:lnTo>
                  <a:pt x="18844" y="491858"/>
                </a:lnTo>
                <a:lnTo>
                  <a:pt x="32290" y="481876"/>
                </a:lnTo>
                <a:lnTo>
                  <a:pt x="906229" y="0"/>
                </a:lnTo>
                <a:lnTo>
                  <a:pt x="912248" y="31835"/>
                </a:lnTo>
                <a:lnTo>
                  <a:pt x="919420" y="63386"/>
                </a:lnTo>
                <a:lnTo>
                  <a:pt x="927739" y="94630"/>
                </a:lnTo>
                <a:lnTo>
                  <a:pt x="937199" y="125542"/>
                </a:lnTo>
                <a:lnTo>
                  <a:pt x="92691" y="591188"/>
                </a:lnTo>
                <a:lnTo>
                  <a:pt x="85429" y="594645"/>
                </a:lnTo>
                <a:lnTo>
                  <a:pt x="77978" y="597123"/>
                </a:lnTo>
                <a:lnTo>
                  <a:pt x="70362" y="598614"/>
                </a:lnTo>
                <a:lnTo>
                  <a:pt x="62609" y="5991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063847" y="5437654"/>
            <a:ext cx="1787525" cy="420370"/>
          </a:xfrm>
          <a:custGeom>
            <a:avLst/>
            <a:gdLst/>
            <a:ahLst/>
            <a:cxnLst/>
            <a:rect l="l" t="t" r="r" b="b"/>
            <a:pathLst>
              <a:path w="1787525" h="420370">
                <a:moveTo>
                  <a:pt x="1786955" y="420204"/>
                </a:moveTo>
                <a:lnTo>
                  <a:pt x="0" y="420204"/>
                </a:lnTo>
                <a:lnTo>
                  <a:pt x="0" y="0"/>
                </a:lnTo>
                <a:lnTo>
                  <a:pt x="1786955" y="0"/>
                </a:lnTo>
                <a:lnTo>
                  <a:pt x="1786955" y="420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906175" y="5227552"/>
            <a:ext cx="2102485" cy="105410"/>
          </a:xfrm>
          <a:custGeom>
            <a:avLst/>
            <a:gdLst/>
            <a:ahLst/>
            <a:cxnLst/>
            <a:rect l="l" t="t" r="r" b="b"/>
            <a:pathLst>
              <a:path w="2102484" h="105410">
                <a:moveTo>
                  <a:pt x="2102300" y="105051"/>
                </a:moveTo>
                <a:lnTo>
                  <a:pt x="0" y="105051"/>
                </a:lnTo>
                <a:lnTo>
                  <a:pt x="0" y="0"/>
                </a:lnTo>
                <a:lnTo>
                  <a:pt x="2102300" y="0"/>
                </a:lnTo>
                <a:lnTo>
                  <a:pt x="2102300" y="10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484302" y="2945942"/>
            <a:ext cx="946150" cy="1174750"/>
          </a:xfrm>
          <a:custGeom>
            <a:avLst/>
            <a:gdLst/>
            <a:ahLst/>
            <a:cxnLst/>
            <a:rect l="l" t="t" r="r" b="b"/>
            <a:pathLst>
              <a:path w="946150" h="1174750">
                <a:moveTo>
                  <a:pt x="735799" y="548271"/>
                </a:moveTo>
                <a:lnTo>
                  <a:pt x="731558" y="501129"/>
                </a:lnTo>
                <a:lnTo>
                  <a:pt x="719340" y="456730"/>
                </a:lnTo>
                <a:lnTo>
                  <a:pt x="699871" y="415823"/>
                </a:lnTo>
                <a:lnTo>
                  <a:pt x="683247" y="392341"/>
                </a:lnTo>
                <a:lnTo>
                  <a:pt x="683247" y="443230"/>
                </a:lnTo>
                <a:lnTo>
                  <a:pt x="679399" y="462991"/>
                </a:lnTo>
                <a:lnTo>
                  <a:pt x="457619" y="690460"/>
                </a:lnTo>
                <a:lnTo>
                  <a:pt x="420458" y="705853"/>
                </a:lnTo>
                <a:lnTo>
                  <a:pt x="410425" y="704888"/>
                </a:lnTo>
                <a:lnTo>
                  <a:pt x="278180" y="585419"/>
                </a:lnTo>
                <a:lnTo>
                  <a:pt x="262788" y="548271"/>
                </a:lnTo>
                <a:lnTo>
                  <a:pt x="266636" y="528510"/>
                </a:lnTo>
                <a:lnTo>
                  <a:pt x="295567" y="499592"/>
                </a:lnTo>
                <a:lnTo>
                  <a:pt x="335114" y="499592"/>
                </a:lnTo>
                <a:lnTo>
                  <a:pt x="420458" y="579043"/>
                </a:lnTo>
                <a:lnTo>
                  <a:pt x="503809" y="495744"/>
                </a:lnTo>
                <a:lnTo>
                  <a:pt x="593521" y="406082"/>
                </a:lnTo>
                <a:lnTo>
                  <a:pt x="610908" y="394550"/>
                </a:lnTo>
                <a:lnTo>
                  <a:pt x="630682" y="390702"/>
                </a:lnTo>
                <a:lnTo>
                  <a:pt x="650468" y="394550"/>
                </a:lnTo>
                <a:lnTo>
                  <a:pt x="667842" y="406082"/>
                </a:lnTo>
                <a:lnTo>
                  <a:pt x="679399" y="423456"/>
                </a:lnTo>
                <a:lnTo>
                  <a:pt x="683247" y="443230"/>
                </a:lnTo>
                <a:lnTo>
                  <a:pt x="683247" y="392341"/>
                </a:lnTo>
                <a:lnTo>
                  <a:pt x="642239" y="347484"/>
                </a:lnTo>
                <a:lnTo>
                  <a:pt x="605548" y="321551"/>
                </a:lnTo>
                <a:lnTo>
                  <a:pt x="564616" y="302107"/>
                </a:lnTo>
                <a:lnTo>
                  <a:pt x="520192" y="289877"/>
                </a:lnTo>
                <a:lnTo>
                  <a:pt x="473011" y="285648"/>
                </a:lnTo>
                <a:lnTo>
                  <a:pt x="425843" y="289877"/>
                </a:lnTo>
                <a:lnTo>
                  <a:pt x="381419" y="302107"/>
                </a:lnTo>
                <a:lnTo>
                  <a:pt x="340487" y="321551"/>
                </a:lnTo>
                <a:lnTo>
                  <a:pt x="303796" y="347484"/>
                </a:lnTo>
                <a:lnTo>
                  <a:pt x="272110" y="379158"/>
                </a:lnTo>
                <a:lnTo>
                  <a:pt x="246164" y="415823"/>
                </a:lnTo>
                <a:lnTo>
                  <a:pt x="226695" y="456730"/>
                </a:lnTo>
                <a:lnTo>
                  <a:pt x="214477" y="501129"/>
                </a:lnTo>
                <a:lnTo>
                  <a:pt x="210235" y="548271"/>
                </a:lnTo>
                <a:lnTo>
                  <a:pt x="214477" y="595414"/>
                </a:lnTo>
                <a:lnTo>
                  <a:pt x="226695" y="639813"/>
                </a:lnTo>
                <a:lnTo>
                  <a:pt x="246164" y="680720"/>
                </a:lnTo>
                <a:lnTo>
                  <a:pt x="272110" y="717384"/>
                </a:lnTo>
                <a:lnTo>
                  <a:pt x="303796" y="749058"/>
                </a:lnTo>
                <a:lnTo>
                  <a:pt x="340487" y="774992"/>
                </a:lnTo>
                <a:lnTo>
                  <a:pt x="381419" y="794448"/>
                </a:lnTo>
                <a:lnTo>
                  <a:pt x="425843" y="806665"/>
                </a:lnTo>
                <a:lnTo>
                  <a:pt x="473011" y="810895"/>
                </a:lnTo>
                <a:lnTo>
                  <a:pt x="520192" y="806665"/>
                </a:lnTo>
                <a:lnTo>
                  <a:pt x="564616" y="794448"/>
                </a:lnTo>
                <a:lnTo>
                  <a:pt x="605548" y="774992"/>
                </a:lnTo>
                <a:lnTo>
                  <a:pt x="642239" y="749058"/>
                </a:lnTo>
                <a:lnTo>
                  <a:pt x="673925" y="717384"/>
                </a:lnTo>
                <a:lnTo>
                  <a:pt x="699871" y="680720"/>
                </a:lnTo>
                <a:lnTo>
                  <a:pt x="719340" y="639813"/>
                </a:lnTo>
                <a:lnTo>
                  <a:pt x="731558" y="595414"/>
                </a:lnTo>
                <a:lnTo>
                  <a:pt x="735799" y="548271"/>
                </a:lnTo>
                <a:close/>
              </a:path>
              <a:path w="946150" h="1174750">
                <a:moveTo>
                  <a:pt x="946035" y="231203"/>
                </a:moveTo>
                <a:lnTo>
                  <a:pt x="896734" y="225882"/>
                </a:lnTo>
                <a:lnTo>
                  <a:pt x="848258" y="217208"/>
                </a:lnTo>
                <a:lnTo>
                  <a:pt x="840917" y="215366"/>
                </a:lnTo>
                <a:lnTo>
                  <a:pt x="840917" y="548271"/>
                </a:lnTo>
                <a:lnTo>
                  <a:pt x="838047" y="594334"/>
                </a:lnTo>
                <a:lnTo>
                  <a:pt x="829665" y="638695"/>
                </a:lnTo>
                <a:lnTo>
                  <a:pt x="816114" y="681024"/>
                </a:lnTo>
                <a:lnTo>
                  <a:pt x="797750" y="720979"/>
                </a:lnTo>
                <a:lnTo>
                  <a:pt x="774915" y="758190"/>
                </a:lnTo>
                <a:lnTo>
                  <a:pt x="747953" y="792327"/>
                </a:lnTo>
                <a:lnTo>
                  <a:pt x="717219" y="823048"/>
                </a:lnTo>
                <a:lnTo>
                  <a:pt x="683069" y="849985"/>
                </a:lnTo>
                <a:lnTo>
                  <a:pt x="645820" y="872807"/>
                </a:lnTo>
                <a:lnTo>
                  <a:pt x="605853" y="891159"/>
                </a:lnTo>
                <a:lnTo>
                  <a:pt x="563499" y="904697"/>
                </a:lnTo>
                <a:lnTo>
                  <a:pt x="519099" y="913079"/>
                </a:lnTo>
                <a:lnTo>
                  <a:pt x="473011" y="915949"/>
                </a:lnTo>
                <a:lnTo>
                  <a:pt x="426935" y="913079"/>
                </a:lnTo>
                <a:lnTo>
                  <a:pt x="382536" y="904697"/>
                </a:lnTo>
                <a:lnTo>
                  <a:pt x="340182" y="891159"/>
                </a:lnTo>
                <a:lnTo>
                  <a:pt x="300215" y="872807"/>
                </a:lnTo>
                <a:lnTo>
                  <a:pt x="262966" y="849985"/>
                </a:lnTo>
                <a:lnTo>
                  <a:pt x="228815" y="823048"/>
                </a:lnTo>
                <a:lnTo>
                  <a:pt x="198081" y="792327"/>
                </a:lnTo>
                <a:lnTo>
                  <a:pt x="171119" y="758190"/>
                </a:lnTo>
                <a:lnTo>
                  <a:pt x="148285" y="720979"/>
                </a:lnTo>
                <a:lnTo>
                  <a:pt x="129921" y="681024"/>
                </a:lnTo>
                <a:lnTo>
                  <a:pt x="116370" y="638695"/>
                </a:lnTo>
                <a:lnTo>
                  <a:pt x="107988" y="594334"/>
                </a:lnTo>
                <a:lnTo>
                  <a:pt x="105117" y="548271"/>
                </a:lnTo>
                <a:lnTo>
                  <a:pt x="107988" y="502221"/>
                </a:lnTo>
                <a:lnTo>
                  <a:pt x="116370" y="457847"/>
                </a:lnTo>
                <a:lnTo>
                  <a:pt x="129921" y="415518"/>
                </a:lnTo>
                <a:lnTo>
                  <a:pt x="148285" y="375564"/>
                </a:lnTo>
                <a:lnTo>
                  <a:pt x="171119" y="338353"/>
                </a:lnTo>
                <a:lnTo>
                  <a:pt x="198081" y="304215"/>
                </a:lnTo>
                <a:lnTo>
                  <a:pt x="228815" y="273494"/>
                </a:lnTo>
                <a:lnTo>
                  <a:pt x="262966" y="246557"/>
                </a:lnTo>
                <a:lnTo>
                  <a:pt x="300215" y="223735"/>
                </a:lnTo>
                <a:lnTo>
                  <a:pt x="340182" y="205384"/>
                </a:lnTo>
                <a:lnTo>
                  <a:pt x="382536" y="191846"/>
                </a:lnTo>
                <a:lnTo>
                  <a:pt x="426935" y="183464"/>
                </a:lnTo>
                <a:lnTo>
                  <a:pt x="473011" y="180594"/>
                </a:lnTo>
                <a:lnTo>
                  <a:pt x="519099" y="183464"/>
                </a:lnTo>
                <a:lnTo>
                  <a:pt x="563499" y="191846"/>
                </a:lnTo>
                <a:lnTo>
                  <a:pt x="605853" y="205384"/>
                </a:lnTo>
                <a:lnTo>
                  <a:pt x="645820" y="223735"/>
                </a:lnTo>
                <a:lnTo>
                  <a:pt x="683069" y="246557"/>
                </a:lnTo>
                <a:lnTo>
                  <a:pt x="717219" y="273494"/>
                </a:lnTo>
                <a:lnTo>
                  <a:pt x="747953" y="304215"/>
                </a:lnTo>
                <a:lnTo>
                  <a:pt x="774915" y="338353"/>
                </a:lnTo>
                <a:lnTo>
                  <a:pt x="797750" y="375564"/>
                </a:lnTo>
                <a:lnTo>
                  <a:pt x="816114" y="415518"/>
                </a:lnTo>
                <a:lnTo>
                  <a:pt x="829665" y="457847"/>
                </a:lnTo>
                <a:lnTo>
                  <a:pt x="838047" y="502221"/>
                </a:lnTo>
                <a:lnTo>
                  <a:pt x="840917" y="548271"/>
                </a:lnTo>
                <a:lnTo>
                  <a:pt x="840917" y="215366"/>
                </a:lnTo>
                <a:lnTo>
                  <a:pt x="800747" y="205257"/>
                </a:lnTo>
                <a:lnTo>
                  <a:pt x="754367" y="190106"/>
                </a:lnTo>
                <a:lnTo>
                  <a:pt x="709244" y="171805"/>
                </a:lnTo>
                <a:lnTo>
                  <a:pt x="665518" y="150444"/>
                </a:lnTo>
                <a:lnTo>
                  <a:pt x="623341" y="126072"/>
                </a:lnTo>
                <a:lnTo>
                  <a:pt x="582866" y="98780"/>
                </a:lnTo>
                <a:lnTo>
                  <a:pt x="544220" y="68630"/>
                </a:lnTo>
                <a:lnTo>
                  <a:pt x="507555" y="35674"/>
                </a:lnTo>
                <a:lnTo>
                  <a:pt x="473011" y="0"/>
                </a:lnTo>
                <a:lnTo>
                  <a:pt x="438480" y="35674"/>
                </a:lnTo>
                <a:lnTo>
                  <a:pt x="401815" y="68630"/>
                </a:lnTo>
                <a:lnTo>
                  <a:pt x="363169" y="98780"/>
                </a:lnTo>
                <a:lnTo>
                  <a:pt x="322694" y="126072"/>
                </a:lnTo>
                <a:lnTo>
                  <a:pt x="280517" y="150444"/>
                </a:lnTo>
                <a:lnTo>
                  <a:pt x="236791" y="171805"/>
                </a:lnTo>
                <a:lnTo>
                  <a:pt x="191668" y="190106"/>
                </a:lnTo>
                <a:lnTo>
                  <a:pt x="145275" y="205257"/>
                </a:lnTo>
                <a:lnTo>
                  <a:pt x="97777" y="217208"/>
                </a:lnTo>
                <a:lnTo>
                  <a:pt x="49301" y="225882"/>
                </a:lnTo>
                <a:lnTo>
                  <a:pt x="0" y="231203"/>
                </a:lnTo>
                <a:lnTo>
                  <a:pt x="88" y="457847"/>
                </a:lnTo>
                <a:lnTo>
                  <a:pt x="1714" y="507428"/>
                </a:lnTo>
                <a:lnTo>
                  <a:pt x="6845" y="559054"/>
                </a:lnTo>
                <a:lnTo>
                  <a:pt x="15341" y="610006"/>
                </a:lnTo>
                <a:lnTo>
                  <a:pt x="27165" y="660171"/>
                </a:lnTo>
                <a:lnTo>
                  <a:pt x="42265" y="709396"/>
                </a:lnTo>
                <a:lnTo>
                  <a:pt x="60617" y="757567"/>
                </a:lnTo>
                <a:lnTo>
                  <a:pt x="82169" y="804519"/>
                </a:lnTo>
                <a:lnTo>
                  <a:pt x="106794" y="849985"/>
                </a:lnTo>
                <a:lnTo>
                  <a:pt x="134708" y="894283"/>
                </a:lnTo>
                <a:lnTo>
                  <a:pt x="163957" y="934656"/>
                </a:lnTo>
                <a:lnTo>
                  <a:pt x="195516" y="972896"/>
                </a:lnTo>
                <a:lnTo>
                  <a:pt x="229285" y="1008926"/>
                </a:lnTo>
                <a:lnTo>
                  <a:pt x="265163" y="1042657"/>
                </a:lnTo>
                <a:lnTo>
                  <a:pt x="303072" y="1074013"/>
                </a:lnTo>
                <a:lnTo>
                  <a:pt x="342912" y="1102931"/>
                </a:lnTo>
                <a:lnTo>
                  <a:pt x="384581" y="1129322"/>
                </a:lnTo>
                <a:lnTo>
                  <a:pt x="427977" y="1153109"/>
                </a:lnTo>
                <a:lnTo>
                  <a:pt x="473011" y="1174229"/>
                </a:lnTo>
                <a:lnTo>
                  <a:pt x="518058" y="1153109"/>
                </a:lnTo>
                <a:lnTo>
                  <a:pt x="561454" y="1129322"/>
                </a:lnTo>
                <a:lnTo>
                  <a:pt x="603123" y="1102931"/>
                </a:lnTo>
                <a:lnTo>
                  <a:pt x="642962" y="1074013"/>
                </a:lnTo>
                <a:lnTo>
                  <a:pt x="680872" y="1042657"/>
                </a:lnTo>
                <a:lnTo>
                  <a:pt x="716749" y="1008926"/>
                </a:lnTo>
                <a:lnTo>
                  <a:pt x="750519" y="972896"/>
                </a:lnTo>
                <a:lnTo>
                  <a:pt x="782078" y="934656"/>
                </a:lnTo>
                <a:lnTo>
                  <a:pt x="795629" y="915949"/>
                </a:lnTo>
                <a:lnTo>
                  <a:pt x="811326" y="894283"/>
                </a:lnTo>
                <a:lnTo>
                  <a:pt x="839152" y="850138"/>
                </a:lnTo>
                <a:lnTo>
                  <a:pt x="863866" y="804519"/>
                </a:lnTo>
                <a:lnTo>
                  <a:pt x="885418" y="757567"/>
                </a:lnTo>
                <a:lnTo>
                  <a:pt x="903770" y="709409"/>
                </a:lnTo>
                <a:lnTo>
                  <a:pt x="918870" y="660184"/>
                </a:lnTo>
                <a:lnTo>
                  <a:pt x="930694" y="610019"/>
                </a:lnTo>
                <a:lnTo>
                  <a:pt x="939190" y="559054"/>
                </a:lnTo>
                <a:lnTo>
                  <a:pt x="944321" y="507428"/>
                </a:lnTo>
                <a:lnTo>
                  <a:pt x="945946" y="457847"/>
                </a:lnTo>
                <a:lnTo>
                  <a:pt x="946035" y="2312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116405" y="4597245"/>
            <a:ext cx="735965" cy="525780"/>
          </a:xfrm>
          <a:custGeom>
            <a:avLst/>
            <a:gdLst/>
            <a:ahLst/>
            <a:cxnLst/>
            <a:rect l="l" t="t" r="r" b="b"/>
            <a:pathLst>
              <a:path w="735965" h="525779">
                <a:moveTo>
                  <a:pt x="735805" y="525255"/>
                </a:moveTo>
                <a:lnTo>
                  <a:pt x="0" y="525255"/>
                </a:lnTo>
                <a:lnTo>
                  <a:pt x="0" y="5889"/>
                </a:lnTo>
                <a:lnTo>
                  <a:pt x="5893" y="0"/>
                </a:lnTo>
                <a:lnTo>
                  <a:pt x="729912" y="0"/>
                </a:lnTo>
                <a:lnTo>
                  <a:pt x="735805" y="5889"/>
                </a:lnTo>
                <a:lnTo>
                  <a:pt x="735805" y="105057"/>
                </a:lnTo>
                <a:lnTo>
                  <a:pt x="525571" y="105057"/>
                </a:lnTo>
                <a:lnTo>
                  <a:pt x="505795" y="108903"/>
                </a:lnTo>
                <a:lnTo>
                  <a:pt x="488410" y="120441"/>
                </a:lnTo>
                <a:lnTo>
                  <a:pt x="398688" y="210108"/>
                </a:lnTo>
                <a:lnTo>
                  <a:pt x="210226" y="210108"/>
                </a:lnTo>
                <a:lnTo>
                  <a:pt x="190450" y="213954"/>
                </a:lnTo>
                <a:lnTo>
                  <a:pt x="173065" y="225492"/>
                </a:lnTo>
                <a:lnTo>
                  <a:pt x="161517" y="242866"/>
                </a:lnTo>
                <a:lnTo>
                  <a:pt x="157667" y="262631"/>
                </a:lnTo>
                <a:lnTo>
                  <a:pt x="161517" y="282395"/>
                </a:lnTo>
                <a:lnTo>
                  <a:pt x="278180" y="404821"/>
                </a:lnTo>
                <a:lnTo>
                  <a:pt x="315345" y="420204"/>
                </a:lnTo>
                <a:lnTo>
                  <a:pt x="735805" y="420204"/>
                </a:lnTo>
                <a:lnTo>
                  <a:pt x="735805" y="525255"/>
                </a:lnTo>
                <a:close/>
              </a:path>
              <a:path w="735965" h="525779">
                <a:moveTo>
                  <a:pt x="735805" y="420204"/>
                </a:moveTo>
                <a:lnTo>
                  <a:pt x="315345" y="420204"/>
                </a:lnTo>
                <a:lnTo>
                  <a:pt x="325382" y="419243"/>
                </a:lnTo>
                <a:lnTo>
                  <a:pt x="335122" y="416358"/>
                </a:lnTo>
                <a:lnTo>
                  <a:pt x="562739" y="194718"/>
                </a:lnTo>
                <a:lnTo>
                  <a:pt x="578131" y="157577"/>
                </a:lnTo>
                <a:lnTo>
                  <a:pt x="574281" y="137813"/>
                </a:lnTo>
                <a:lnTo>
                  <a:pt x="562733" y="120441"/>
                </a:lnTo>
                <a:lnTo>
                  <a:pt x="545348" y="108903"/>
                </a:lnTo>
                <a:lnTo>
                  <a:pt x="525571" y="105057"/>
                </a:lnTo>
                <a:lnTo>
                  <a:pt x="735805" y="105057"/>
                </a:lnTo>
                <a:lnTo>
                  <a:pt x="735805" y="420204"/>
                </a:lnTo>
                <a:close/>
              </a:path>
              <a:path w="735965" h="525779">
                <a:moveTo>
                  <a:pt x="315345" y="293401"/>
                </a:moveTo>
                <a:lnTo>
                  <a:pt x="247388" y="225492"/>
                </a:lnTo>
                <a:lnTo>
                  <a:pt x="230002" y="213954"/>
                </a:lnTo>
                <a:lnTo>
                  <a:pt x="210226" y="210108"/>
                </a:lnTo>
                <a:lnTo>
                  <a:pt x="398688" y="210108"/>
                </a:lnTo>
                <a:lnTo>
                  <a:pt x="315345" y="293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491729" y="3550804"/>
            <a:ext cx="937260" cy="598805"/>
          </a:xfrm>
          <a:custGeom>
            <a:avLst/>
            <a:gdLst/>
            <a:ahLst/>
            <a:cxnLst/>
            <a:rect l="l" t="t" r="r" b="b"/>
            <a:pathLst>
              <a:path w="937259" h="598804">
                <a:moveTo>
                  <a:pt x="882623" y="598638"/>
                </a:moveTo>
                <a:lnTo>
                  <a:pt x="864811" y="598396"/>
                </a:lnTo>
                <a:lnTo>
                  <a:pt x="844533" y="591208"/>
                </a:lnTo>
                <a:lnTo>
                  <a:pt x="0" y="125549"/>
                </a:lnTo>
                <a:lnTo>
                  <a:pt x="9460" y="94637"/>
                </a:lnTo>
                <a:lnTo>
                  <a:pt x="17781" y="63392"/>
                </a:lnTo>
                <a:lnTo>
                  <a:pt x="24956" y="31838"/>
                </a:lnTo>
                <a:lnTo>
                  <a:pt x="30976" y="0"/>
                </a:lnTo>
                <a:lnTo>
                  <a:pt x="904909" y="481882"/>
                </a:lnTo>
                <a:lnTo>
                  <a:pt x="932266" y="512239"/>
                </a:lnTo>
                <a:lnTo>
                  <a:pt x="937205" y="536548"/>
                </a:lnTo>
                <a:lnTo>
                  <a:pt x="933705" y="557755"/>
                </a:lnTo>
                <a:lnTo>
                  <a:pt x="925312" y="573452"/>
                </a:lnTo>
                <a:lnTo>
                  <a:pt x="915188" y="584139"/>
                </a:lnTo>
                <a:lnTo>
                  <a:pt x="906492" y="590315"/>
                </a:lnTo>
                <a:lnTo>
                  <a:pt x="896879" y="594941"/>
                </a:lnTo>
                <a:lnTo>
                  <a:pt x="882623" y="598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2643387" y="3774931"/>
            <a:ext cx="2628265" cy="2083435"/>
            <a:chOff x="12643387" y="3774931"/>
            <a:chExt cx="2628265" cy="2083435"/>
          </a:xfrm>
        </p:grpSpPr>
        <p:sp>
          <p:nvSpPr>
            <p:cNvPr id="11" name="object 11"/>
            <p:cNvSpPr/>
            <p:nvPr/>
          </p:nvSpPr>
          <p:spPr>
            <a:xfrm>
              <a:off x="12643383" y="3774934"/>
              <a:ext cx="2628265" cy="2083435"/>
            </a:xfrm>
            <a:custGeom>
              <a:avLst/>
              <a:gdLst/>
              <a:ahLst/>
              <a:cxnLst/>
              <a:rect l="l" t="t" r="r" b="b"/>
              <a:pathLst>
                <a:path w="2628265" h="2083435">
                  <a:moveTo>
                    <a:pt x="1471612" y="1302334"/>
                  </a:moveTo>
                  <a:lnTo>
                    <a:pt x="1464310" y="1295044"/>
                  </a:lnTo>
                  <a:lnTo>
                    <a:pt x="1313929" y="1295044"/>
                  </a:lnTo>
                  <a:lnTo>
                    <a:pt x="1313929" y="1347571"/>
                  </a:lnTo>
                  <a:lnTo>
                    <a:pt x="1471612" y="1347571"/>
                  </a:lnTo>
                  <a:lnTo>
                    <a:pt x="1471612" y="1302334"/>
                  </a:lnTo>
                  <a:close/>
                </a:path>
                <a:path w="2628265" h="2083435">
                  <a:moveTo>
                    <a:pt x="2627871" y="451218"/>
                  </a:moveTo>
                  <a:lnTo>
                    <a:pt x="1809521" y="0"/>
                  </a:lnTo>
                  <a:lnTo>
                    <a:pt x="1793900" y="31927"/>
                  </a:lnTo>
                  <a:lnTo>
                    <a:pt x="1777009" y="63296"/>
                  </a:lnTo>
                  <a:lnTo>
                    <a:pt x="1739277" y="124193"/>
                  </a:lnTo>
                  <a:lnTo>
                    <a:pt x="1711032" y="163563"/>
                  </a:lnTo>
                  <a:lnTo>
                    <a:pt x="1680845" y="201168"/>
                  </a:lnTo>
                  <a:lnTo>
                    <a:pt x="1648802" y="236943"/>
                  </a:lnTo>
                  <a:lnTo>
                    <a:pt x="1614957" y="270852"/>
                  </a:lnTo>
                  <a:lnTo>
                    <a:pt x="1579372" y="302806"/>
                  </a:lnTo>
                  <a:lnTo>
                    <a:pt x="1542148" y="332790"/>
                  </a:lnTo>
                  <a:lnTo>
                    <a:pt x="1503311" y="360718"/>
                  </a:lnTo>
                  <a:lnTo>
                    <a:pt x="1462963" y="386549"/>
                  </a:lnTo>
                  <a:lnTo>
                    <a:pt x="1421168" y="410222"/>
                  </a:lnTo>
                  <a:lnTo>
                    <a:pt x="1377975" y="431685"/>
                  </a:lnTo>
                  <a:lnTo>
                    <a:pt x="1333461" y="450888"/>
                  </a:lnTo>
                  <a:lnTo>
                    <a:pt x="1320558" y="454634"/>
                  </a:lnTo>
                  <a:lnTo>
                    <a:pt x="1307312" y="454634"/>
                  </a:lnTo>
                  <a:lnTo>
                    <a:pt x="1249908" y="431685"/>
                  </a:lnTo>
                  <a:lnTo>
                    <a:pt x="1206715" y="410222"/>
                  </a:lnTo>
                  <a:lnTo>
                    <a:pt x="1164907" y="386549"/>
                  </a:lnTo>
                  <a:lnTo>
                    <a:pt x="1124559" y="360718"/>
                  </a:lnTo>
                  <a:lnTo>
                    <a:pt x="1085735" y="332790"/>
                  </a:lnTo>
                  <a:lnTo>
                    <a:pt x="1048499" y="302806"/>
                  </a:lnTo>
                  <a:lnTo>
                    <a:pt x="1012926" y="270852"/>
                  </a:lnTo>
                  <a:lnTo>
                    <a:pt x="979081" y="236943"/>
                  </a:lnTo>
                  <a:lnTo>
                    <a:pt x="947026" y="201168"/>
                  </a:lnTo>
                  <a:lnTo>
                    <a:pt x="916838" y="163563"/>
                  </a:lnTo>
                  <a:lnTo>
                    <a:pt x="888593" y="124193"/>
                  </a:lnTo>
                  <a:lnTo>
                    <a:pt x="850874" y="63296"/>
                  </a:lnTo>
                  <a:lnTo>
                    <a:pt x="818349" y="0"/>
                  </a:lnTo>
                  <a:lnTo>
                    <a:pt x="0" y="451218"/>
                  </a:lnTo>
                  <a:lnTo>
                    <a:pt x="0" y="2082927"/>
                  </a:lnTo>
                  <a:lnTo>
                    <a:pt x="315341" y="2082927"/>
                  </a:lnTo>
                  <a:lnTo>
                    <a:pt x="315341" y="1662722"/>
                  </a:lnTo>
                  <a:lnTo>
                    <a:pt x="210223" y="1662722"/>
                  </a:lnTo>
                  <a:lnTo>
                    <a:pt x="189776" y="1658594"/>
                  </a:lnTo>
                  <a:lnTo>
                    <a:pt x="173062" y="1647342"/>
                  </a:lnTo>
                  <a:lnTo>
                    <a:pt x="161798" y="1630641"/>
                  </a:lnTo>
                  <a:lnTo>
                    <a:pt x="157670" y="1610194"/>
                  </a:lnTo>
                  <a:lnTo>
                    <a:pt x="157670" y="1400098"/>
                  </a:lnTo>
                  <a:lnTo>
                    <a:pt x="161798" y="1379651"/>
                  </a:lnTo>
                  <a:lnTo>
                    <a:pt x="173062" y="1362964"/>
                  </a:lnTo>
                  <a:lnTo>
                    <a:pt x="189776" y="1351699"/>
                  </a:lnTo>
                  <a:lnTo>
                    <a:pt x="210223" y="1347571"/>
                  </a:lnTo>
                  <a:lnTo>
                    <a:pt x="367906" y="1347571"/>
                  </a:lnTo>
                  <a:lnTo>
                    <a:pt x="367906" y="835444"/>
                  </a:lnTo>
                  <a:lnTo>
                    <a:pt x="377202" y="789495"/>
                  </a:lnTo>
                  <a:lnTo>
                    <a:pt x="402577" y="751916"/>
                  </a:lnTo>
                  <a:lnTo>
                    <a:pt x="440169" y="726567"/>
                  </a:lnTo>
                  <a:lnTo>
                    <a:pt x="486156" y="717270"/>
                  </a:lnTo>
                  <a:lnTo>
                    <a:pt x="1195679" y="717270"/>
                  </a:lnTo>
                  <a:lnTo>
                    <a:pt x="1241666" y="726567"/>
                  </a:lnTo>
                  <a:lnTo>
                    <a:pt x="1279258" y="751916"/>
                  </a:lnTo>
                  <a:lnTo>
                    <a:pt x="1304632" y="789495"/>
                  </a:lnTo>
                  <a:lnTo>
                    <a:pt x="1313929" y="835444"/>
                  </a:lnTo>
                  <a:lnTo>
                    <a:pt x="1313929" y="1189990"/>
                  </a:lnTo>
                  <a:lnTo>
                    <a:pt x="1419047" y="1189990"/>
                  </a:lnTo>
                  <a:lnTo>
                    <a:pt x="1419047" y="1117968"/>
                  </a:lnTo>
                  <a:lnTo>
                    <a:pt x="1424482" y="1066584"/>
                  </a:lnTo>
                  <a:lnTo>
                    <a:pt x="1440154" y="1018552"/>
                  </a:lnTo>
                  <a:lnTo>
                    <a:pt x="1465097" y="975207"/>
                  </a:lnTo>
                  <a:lnTo>
                    <a:pt x="1498358" y="937844"/>
                  </a:lnTo>
                  <a:lnTo>
                    <a:pt x="1538998" y="907808"/>
                  </a:lnTo>
                  <a:lnTo>
                    <a:pt x="1586052" y="886409"/>
                  </a:lnTo>
                  <a:lnTo>
                    <a:pt x="1734400" y="836980"/>
                  </a:lnTo>
                  <a:lnTo>
                    <a:pt x="1734400" y="822172"/>
                  </a:lnTo>
                  <a:lnTo>
                    <a:pt x="1698967" y="790155"/>
                  </a:lnTo>
                  <a:lnTo>
                    <a:pt x="1669834" y="752233"/>
                  </a:lnTo>
                  <a:lnTo>
                    <a:pt x="1647913" y="709345"/>
                  </a:lnTo>
                  <a:lnTo>
                    <a:pt x="1634083" y="662368"/>
                  </a:lnTo>
                  <a:lnTo>
                    <a:pt x="1629283" y="612216"/>
                  </a:lnTo>
                  <a:lnTo>
                    <a:pt x="1629283" y="507161"/>
                  </a:lnTo>
                  <a:lnTo>
                    <a:pt x="1608823" y="503034"/>
                  </a:lnTo>
                  <a:lnTo>
                    <a:pt x="1592122" y="491782"/>
                  </a:lnTo>
                  <a:lnTo>
                    <a:pt x="1580857" y="475081"/>
                  </a:lnTo>
                  <a:lnTo>
                    <a:pt x="1576717" y="454634"/>
                  </a:lnTo>
                  <a:lnTo>
                    <a:pt x="1580959" y="407492"/>
                  </a:lnTo>
                  <a:lnTo>
                    <a:pt x="1593189" y="363093"/>
                  </a:lnTo>
                  <a:lnTo>
                    <a:pt x="1612658" y="322186"/>
                  </a:lnTo>
                  <a:lnTo>
                    <a:pt x="1638604" y="285521"/>
                  </a:lnTo>
                  <a:lnTo>
                    <a:pt x="1670291" y="253847"/>
                  </a:lnTo>
                  <a:lnTo>
                    <a:pt x="1706981" y="227914"/>
                  </a:lnTo>
                  <a:lnTo>
                    <a:pt x="1747913" y="208470"/>
                  </a:lnTo>
                  <a:lnTo>
                    <a:pt x="1792338" y="196253"/>
                  </a:lnTo>
                  <a:lnTo>
                    <a:pt x="1839506" y="192011"/>
                  </a:lnTo>
                  <a:lnTo>
                    <a:pt x="2109559" y="192011"/>
                  </a:lnTo>
                  <a:lnTo>
                    <a:pt x="2147608" y="199707"/>
                  </a:lnTo>
                  <a:lnTo>
                    <a:pt x="2178723" y="220687"/>
                  </a:lnTo>
                  <a:lnTo>
                    <a:pt x="2199716" y="251764"/>
                  </a:lnTo>
                  <a:lnTo>
                    <a:pt x="2207412" y="289801"/>
                  </a:lnTo>
                  <a:lnTo>
                    <a:pt x="2207412" y="365175"/>
                  </a:lnTo>
                  <a:lnTo>
                    <a:pt x="2203704" y="397459"/>
                  </a:lnTo>
                  <a:lnTo>
                    <a:pt x="2193150" y="427126"/>
                  </a:lnTo>
                  <a:lnTo>
                    <a:pt x="2176589" y="453377"/>
                  </a:lnTo>
                  <a:lnTo>
                    <a:pt x="2154859" y="475335"/>
                  </a:lnTo>
                  <a:lnTo>
                    <a:pt x="2154859" y="612216"/>
                  </a:lnTo>
                  <a:lnTo>
                    <a:pt x="2150046" y="662368"/>
                  </a:lnTo>
                  <a:lnTo>
                    <a:pt x="2136229" y="709345"/>
                  </a:lnTo>
                  <a:lnTo>
                    <a:pt x="2114296" y="752233"/>
                  </a:lnTo>
                  <a:lnTo>
                    <a:pt x="2085162" y="790155"/>
                  </a:lnTo>
                  <a:lnTo>
                    <a:pt x="2049741" y="822172"/>
                  </a:lnTo>
                  <a:lnTo>
                    <a:pt x="2049741" y="836980"/>
                  </a:lnTo>
                  <a:lnTo>
                    <a:pt x="2198090" y="886409"/>
                  </a:lnTo>
                  <a:lnTo>
                    <a:pt x="2245144" y="907808"/>
                  </a:lnTo>
                  <a:lnTo>
                    <a:pt x="2285771" y="937844"/>
                  </a:lnTo>
                  <a:lnTo>
                    <a:pt x="2319045" y="975207"/>
                  </a:lnTo>
                  <a:lnTo>
                    <a:pt x="2343988" y="1018552"/>
                  </a:lnTo>
                  <a:lnTo>
                    <a:pt x="2359647" y="1066584"/>
                  </a:lnTo>
                  <a:lnTo>
                    <a:pt x="2365083" y="1117968"/>
                  </a:lnTo>
                  <a:lnTo>
                    <a:pt x="2365083" y="1347571"/>
                  </a:lnTo>
                  <a:lnTo>
                    <a:pt x="2417648" y="1347571"/>
                  </a:lnTo>
                  <a:lnTo>
                    <a:pt x="2438095" y="1351699"/>
                  </a:lnTo>
                  <a:lnTo>
                    <a:pt x="2454808" y="1362964"/>
                  </a:lnTo>
                  <a:lnTo>
                    <a:pt x="2466073" y="1379651"/>
                  </a:lnTo>
                  <a:lnTo>
                    <a:pt x="2470200" y="1400098"/>
                  </a:lnTo>
                  <a:lnTo>
                    <a:pt x="2470200" y="1610194"/>
                  </a:lnTo>
                  <a:lnTo>
                    <a:pt x="2466073" y="1630641"/>
                  </a:lnTo>
                  <a:lnTo>
                    <a:pt x="2454808" y="1647342"/>
                  </a:lnTo>
                  <a:lnTo>
                    <a:pt x="2438095" y="1658594"/>
                  </a:lnTo>
                  <a:lnTo>
                    <a:pt x="2417648" y="1662722"/>
                  </a:lnTo>
                  <a:lnTo>
                    <a:pt x="2312530" y="1662722"/>
                  </a:lnTo>
                  <a:lnTo>
                    <a:pt x="2312530" y="2082927"/>
                  </a:lnTo>
                  <a:lnTo>
                    <a:pt x="2627871" y="2082927"/>
                  </a:lnTo>
                  <a:lnTo>
                    <a:pt x="2627871" y="451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4482900" y="4644485"/>
              <a:ext cx="105115" cy="1103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4167548" y="4072000"/>
              <a:ext cx="735965" cy="1050925"/>
            </a:xfrm>
            <a:custGeom>
              <a:avLst/>
              <a:gdLst/>
              <a:ahLst/>
              <a:cxnLst/>
              <a:rect l="l" t="t" r="r" b="b"/>
              <a:pathLst>
                <a:path w="735965" h="1050925">
                  <a:moveTo>
                    <a:pt x="525576" y="210096"/>
                  </a:moveTo>
                  <a:lnTo>
                    <a:pt x="210235" y="210096"/>
                  </a:lnTo>
                  <a:lnTo>
                    <a:pt x="210235" y="315150"/>
                  </a:lnTo>
                  <a:lnTo>
                    <a:pt x="218287" y="364909"/>
                  </a:lnTo>
                  <a:lnTo>
                    <a:pt x="240690" y="408152"/>
                  </a:lnTo>
                  <a:lnTo>
                    <a:pt x="274840" y="442277"/>
                  </a:lnTo>
                  <a:lnTo>
                    <a:pt x="318122" y="464680"/>
                  </a:lnTo>
                  <a:lnTo>
                    <a:pt x="367906" y="472732"/>
                  </a:lnTo>
                  <a:lnTo>
                    <a:pt x="417690" y="464680"/>
                  </a:lnTo>
                  <a:lnTo>
                    <a:pt x="460959" y="442277"/>
                  </a:lnTo>
                  <a:lnTo>
                    <a:pt x="495109" y="408152"/>
                  </a:lnTo>
                  <a:lnTo>
                    <a:pt x="517525" y="364909"/>
                  </a:lnTo>
                  <a:lnTo>
                    <a:pt x="525576" y="315150"/>
                  </a:lnTo>
                  <a:lnTo>
                    <a:pt x="525576" y="210096"/>
                  </a:lnTo>
                  <a:close/>
                </a:path>
                <a:path w="735965" h="1050925">
                  <a:moveTo>
                    <a:pt x="578129" y="0"/>
                  </a:moveTo>
                  <a:lnTo>
                    <a:pt x="315341" y="0"/>
                  </a:lnTo>
                  <a:lnTo>
                    <a:pt x="266255" y="7810"/>
                  </a:lnTo>
                  <a:lnTo>
                    <a:pt x="223456" y="29591"/>
                  </a:lnTo>
                  <a:lnTo>
                    <a:pt x="189420" y="62839"/>
                  </a:lnTo>
                  <a:lnTo>
                    <a:pt x="166674" y="105041"/>
                  </a:lnTo>
                  <a:lnTo>
                    <a:pt x="541159" y="105041"/>
                  </a:lnTo>
                  <a:lnTo>
                    <a:pt x="555536" y="102133"/>
                  </a:lnTo>
                  <a:lnTo>
                    <a:pt x="567296" y="94221"/>
                  </a:lnTo>
                  <a:lnTo>
                    <a:pt x="575221" y="82473"/>
                  </a:lnTo>
                  <a:lnTo>
                    <a:pt x="578129" y="68110"/>
                  </a:lnTo>
                  <a:lnTo>
                    <a:pt x="578129" y="0"/>
                  </a:lnTo>
                  <a:close/>
                </a:path>
                <a:path w="735965" h="1050925">
                  <a:moveTo>
                    <a:pt x="735799" y="820902"/>
                  </a:moveTo>
                  <a:lnTo>
                    <a:pt x="728941" y="777671"/>
                  </a:lnTo>
                  <a:lnTo>
                    <a:pt x="709574" y="739584"/>
                  </a:lnTo>
                  <a:lnTo>
                    <a:pt x="679551" y="709168"/>
                  </a:lnTo>
                  <a:lnTo>
                    <a:pt x="640676" y="689000"/>
                  </a:lnTo>
                  <a:lnTo>
                    <a:pt x="524268" y="650227"/>
                  </a:lnTo>
                  <a:lnTo>
                    <a:pt x="511924" y="694296"/>
                  </a:lnTo>
                  <a:lnTo>
                    <a:pt x="488073" y="732167"/>
                  </a:lnTo>
                  <a:lnTo>
                    <a:pt x="454748" y="761746"/>
                  </a:lnTo>
                  <a:lnTo>
                    <a:pt x="414020" y="780999"/>
                  </a:lnTo>
                  <a:lnTo>
                    <a:pt x="367906" y="787882"/>
                  </a:lnTo>
                  <a:lnTo>
                    <a:pt x="321792" y="780999"/>
                  </a:lnTo>
                  <a:lnTo>
                    <a:pt x="281051" y="761746"/>
                  </a:lnTo>
                  <a:lnTo>
                    <a:pt x="247726" y="732155"/>
                  </a:lnTo>
                  <a:lnTo>
                    <a:pt x="223875" y="694296"/>
                  </a:lnTo>
                  <a:lnTo>
                    <a:pt x="211531" y="650214"/>
                  </a:lnTo>
                  <a:lnTo>
                    <a:pt x="95123" y="688987"/>
                  </a:lnTo>
                  <a:lnTo>
                    <a:pt x="56261" y="709168"/>
                  </a:lnTo>
                  <a:lnTo>
                    <a:pt x="26225" y="739571"/>
                  </a:lnTo>
                  <a:lnTo>
                    <a:pt x="6858" y="777671"/>
                  </a:lnTo>
                  <a:lnTo>
                    <a:pt x="0" y="820902"/>
                  </a:lnTo>
                  <a:lnTo>
                    <a:pt x="0" y="914425"/>
                  </a:lnTo>
                  <a:lnTo>
                    <a:pt x="21590" y="933450"/>
                  </a:lnTo>
                  <a:lnTo>
                    <a:pt x="38176" y="957033"/>
                  </a:lnTo>
                  <a:lnTo>
                    <a:pt x="48806" y="984275"/>
                  </a:lnTo>
                  <a:lnTo>
                    <a:pt x="52552" y="1014234"/>
                  </a:lnTo>
                  <a:lnTo>
                    <a:pt x="52552" y="1050505"/>
                  </a:lnTo>
                  <a:lnTo>
                    <a:pt x="735799" y="1050505"/>
                  </a:lnTo>
                  <a:lnTo>
                    <a:pt x="735799" y="8209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8080272" y="6035497"/>
            <a:ext cx="2088514" cy="690880"/>
          </a:xfrm>
          <a:custGeom>
            <a:avLst/>
            <a:gdLst/>
            <a:ahLst/>
            <a:cxnLst/>
            <a:rect l="l" t="t" r="r" b="b"/>
            <a:pathLst>
              <a:path w="2088515" h="690879">
                <a:moveTo>
                  <a:pt x="1984538" y="690372"/>
                </a:moveTo>
                <a:lnTo>
                  <a:pt x="103639" y="690372"/>
                </a:lnTo>
                <a:lnTo>
                  <a:pt x="63298" y="682234"/>
                </a:lnTo>
                <a:lnTo>
                  <a:pt x="30355" y="660041"/>
                </a:lnTo>
                <a:lnTo>
                  <a:pt x="8144" y="627124"/>
                </a:lnTo>
                <a:lnTo>
                  <a:pt x="0" y="586816"/>
                </a:lnTo>
                <a:lnTo>
                  <a:pt x="0" y="103555"/>
                </a:lnTo>
                <a:lnTo>
                  <a:pt x="8144" y="63247"/>
                </a:lnTo>
                <a:lnTo>
                  <a:pt x="30355" y="30330"/>
                </a:lnTo>
                <a:lnTo>
                  <a:pt x="63298" y="8137"/>
                </a:lnTo>
                <a:lnTo>
                  <a:pt x="103639" y="0"/>
                </a:lnTo>
                <a:lnTo>
                  <a:pt x="1984538" y="0"/>
                </a:lnTo>
                <a:lnTo>
                  <a:pt x="2024198" y="7882"/>
                </a:lnTo>
                <a:lnTo>
                  <a:pt x="2057816" y="30330"/>
                </a:lnTo>
                <a:lnTo>
                  <a:pt x="2080286" y="63926"/>
                </a:lnTo>
                <a:lnTo>
                  <a:pt x="2088178" y="103555"/>
                </a:lnTo>
                <a:lnTo>
                  <a:pt x="2088178" y="586816"/>
                </a:lnTo>
                <a:lnTo>
                  <a:pt x="2080286" y="626445"/>
                </a:lnTo>
                <a:lnTo>
                  <a:pt x="2057816" y="660041"/>
                </a:lnTo>
                <a:lnTo>
                  <a:pt x="2024198" y="682489"/>
                </a:lnTo>
                <a:lnTo>
                  <a:pt x="1984538" y="690372"/>
                </a:lnTo>
                <a:close/>
              </a:path>
            </a:pathLst>
          </a:custGeom>
          <a:solidFill>
            <a:srgbClr val="12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262802" y="6094996"/>
            <a:ext cx="17221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20">
                <a:solidFill>
                  <a:srgbClr val="FFFFFF"/>
                </a:solidFill>
                <a:latin typeface="Trebuchet MS"/>
                <a:cs typeface="Trebuchet MS"/>
              </a:rPr>
              <a:t>static</a:t>
            </a:r>
            <a:r>
              <a:rPr dirty="0" sz="32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65">
                <a:solidFill>
                  <a:srgbClr val="FFFFFF"/>
                </a:solidFill>
                <a:latin typeface="Trebuchet MS"/>
                <a:cs typeface="Trebuchet MS"/>
              </a:rPr>
              <a:t>ip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18117" y="6035497"/>
            <a:ext cx="1228725" cy="690880"/>
          </a:xfrm>
          <a:custGeom>
            <a:avLst/>
            <a:gdLst/>
            <a:ahLst/>
            <a:cxnLst/>
            <a:rect l="l" t="t" r="r" b="b"/>
            <a:pathLst>
              <a:path w="1228725" h="690879">
                <a:moveTo>
                  <a:pt x="1124507" y="690372"/>
                </a:moveTo>
                <a:lnTo>
                  <a:pt x="103639" y="690372"/>
                </a:lnTo>
                <a:lnTo>
                  <a:pt x="63298" y="682234"/>
                </a:lnTo>
                <a:lnTo>
                  <a:pt x="30355" y="660041"/>
                </a:lnTo>
                <a:lnTo>
                  <a:pt x="8144" y="627124"/>
                </a:lnTo>
                <a:lnTo>
                  <a:pt x="0" y="586816"/>
                </a:lnTo>
                <a:lnTo>
                  <a:pt x="0" y="103555"/>
                </a:lnTo>
                <a:lnTo>
                  <a:pt x="8144" y="63247"/>
                </a:lnTo>
                <a:lnTo>
                  <a:pt x="30355" y="30330"/>
                </a:lnTo>
                <a:lnTo>
                  <a:pt x="63298" y="8137"/>
                </a:lnTo>
                <a:lnTo>
                  <a:pt x="103639" y="0"/>
                </a:lnTo>
                <a:lnTo>
                  <a:pt x="1124507" y="0"/>
                </a:lnTo>
                <a:lnTo>
                  <a:pt x="1164168" y="7882"/>
                </a:lnTo>
                <a:lnTo>
                  <a:pt x="1197794" y="30330"/>
                </a:lnTo>
                <a:lnTo>
                  <a:pt x="1220259" y="63926"/>
                </a:lnTo>
                <a:lnTo>
                  <a:pt x="1228146" y="103555"/>
                </a:lnTo>
                <a:lnTo>
                  <a:pt x="1228146" y="586816"/>
                </a:lnTo>
                <a:lnTo>
                  <a:pt x="1220001" y="627124"/>
                </a:lnTo>
                <a:lnTo>
                  <a:pt x="1197789" y="660041"/>
                </a:lnTo>
                <a:lnTo>
                  <a:pt x="1164846" y="682234"/>
                </a:lnTo>
                <a:lnTo>
                  <a:pt x="1124507" y="690372"/>
                </a:lnTo>
                <a:close/>
              </a:path>
            </a:pathLst>
          </a:custGeom>
          <a:solidFill>
            <a:srgbClr val="12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700647" y="6094996"/>
            <a:ext cx="86296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200" spc="3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200" spc="1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299637" y="6035497"/>
            <a:ext cx="1297305" cy="690880"/>
          </a:xfrm>
          <a:custGeom>
            <a:avLst/>
            <a:gdLst/>
            <a:ahLst/>
            <a:cxnLst/>
            <a:rect l="l" t="t" r="r" b="b"/>
            <a:pathLst>
              <a:path w="1297305" h="690879">
                <a:moveTo>
                  <a:pt x="1193619" y="690372"/>
                </a:moveTo>
                <a:lnTo>
                  <a:pt x="103639" y="690372"/>
                </a:lnTo>
                <a:lnTo>
                  <a:pt x="63298" y="682234"/>
                </a:lnTo>
                <a:lnTo>
                  <a:pt x="30355" y="660041"/>
                </a:lnTo>
                <a:lnTo>
                  <a:pt x="8144" y="627124"/>
                </a:lnTo>
                <a:lnTo>
                  <a:pt x="0" y="586816"/>
                </a:lnTo>
                <a:lnTo>
                  <a:pt x="0" y="103555"/>
                </a:lnTo>
                <a:lnTo>
                  <a:pt x="8144" y="63247"/>
                </a:lnTo>
                <a:lnTo>
                  <a:pt x="30355" y="30330"/>
                </a:lnTo>
                <a:lnTo>
                  <a:pt x="63298" y="8137"/>
                </a:lnTo>
                <a:lnTo>
                  <a:pt x="103639" y="0"/>
                </a:lnTo>
                <a:lnTo>
                  <a:pt x="1193619" y="0"/>
                </a:lnTo>
                <a:lnTo>
                  <a:pt x="1233280" y="7882"/>
                </a:lnTo>
                <a:lnTo>
                  <a:pt x="1266906" y="30330"/>
                </a:lnTo>
                <a:lnTo>
                  <a:pt x="1289371" y="63926"/>
                </a:lnTo>
                <a:lnTo>
                  <a:pt x="1297259" y="103555"/>
                </a:lnTo>
                <a:lnTo>
                  <a:pt x="1297259" y="586816"/>
                </a:lnTo>
                <a:lnTo>
                  <a:pt x="1289113" y="627124"/>
                </a:lnTo>
                <a:lnTo>
                  <a:pt x="1266902" y="660041"/>
                </a:lnTo>
                <a:lnTo>
                  <a:pt x="1233958" y="682234"/>
                </a:lnTo>
                <a:lnTo>
                  <a:pt x="1193619" y="690372"/>
                </a:lnTo>
                <a:close/>
              </a:path>
            </a:pathLst>
          </a:custGeom>
          <a:solidFill>
            <a:srgbClr val="12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3482167" y="6094996"/>
            <a:ext cx="93154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3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200" spc="60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200" spc="19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879254" y="948976"/>
            <a:ext cx="1306195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465"/>
              <a:t>Techniques </a:t>
            </a:r>
            <a:r>
              <a:rPr dirty="0" sz="6400" spc="375"/>
              <a:t>in </a:t>
            </a:r>
            <a:r>
              <a:rPr dirty="0" sz="6400" spc="520"/>
              <a:t>network</a:t>
            </a:r>
            <a:r>
              <a:rPr dirty="0" sz="6400" spc="-869"/>
              <a:t> </a:t>
            </a:r>
            <a:r>
              <a:rPr dirty="0" sz="6400" spc="475"/>
              <a:t>security</a:t>
            </a:r>
            <a:endParaRPr sz="6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7999" cy="1028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72" y="10286975"/>
                </a:moveTo>
                <a:lnTo>
                  <a:pt x="0" y="10286975"/>
                </a:lnTo>
                <a:lnTo>
                  <a:pt x="0" y="0"/>
                </a:lnTo>
                <a:lnTo>
                  <a:pt x="18287972" y="0"/>
                </a:lnTo>
                <a:lnTo>
                  <a:pt x="18287972" y="10286975"/>
                </a:lnTo>
                <a:close/>
              </a:path>
            </a:pathLst>
          </a:custGeom>
          <a:solidFill>
            <a:srgbClr val="001D44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8026328" y="0"/>
            <a:ext cx="10262235" cy="10287000"/>
            <a:chOff x="8026328" y="0"/>
            <a:chExt cx="10262235" cy="10287000"/>
          </a:xfrm>
        </p:grpSpPr>
        <p:sp>
          <p:nvSpPr>
            <p:cNvPr id="5" name="object 5"/>
            <p:cNvSpPr/>
            <p:nvPr/>
          </p:nvSpPr>
          <p:spPr>
            <a:xfrm>
              <a:off x="8026328" y="0"/>
              <a:ext cx="10261670" cy="10286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886386" y="1859697"/>
              <a:ext cx="6572250" cy="6572250"/>
            </a:xfrm>
            <a:custGeom>
              <a:avLst/>
              <a:gdLst/>
              <a:ahLst/>
              <a:cxnLst/>
              <a:rect l="l" t="t" r="r" b="b"/>
              <a:pathLst>
                <a:path w="6572250" h="6572250">
                  <a:moveTo>
                    <a:pt x="3334302" y="6571897"/>
                  </a:moveTo>
                  <a:lnTo>
                    <a:pt x="3188882" y="6570847"/>
                  </a:lnTo>
                  <a:lnTo>
                    <a:pt x="3044864" y="6563552"/>
                  </a:lnTo>
                  <a:lnTo>
                    <a:pt x="2902541" y="6550140"/>
                  </a:lnTo>
                  <a:lnTo>
                    <a:pt x="2715641" y="6522967"/>
                  </a:lnTo>
                  <a:lnTo>
                    <a:pt x="2532295" y="6485459"/>
                  </a:lnTo>
                  <a:lnTo>
                    <a:pt x="2352812" y="6437924"/>
                  </a:lnTo>
                  <a:lnTo>
                    <a:pt x="2177499" y="6380671"/>
                  </a:lnTo>
                  <a:lnTo>
                    <a:pt x="2006665" y="6314008"/>
                  </a:lnTo>
                  <a:lnTo>
                    <a:pt x="1840619" y="6238242"/>
                  </a:lnTo>
                  <a:lnTo>
                    <a:pt x="1679668" y="6153683"/>
                  </a:lnTo>
                  <a:lnTo>
                    <a:pt x="1524121" y="6060638"/>
                  </a:lnTo>
                  <a:lnTo>
                    <a:pt x="1374285" y="5959415"/>
                  </a:lnTo>
                  <a:lnTo>
                    <a:pt x="1230470" y="5850323"/>
                  </a:lnTo>
                  <a:lnTo>
                    <a:pt x="1092983" y="5733670"/>
                  </a:lnTo>
                  <a:lnTo>
                    <a:pt x="962132" y="5609764"/>
                  </a:lnTo>
                  <a:lnTo>
                    <a:pt x="838226" y="5478913"/>
                  </a:lnTo>
                  <a:lnTo>
                    <a:pt x="721573" y="5341426"/>
                  </a:lnTo>
                  <a:lnTo>
                    <a:pt x="612481" y="5197611"/>
                  </a:lnTo>
                  <a:lnTo>
                    <a:pt x="511259" y="5047776"/>
                  </a:lnTo>
                  <a:lnTo>
                    <a:pt x="418214" y="4892228"/>
                  </a:lnTo>
                  <a:lnTo>
                    <a:pt x="333654" y="4731277"/>
                  </a:lnTo>
                  <a:lnTo>
                    <a:pt x="257889" y="4565231"/>
                  </a:lnTo>
                  <a:lnTo>
                    <a:pt x="191225" y="4394397"/>
                  </a:lnTo>
                  <a:lnTo>
                    <a:pt x="133972" y="4219085"/>
                  </a:lnTo>
                  <a:lnTo>
                    <a:pt x="86437" y="4039601"/>
                  </a:lnTo>
                  <a:lnTo>
                    <a:pt x="48930" y="3856255"/>
                  </a:lnTo>
                  <a:lnTo>
                    <a:pt x="21757" y="3669355"/>
                  </a:lnTo>
                  <a:lnTo>
                    <a:pt x="8345" y="3527032"/>
                  </a:lnTo>
                  <a:lnTo>
                    <a:pt x="1049" y="3383014"/>
                  </a:lnTo>
                  <a:lnTo>
                    <a:pt x="0" y="3237594"/>
                  </a:lnTo>
                  <a:lnTo>
                    <a:pt x="5227" y="3093039"/>
                  </a:lnTo>
                  <a:lnTo>
                    <a:pt x="16614" y="2950137"/>
                  </a:lnTo>
                  <a:lnTo>
                    <a:pt x="34032" y="2809017"/>
                  </a:lnTo>
                  <a:lnTo>
                    <a:pt x="66411" y="2623855"/>
                  </a:lnTo>
                  <a:lnTo>
                    <a:pt x="108971" y="2442402"/>
                  </a:lnTo>
                  <a:lnTo>
                    <a:pt x="161403" y="2264966"/>
                  </a:lnTo>
                  <a:lnTo>
                    <a:pt x="223400" y="2091854"/>
                  </a:lnTo>
                  <a:lnTo>
                    <a:pt x="294653" y="1923376"/>
                  </a:lnTo>
                  <a:lnTo>
                    <a:pt x="374854" y="1759838"/>
                  </a:lnTo>
                  <a:lnTo>
                    <a:pt x="463695" y="1601551"/>
                  </a:lnTo>
                  <a:lnTo>
                    <a:pt x="560867" y="1448821"/>
                  </a:lnTo>
                  <a:lnTo>
                    <a:pt x="666063" y="1301957"/>
                  </a:lnTo>
                  <a:lnTo>
                    <a:pt x="778974" y="1161267"/>
                  </a:lnTo>
                  <a:lnTo>
                    <a:pt x="899292" y="1027060"/>
                  </a:lnTo>
                  <a:lnTo>
                    <a:pt x="1026709" y="899643"/>
                  </a:lnTo>
                  <a:lnTo>
                    <a:pt x="1160916" y="779325"/>
                  </a:lnTo>
                  <a:lnTo>
                    <a:pt x="1301606" y="666414"/>
                  </a:lnTo>
                  <a:lnTo>
                    <a:pt x="1448470" y="561218"/>
                  </a:lnTo>
                  <a:lnTo>
                    <a:pt x="1601200" y="464046"/>
                  </a:lnTo>
                  <a:lnTo>
                    <a:pt x="1759487" y="375205"/>
                  </a:lnTo>
                  <a:lnTo>
                    <a:pt x="1923025" y="295004"/>
                  </a:lnTo>
                  <a:lnTo>
                    <a:pt x="2091503" y="223751"/>
                  </a:lnTo>
                  <a:lnTo>
                    <a:pt x="2264615" y="161754"/>
                  </a:lnTo>
                  <a:lnTo>
                    <a:pt x="2442051" y="109322"/>
                  </a:lnTo>
                  <a:lnTo>
                    <a:pt x="2623504" y="66762"/>
                  </a:lnTo>
                  <a:lnTo>
                    <a:pt x="2808666" y="34383"/>
                  </a:lnTo>
                  <a:lnTo>
                    <a:pt x="2997228" y="12493"/>
                  </a:lnTo>
                  <a:lnTo>
                    <a:pt x="3140696" y="3145"/>
                  </a:lnTo>
                  <a:lnTo>
                    <a:pt x="3285773" y="0"/>
                  </a:lnTo>
                  <a:lnTo>
                    <a:pt x="3334302" y="351"/>
                  </a:lnTo>
                  <a:lnTo>
                    <a:pt x="3478857" y="5578"/>
                  </a:lnTo>
                  <a:lnTo>
                    <a:pt x="3621760" y="16965"/>
                  </a:lnTo>
                  <a:lnTo>
                    <a:pt x="3762879" y="34383"/>
                  </a:lnTo>
                  <a:lnTo>
                    <a:pt x="3948041" y="66762"/>
                  </a:lnTo>
                  <a:lnTo>
                    <a:pt x="4129494" y="109322"/>
                  </a:lnTo>
                  <a:lnTo>
                    <a:pt x="4306931" y="161754"/>
                  </a:lnTo>
                  <a:lnTo>
                    <a:pt x="4480042" y="223751"/>
                  </a:lnTo>
                  <a:lnTo>
                    <a:pt x="4648521" y="295004"/>
                  </a:lnTo>
                  <a:lnTo>
                    <a:pt x="4812058" y="375205"/>
                  </a:lnTo>
                  <a:lnTo>
                    <a:pt x="4970346" y="464046"/>
                  </a:lnTo>
                  <a:lnTo>
                    <a:pt x="5123075" y="561218"/>
                  </a:lnTo>
                  <a:lnTo>
                    <a:pt x="5269939" y="666414"/>
                  </a:lnTo>
                  <a:lnTo>
                    <a:pt x="5410629" y="779325"/>
                  </a:lnTo>
                  <a:lnTo>
                    <a:pt x="5544836" y="899643"/>
                  </a:lnTo>
                  <a:lnTo>
                    <a:pt x="5672253" y="1027060"/>
                  </a:lnTo>
                  <a:lnTo>
                    <a:pt x="5792571" y="1161267"/>
                  </a:lnTo>
                  <a:lnTo>
                    <a:pt x="5905482" y="1301957"/>
                  </a:lnTo>
                  <a:lnTo>
                    <a:pt x="6010678" y="1448821"/>
                  </a:lnTo>
                  <a:lnTo>
                    <a:pt x="6107851" y="1601551"/>
                  </a:lnTo>
                  <a:lnTo>
                    <a:pt x="6196691" y="1759838"/>
                  </a:lnTo>
                  <a:lnTo>
                    <a:pt x="6276893" y="1923376"/>
                  </a:lnTo>
                  <a:lnTo>
                    <a:pt x="6348146" y="2091854"/>
                  </a:lnTo>
                  <a:lnTo>
                    <a:pt x="6410142" y="2264966"/>
                  </a:lnTo>
                  <a:lnTo>
                    <a:pt x="6462575" y="2442402"/>
                  </a:lnTo>
                  <a:lnTo>
                    <a:pt x="6505134" y="2623855"/>
                  </a:lnTo>
                  <a:lnTo>
                    <a:pt x="6537513" y="2809017"/>
                  </a:lnTo>
                  <a:lnTo>
                    <a:pt x="6559403" y="2997579"/>
                  </a:lnTo>
                  <a:lnTo>
                    <a:pt x="6568752" y="3141047"/>
                  </a:lnTo>
                  <a:lnTo>
                    <a:pt x="6571897" y="3286124"/>
                  </a:lnTo>
                  <a:lnTo>
                    <a:pt x="6568752" y="3431201"/>
                  </a:lnTo>
                  <a:lnTo>
                    <a:pt x="6559403" y="3574668"/>
                  </a:lnTo>
                  <a:lnTo>
                    <a:pt x="6543981" y="3716396"/>
                  </a:lnTo>
                  <a:lnTo>
                    <a:pt x="6514196" y="3902437"/>
                  </a:lnTo>
                  <a:lnTo>
                    <a:pt x="6474152" y="4084846"/>
                  </a:lnTo>
                  <a:lnTo>
                    <a:pt x="6424159" y="4263316"/>
                  </a:lnTo>
                  <a:lnTo>
                    <a:pt x="6364525" y="4437538"/>
                  </a:lnTo>
                  <a:lnTo>
                    <a:pt x="6295557" y="4607203"/>
                  </a:lnTo>
                  <a:lnTo>
                    <a:pt x="6217564" y="4772005"/>
                  </a:lnTo>
                  <a:lnTo>
                    <a:pt x="6130854" y="4931634"/>
                  </a:lnTo>
                  <a:lnTo>
                    <a:pt x="6035736" y="5085782"/>
                  </a:lnTo>
                  <a:lnTo>
                    <a:pt x="5932517" y="5234141"/>
                  </a:lnTo>
                  <a:lnTo>
                    <a:pt x="5821505" y="5376403"/>
                  </a:lnTo>
                  <a:lnTo>
                    <a:pt x="5703010" y="5512260"/>
                  </a:lnTo>
                  <a:lnTo>
                    <a:pt x="5577339" y="5641404"/>
                  </a:lnTo>
                  <a:lnTo>
                    <a:pt x="5444801" y="5763525"/>
                  </a:lnTo>
                  <a:lnTo>
                    <a:pt x="5305703" y="5878317"/>
                  </a:lnTo>
                  <a:lnTo>
                    <a:pt x="5160353" y="5985470"/>
                  </a:lnTo>
                  <a:lnTo>
                    <a:pt x="5009061" y="6084678"/>
                  </a:lnTo>
                  <a:lnTo>
                    <a:pt x="4852134" y="6175630"/>
                  </a:lnTo>
                  <a:lnTo>
                    <a:pt x="4689880" y="6258020"/>
                  </a:lnTo>
                  <a:lnTo>
                    <a:pt x="4522608" y="6331539"/>
                  </a:lnTo>
                  <a:lnTo>
                    <a:pt x="4350626" y="6395879"/>
                  </a:lnTo>
                  <a:lnTo>
                    <a:pt x="4174242" y="6450731"/>
                  </a:lnTo>
                  <a:lnTo>
                    <a:pt x="3993764" y="6495788"/>
                  </a:lnTo>
                  <a:lnTo>
                    <a:pt x="3809500" y="6530741"/>
                  </a:lnTo>
                  <a:lnTo>
                    <a:pt x="3621760" y="6555282"/>
                  </a:lnTo>
                  <a:lnTo>
                    <a:pt x="3478857" y="6566670"/>
                  </a:lnTo>
                  <a:lnTo>
                    <a:pt x="3334302" y="6571897"/>
                  </a:lnTo>
                  <a:close/>
                </a:path>
              </a:pathLst>
            </a:custGeom>
            <a:solidFill>
              <a:srgbClr val="052E5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886069" y="5150486"/>
              <a:ext cx="6572250" cy="3281679"/>
            </a:xfrm>
            <a:custGeom>
              <a:avLst/>
              <a:gdLst/>
              <a:ahLst/>
              <a:cxnLst/>
              <a:rect l="l" t="t" r="r" b="b"/>
              <a:pathLst>
                <a:path w="6572250" h="3281679">
                  <a:moveTo>
                    <a:pt x="2995374" y="3268770"/>
                  </a:moveTo>
                  <a:lnTo>
                    <a:pt x="3045186" y="3272773"/>
                  </a:lnTo>
                  <a:lnTo>
                    <a:pt x="3093010" y="3275890"/>
                  </a:lnTo>
                  <a:lnTo>
                    <a:pt x="3141018" y="3278324"/>
                  </a:lnTo>
                  <a:lnTo>
                    <a:pt x="3189204" y="3280068"/>
                  </a:lnTo>
                  <a:lnTo>
                    <a:pt x="3237565" y="3281118"/>
                  </a:lnTo>
                  <a:lnTo>
                    <a:pt x="3284994" y="3281461"/>
                  </a:lnTo>
                </a:path>
                <a:path w="6572250" h="3281679">
                  <a:moveTo>
                    <a:pt x="3287195" y="3281461"/>
                  </a:moveTo>
                  <a:lnTo>
                    <a:pt x="3334625" y="3281118"/>
                  </a:lnTo>
                  <a:lnTo>
                    <a:pt x="3382985" y="3280068"/>
                  </a:lnTo>
                  <a:lnTo>
                    <a:pt x="3431172" y="3278324"/>
                  </a:lnTo>
                  <a:lnTo>
                    <a:pt x="3479180" y="3275890"/>
                  </a:lnTo>
                  <a:lnTo>
                    <a:pt x="3527004" y="3272773"/>
                  </a:lnTo>
                  <a:lnTo>
                    <a:pt x="3574640" y="3268975"/>
                  </a:lnTo>
                  <a:lnTo>
                    <a:pt x="3576816" y="3268770"/>
                  </a:lnTo>
                </a:path>
                <a:path w="6572250" h="3281679">
                  <a:moveTo>
                    <a:pt x="2876209" y="3256070"/>
                  </a:moveTo>
                  <a:lnTo>
                    <a:pt x="2902863" y="3259361"/>
                  </a:lnTo>
                  <a:lnTo>
                    <a:pt x="2950107" y="3264503"/>
                  </a:lnTo>
                  <a:lnTo>
                    <a:pt x="2995374" y="3268770"/>
                  </a:lnTo>
                </a:path>
                <a:path w="6572250" h="3281679">
                  <a:moveTo>
                    <a:pt x="3576816" y="3268770"/>
                  </a:moveTo>
                  <a:lnTo>
                    <a:pt x="3622082" y="3264503"/>
                  </a:lnTo>
                  <a:lnTo>
                    <a:pt x="3669327" y="3259361"/>
                  </a:lnTo>
                  <a:lnTo>
                    <a:pt x="3695981" y="3256070"/>
                  </a:lnTo>
                </a:path>
                <a:path w="6572250" h="3281679">
                  <a:moveTo>
                    <a:pt x="2784672" y="3243370"/>
                  </a:moveTo>
                  <a:lnTo>
                    <a:pt x="2808988" y="3247085"/>
                  </a:lnTo>
                  <a:lnTo>
                    <a:pt x="2855821" y="3253553"/>
                  </a:lnTo>
                  <a:lnTo>
                    <a:pt x="2876209" y="3256070"/>
                  </a:lnTo>
                </a:path>
                <a:path w="6572250" h="3281679">
                  <a:moveTo>
                    <a:pt x="3695981" y="3256070"/>
                  </a:moveTo>
                  <a:lnTo>
                    <a:pt x="3716368" y="3253553"/>
                  </a:lnTo>
                  <a:lnTo>
                    <a:pt x="3763202" y="3247085"/>
                  </a:lnTo>
                  <a:lnTo>
                    <a:pt x="3787517" y="3243370"/>
                  </a:lnTo>
                </a:path>
                <a:path w="6572250" h="3281679">
                  <a:moveTo>
                    <a:pt x="2579334" y="3205270"/>
                  </a:moveTo>
                  <a:lnTo>
                    <a:pt x="2623826" y="3214706"/>
                  </a:lnTo>
                  <a:lnTo>
                    <a:pt x="2669781" y="3223768"/>
                  </a:lnTo>
                  <a:lnTo>
                    <a:pt x="2715962" y="3232188"/>
                  </a:lnTo>
                  <a:lnTo>
                    <a:pt x="2762366" y="3239962"/>
                  </a:lnTo>
                  <a:lnTo>
                    <a:pt x="2784672" y="3243370"/>
                  </a:lnTo>
                </a:path>
                <a:path w="6572250" h="3281679">
                  <a:moveTo>
                    <a:pt x="3787517" y="3243370"/>
                  </a:moveTo>
                  <a:lnTo>
                    <a:pt x="3809823" y="3239962"/>
                  </a:lnTo>
                  <a:lnTo>
                    <a:pt x="3856227" y="3232188"/>
                  </a:lnTo>
                  <a:lnTo>
                    <a:pt x="3902409" y="3223768"/>
                  </a:lnTo>
                  <a:lnTo>
                    <a:pt x="3948364" y="3214706"/>
                  </a:lnTo>
                  <a:lnTo>
                    <a:pt x="3992855" y="3205270"/>
                  </a:lnTo>
                </a:path>
                <a:path w="6572250" h="3281679">
                  <a:moveTo>
                    <a:pt x="0" y="0"/>
                  </a:moveTo>
                  <a:lnTo>
                    <a:pt x="317" y="43870"/>
                  </a:lnTo>
                  <a:lnTo>
                    <a:pt x="1367" y="92230"/>
                  </a:lnTo>
                  <a:lnTo>
                    <a:pt x="3111" y="140417"/>
                  </a:lnTo>
                  <a:lnTo>
                    <a:pt x="5544" y="188425"/>
                  </a:lnTo>
                  <a:lnTo>
                    <a:pt x="8662" y="236249"/>
                  </a:lnTo>
                  <a:lnTo>
                    <a:pt x="12459" y="283885"/>
                  </a:lnTo>
                  <a:lnTo>
                    <a:pt x="16932" y="331327"/>
                  </a:lnTo>
                  <a:lnTo>
                    <a:pt x="22074" y="378572"/>
                  </a:lnTo>
                  <a:lnTo>
                    <a:pt x="27881" y="425613"/>
                  </a:lnTo>
                  <a:lnTo>
                    <a:pt x="34349" y="472447"/>
                  </a:lnTo>
                  <a:lnTo>
                    <a:pt x="41473" y="519068"/>
                  </a:lnTo>
                  <a:lnTo>
                    <a:pt x="49247" y="565472"/>
                  </a:lnTo>
                  <a:lnTo>
                    <a:pt x="57667" y="611654"/>
                  </a:lnTo>
                  <a:lnTo>
                    <a:pt x="66728" y="657609"/>
                  </a:lnTo>
                  <a:lnTo>
                    <a:pt x="76426" y="703332"/>
                  </a:lnTo>
                  <a:lnTo>
                    <a:pt x="86755" y="748819"/>
                  </a:lnTo>
                  <a:lnTo>
                    <a:pt x="97711" y="794064"/>
                  </a:lnTo>
                  <a:lnTo>
                    <a:pt x="109288" y="839063"/>
                  </a:lnTo>
                  <a:lnTo>
                    <a:pt x="121483" y="883810"/>
                  </a:lnTo>
                  <a:lnTo>
                    <a:pt x="134290" y="928302"/>
                  </a:lnTo>
                  <a:lnTo>
                    <a:pt x="147704" y="972534"/>
                  </a:lnTo>
                  <a:lnTo>
                    <a:pt x="161721" y="1016499"/>
                  </a:lnTo>
                  <a:lnTo>
                    <a:pt x="176335" y="1060195"/>
                  </a:lnTo>
                  <a:lnTo>
                    <a:pt x="191543" y="1103615"/>
                  </a:lnTo>
                  <a:lnTo>
                    <a:pt x="207338" y="1146756"/>
                  </a:lnTo>
                  <a:lnTo>
                    <a:pt x="223718" y="1189611"/>
                  </a:lnTo>
                  <a:lnTo>
                    <a:pt x="240675" y="1232177"/>
                  </a:lnTo>
                  <a:lnTo>
                    <a:pt x="258206" y="1274449"/>
                  </a:lnTo>
                  <a:lnTo>
                    <a:pt x="276306" y="1316421"/>
                  </a:lnTo>
                  <a:lnTo>
                    <a:pt x="294971" y="1358090"/>
                  </a:lnTo>
                  <a:lnTo>
                    <a:pt x="314194" y="1399450"/>
                  </a:lnTo>
                  <a:lnTo>
                    <a:pt x="333972" y="1440496"/>
                  </a:lnTo>
                  <a:lnTo>
                    <a:pt x="354300" y="1481223"/>
                  </a:lnTo>
                  <a:lnTo>
                    <a:pt x="375172" y="1521627"/>
                  </a:lnTo>
                  <a:lnTo>
                    <a:pt x="396584" y="1561703"/>
                  </a:lnTo>
                  <a:lnTo>
                    <a:pt x="418532" y="1601447"/>
                  </a:lnTo>
                  <a:lnTo>
                    <a:pt x="441009" y="1640852"/>
                  </a:lnTo>
                  <a:lnTo>
                    <a:pt x="464013" y="1679915"/>
                  </a:lnTo>
                  <a:lnTo>
                    <a:pt x="487537" y="1718631"/>
                  </a:lnTo>
                  <a:lnTo>
                    <a:pt x="511577" y="1756994"/>
                  </a:lnTo>
                  <a:lnTo>
                    <a:pt x="536128" y="1795001"/>
                  </a:lnTo>
                  <a:lnTo>
                    <a:pt x="561185" y="1832645"/>
                  </a:lnTo>
                  <a:lnTo>
                    <a:pt x="586744" y="1869923"/>
                  </a:lnTo>
                  <a:lnTo>
                    <a:pt x="612800" y="1906830"/>
                  </a:lnTo>
                  <a:lnTo>
                    <a:pt x="639347" y="1943360"/>
                  </a:lnTo>
                  <a:lnTo>
                    <a:pt x="666381" y="1979509"/>
                  </a:lnTo>
                  <a:lnTo>
                    <a:pt x="693898" y="2015273"/>
                  </a:lnTo>
                  <a:lnTo>
                    <a:pt x="721892" y="2050645"/>
                  </a:lnTo>
                  <a:lnTo>
                    <a:pt x="750358" y="2085622"/>
                  </a:lnTo>
                  <a:lnTo>
                    <a:pt x="779293" y="2120199"/>
                  </a:lnTo>
                  <a:lnTo>
                    <a:pt x="808690" y="2154371"/>
                  </a:lnTo>
                  <a:lnTo>
                    <a:pt x="838545" y="2188133"/>
                  </a:lnTo>
                  <a:lnTo>
                    <a:pt x="868854" y="2221480"/>
                  </a:lnTo>
                  <a:lnTo>
                    <a:pt x="899611" y="2254407"/>
                  </a:lnTo>
                  <a:lnTo>
                    <a:pt x="930812" y="2286910"/>
                  </a:lnTo>
                  <a:lnTo>
                    <a:pt x="962451" y="2318983"/>
                  </a:lnTo>
                  <a:lnTo>
                    <a:pt x="994525" y="2350623"/>
                  </a:lnTo>
                  <a:lnTo>
                    <a:pt x="1027028" y="2381824"/>
                  </a:lnTo>
                  <a:lnTo>
                    <a:pt x="1059955" y="2412581"/>
                  </a:lnTo>
                  <a:lnTo>
                    <a:pt x="1093302" y="2442890"/>
                  </a:lnTo>
                  <a:lnTo>
                    <a:pt x="1127064" y="2472745"/>
                  </a:lnTo>
                  <a:lnTo>
                    <a:pt x="1161235" y="2502142"/>
                  </a:lnTo>
                  <a:lnTo>
                    <a:pt x="1195812" y="2531076"/>
                  </a:lnTo>
                  <a:lnTo>
                    <a:pt x="1230789" y="2559543"/>
                  </a:lnTo>
                  <a:lnTo>
                    <a:pt x="1266162" y="2587537"/>
                  </a:lnTo>
                  <a:lnTo>
                    <a:pt x="1301925" y="2615053"/>
                  </a:lnTo>
                  <a:lnTo>
                    <a:pt x="1338075" y="2642088"/>
                  </a:lnTo>
                  <a:lnTo>
                    <a:pt x="1374605" y="2668635"/>
                  </a:lnTo>
                  <a:lnTo>
                    <a:pt x="1411512" y="2694690"/>
                  </a:lnTo>
                  <a:lnTo>
                    <a:pt x="1448790" y="2720249"/>
                  </a:lnTo>
                  <a:lnTo>
                    <a:pt x="1486434" y="2745307"/>
                  </a:lnTo>
                  <a:lnTo>
                    <a:pt x="1524441" y="2769858"/>
                  </a:lnTo>
                  <a:lnTo>
                    <a:pt x="1562804" y="2793898"/>
                  </a:lnTo>
                  <a:lnTo>
                    <a:pt x="1601520" y="2817422"/>
                  </a:lnTo>
                  <a:lnTo>
                    <a:pt x="1640583" y="2840425"/>
                  </a:lnTo>
                  <a:lnTo>
                    <a:pt x="1679988" y="2862903"/>
                  </a:lnTo>
                  <a:lnTo>
                    <a:pt x="1719731" y="2884851"/>
                  </a:lnTo>
                  <a:lnTo>
                    <a:pt x="1759807" y="2906263"/>
                  </a:lnTo>
                  <a:lnTo>
                    <a:pt x="1800212" y="2927135"/>
                  </a:lnTo>
                  <a:lnTo>
                    <a:pt x="1840939" y="2947463"/>
                  </a:lnTo>
                  <a:lnTo>
                    <a:pt x="1881985" y="2967241"/>
                  </a:lnTo>
                  <a:lnTo>
                    <a:pt x="1923345" y="2986464"/>
                  </a:lnTo>
                  <a:lnTo>
                    <a:pt x="1965013" y="3005128"/>
                  </a:lnTo>
                  <a:lnTo>
                    <a:pt x="2006986" y="3023228"/>
                  </a:lnTo>
                  <a:lnTo>
                    <a:pt x="2049257" y="3040760"/>
                  </a:lnTo>
                  <a:lnTo>
                    <a:pt x="2091824" y="3057717"/>
                  </a:lnTo>
                  <a:lnTo>
                    <a:pt x="2134679" y="3074096"/>
                  </a:lnTo>
                  <a:lnTo>
                    <a:pt x="2177820" y="3089892"/>
                  </a:lnTo>
                  <a:lnTo>
                    <a:pt x="2221240" y="3105099"/>
                  </a:lnTo>
                  <a:lnTo>
                    <a:pt x="2264935" y="3119714"/>
                  </a:lnTo>
                  <a:lnTo>
                    <a:pt x="2308901" y="3133731"/>
                  </a:lnTo>
                  <a:lnTo>
                    <a:pt x="2353132" y="3147145"/>
                  </a:lnTo>
                  <a:lnTo>
                    <a:pt x="2397624" y="3159952"/>
                  </a:lnTo>
                  <a:lnTo>
                    <a:pt x="2442372" y="3172147"/>
                  </a:lnTo>
                  <a:lnTo>
                    <a:pt x="2487371" y="3183724"/>
                  </a:lnTo>
                  <a:lnTo>
                    <a:pt x="2532616" y="3194680"/>
                  </a:lnTo>
                  <a:lnTo>
                    <a:pt x="2578103" y="3205009"/>
                  </a:lnTo>
                  <a:lnTo>
                    <a:pt x="2579334" y="3205270"/>
                  </a:lnTo>
                </a:path>
                <a:path w="6572250" h="3281679">
                  <a:moveTo>
                    <a:pt x="3992855" y="3205270"/>
                  </a:moveTo>
                  <a:lnTo>
                    <a:pt x="4039574" y="3194680"/>
                  </a:lnTo>
                  <a:lnTo>
                    <a:pt x="4084819" y="3183724"/>
                  </a:lnTo>
                  <a:lnTo>
                    <a:pt x="4129817" y="3172147"/>
                  </a:lnTo>
                  <a:lnTo>
                    <a:pt x="4174565" y="3159952"/>
                  </a:lnTo>
                  <a:lnTo>
                    <a:pt x="4219057" y="3147145"/>
                  </a:lnTo>
                  <a:lnTo>
                    <a:pt x="4263288" y="3133731"/>
                  </a:lnTo>
                  <a:lnTo>
                    <a:pt x="4307254" y="3119714"/>
                  </a:lnTo>
                  <a:lnTo>
                    <a:pt x="4350950" y="3105099"/>
                  </a:lnTo>
                  <a:lnTo>
                    <a:pt x="4394370" y="3089892"/>
                  </a:lnTo>
                  <a:lnTo>
                    <a:pt x="4437510" y="3074096"/>
                  </a:lnTo>
                  <a:lnTo>
                    <a:pt x="4480366" y="3057717"/>
                  </a:lnTo>
                  <a:lnTo>
                    <a:pt x="4522932" y="3040760"/>
                  </a:lnTo>
                  <a:lnTo>
                    <a:pt x="4565204" y="3023228"/>
                  </a:lnTo>
                  <a:lnTo>
                    <a:pt x="4607176" y="3005128"/>
                  </a:lnTo>
                  <a:lnTo>
                    <a:pt x="4648845" y="2986464"/>
                  </a:lnTo>
                  <a:lnTo>
                    <a:pt x="4690204" y="2967241"/>
                  </a:lnTo>
                  <a:lnTo>
                    <a:pt x="4731250" y="2947463"/>
                  </a:lnTo>
                  <a:lnTo>
                    <a:pt x="4771978" y="2927135"/>
                  </a:lnTo>
                  <a:lnTo>
                    <a:pt x="4812382" y="2906263"/>
                  </a:lnTo>
                  <a:lnTo>
                    <a:pt x="4852458" y="2884851"/>
                  </a:lnTo>
                  <a:lnTo>
                    <a:pt x="4892202" y="2862903"/>
                  </a:lnTo>
                  <a:lnTo>
                    <a:pt x="4931607" y="2840425"/>
                  </a:lnTo>
                  <a:lnTo>
                    <a:pt x="4970670" y="2817422"/>
                  </a:lnTo>
                  <a:lnTo>
                    <a:pt x="5009386" y="2793898"/>
                  </a:lnTo>
                  <a:lnTo>
                    <a:pt x="5047749" y="2769858"/>
                  </a:lnTo>
                  <a:lnTo>
                    <a:pt x="5085755" y="2745307"/>
                  </a:lnTo>
                  <a:lnTo>
                    <a:pt x="5123400" y="2720249"/>
                  </a:lnTo>
                  <a:lnTo>
                    <a:pt x="5160678" y="2694690"/>
                  </a:lnTo>
                  <a:lnTo>
                    <a:pt x="5197585" y="2668635"/>
                  </a:lnTo>
                  <a:lnTo>
                    <a:pt x="5234115" y="2642088"/>
                  </a:lnTo>
                  <a:lnTo>
                    <a:pt x="5270264" y="2615053"/>
                  </a:lnTo>
                  <a:lnTo>
                    <a:pt x="5306028" y="2587537"/>
                  </a:lnTo>
                  <a:lnTo>
                    <a:pt x="5341400" y="2559543"/>
                  </a:lnTo>
                  <a:lnTo>
                    <a:pt x="5376377" y="2531076"/>
                  </a:lnTo>
                  <a:lnTo>
                    <a:pt x="5410954" y="2502142"/>
                  </a:lnTo>
                  <a:lnTo>
                    <a:pt x="5445126" y="2472745"/>
                  </a:lnTo>
                  <a:lnTo>
                    <a:pt x="5478887" y="2442890"/>
                  </a:lnTo>
                  <a:lnTo>
                    <a:pt x="5512234" y="2412581"/>
                  </a:lnTo>
                  <a:lnTo>
                    <a:pt x="5545162" y="2381824"/>
                  </a:lnTo>
                  <a:lnTo>
                    <a:pt x="5577665" y="2350623"/>
                  </a:lnTo>
                  <a:lnTo>
                    <a:pt x="5609738" y="2318983"/>
                  </a:lnTo>
                  <a:lnTo>
                    <a:pt x="5641378" y="2286910"/>
                  </a:lnTo>
                  <a:lnTo>
                    <a:pt x="5672579" y="2254407"/>
                  </a:lnTo>
                  <a:lnTo>
                    <a:pt x="5703336" y="2221480"/>
                  </a:lnTo>
                  <a:lnTo>
                    <a:pt x="5733644" y="2188133"/>
                  </a:lnTo>
                  <a:lnTo>
                    <a:pt x="5763500" y="2154371"/>
                  </a:lnTo>
                  <a:lnTo>
                    <a:pt x="5792897" y="2120199"/>
                  </a:lnTo>
                  <a:lnTo>
                    <a:pt x="5821831" y="2085622"/>
                  </a:lnTo>
                  <a:lnTo>
                    <a:pt x="5850298" y="2050645"/>
                  </a:lnTo>
                  <a:lnTo>
                    <a:pt x="5878292" y="2015273"/>
                  </a:lnTo>
                  <a:lnTo>
                    <a:pt x="5905808" y="1979509"/>
                  </a:lnTo>
                  <a:lnTo>
                    <a:pt x="5932842" y="1943360"/>
                  </a:lnTo>
                  <a:lnTo>
                    <a:pt x="5959390" y="1906830"/>
                  </a:lnTo>
                  <a:lnTo>
                    <a:pt x="5985445" y="1869923"/>
                  </a:lnTo>
                  <a:lnTo>
                    <a:pt x="6011004" y="1832645"/>
                  </a:lnTo>
                  <a:lnTo>
                    <a:pt x="6036062" y="1795001"/>
                  </a:lnTo>
                  <a:lnTo>
                    <a:pt x="6060613" y="1756994"/>
                  </a:lnTo>
                  <a:lnTo>
                    <a:pt x="6084653" y="1718631"/>
                  </a:lnTo>
                  <a:lnTo>
                    <a:pt x="6108177" y="1679915"/>
                  </a:lnTo>
                  <a:lnTo>
                    <a:pt x="6131180" y="1640852"/>
                  </a:lnTo>
                  <a:lnTo>
                    <a:pt x="6153658" y="1601447"/>
                  </a:lnTo>
                  <a:lnTo>
                    <a:pt x="6175605" y="1561703"/>
                  </a:lnTo>
                  <a:lnTo>
                    <a:pt x="6197018" y="1521627"/>
                  </a:lnTo>
                  <a:lnTo>
                    <a:pt x="6217890" y="1481223"/>
                  </a:lnTo>
                  <a:lnTo>
                    <a:pt x="6238218" y="1440496"/>
                  </a:lnTo>
                  <a:lnTo>
                    <a:pt x="6257995" y="1399450"/>
                  </a:lnTo>
                  <a:lnTo>
                    <a:pt x="6277219" y="1358090"/>
                  </a:lnTo>
                  <a:lnTo>
                    <a:pt x="6295883" y="1316421"/>
                  </a:lnTo>
                  <a:lnTo>
                    <a:pt x="6313983" y="1274449"/>
                  </a:lnTo>
                  <a:lnTo>
                    <a:pt x="6331515" y="1232177"/>
                  </a:lnTo>
                  <a:lnTo>
                    <a:pt x="6348472" y="1189611"/>
                  </a:lnTo>
                  <a:lnTo>
                    <a:pt x="6364851" y="1146756"/>
                  </a:lnTo>
                  <a:lnTo>
                    <a:pt x="6380647" y="1103615"/>
                  </a:lnTo>
                  <a:lnTo>
                    <a:pt x="6395854" y="1060195"/>
                  </a:lnTo>
                  <a:lnTo>
                    <a:pt x="6410469" y="1016499"/>
                  </a:lnTo>
                  <a:lnTo>
                    <a:pt x="6424486" y="972534"/>
                  </a:lnTo>
                  <a:lnTo>
                    <a:pt x="6437900" y="928302"/>
                  </a:lnTo>
                  <a:lnTo>
                    <a:pt x="6450707" y="883810"/>
                  </a:lnTo>
                  <a:lnTo>
                    <a:pt x="6462901" y="839063"/>
                  </a:lnTo>
                  <a:lnTo>
                    <a:pt x="6474479" y="794064"/>
                  </a:lnTo>
                  <a:lnTo>
                    <a:pt x="6485435" y="748819"/>
                  </a:lnTo>
                  <a:lnTo>
                    <a:pt x="6495751" y="703387"/>
                  </a:lnTo>
                </a:path>
                <a:path w="6572250" h="3281679">
                  <a:moveTo>
                    <a:pt x="6495759" y="703355"/>
                  </a:moveTo>
                  <a:lnTo>
                    <a:pt x="6505461" y="657609"/>
                  </a:lnTo>
                  <a:lnTo>
                    <a:pt x="6514523" y="611654"/>
                  </a:lnTo>
                  <a:lnTo>
                    <a:pt x="6522943" y="565472"/>
                  </a:lnTo>
                  <a:lnTo>
                    <a:pt x="6530717" y="519068"/>
                  </a:lnTo>
                  <a:lnTo>
                    <a:pt x="6537840" y="472447"/>
                  </a:lnTo>
                  <a:lnTo>
                    <a:pt x="6544308" y="425613"/>
                  </a:lnTo>
                  <a:lnTo>
                    <a:pt x="6550116" y="378572"/>
                  </a:lnTo>
                  <a:lnTo>
                    <a:pt x="6555258" y="331327"/>
                  </a:lnTo>
                  <a:lnTo>
                    <a:pt x="6559730" y="283885"/>
                  </a:lnTo>
                  <a:lnTo>
                    <a:pt x="6563528" y="236249"/>
                  </a:lnTo>
                  <a:lnTo>
                    <a:pt x="6566645" y="188425"/>
                  </a:lnTo>
                  <a:lnTo>
                    <a:pt x="6569079" y="140417"/>
                  </a:lnTo>
                  <a:lnTo>
                    <a:pt x="6570823" y="92230"/>
                  </a:lnTo>
                  <a:lnTo>
                    <a:pt x="6571873" y="43870"/>
                  </a:lnTo>
                  <a:lnTo>
                    <a:pt x="6572186" y="574"/>
                  </a:lnTo>
                </a:path>
              </a:pathLst>
            </a:custGeom>
            <a:ln w="152510">
              <a:solidFill>
                <a:srgbClr val="12B8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942594" y="3086099"/>
              <a:ext cx="4457699" cy="41147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13229" y="1209471"/>
            <a:ext cx="8688705" cy="2101850"/>
          </a:xfrm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 marR="5080" indent="1899285">
              <a:lnSpc>
                <a:spcPts val="8310"/>
              </a:lnSpc>
              <a:spcBef>
                <a:spcPts val="150"/>
              </a:spcBef>
            </a:pPr>
            <a:r>
              <a:rPr dirty="0" sz="6700" spc="555"/>
              <a:t>what </a:t>
            </a:r>
            <a:r>
              <a:rPr dirty="0" sz="6700" spc="700"/>
              <a:t>is </a:t>
            </a:r>
            <a:r>
              <a:rPr dirty="0" sz="6700" spc="405"/>
              <a:t>the  </a:t>
            </a:r>
            <a:r>
              <a:rPr dirty="0" sz="6700" spc="500"/>
              <a:t>monitoring</a:t>
            </a:r>
            <a:r>
              <a:rPr dirty="0" sz="6700" spc="-60"/>
              <a:t> </a:t>
            </a:r>
            <a:r>
              <a:rPr dirty="0" sz="6700" spc="795"/>
              <a:t>system?</a:t>
            </a:r>
            <a:endParaRPr sz="6700"/>
          </a:p>
        </p:txBody>
      </p:sp>
      <p:sp>
        <p:nvSpPr>
          <p:cNvPr id="10" name="object 10"/>
          <p:cNvSpPr txBox="1"/>
          <p:nvPr/>
        </p:nvSpPr>
        <p:spPr>
          <a:xfrm>
            <a:off x="2043905" y="4997875"/>
            <a:ext cx="6223000" cy="34309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36600">
              <a:lnSpc>
                <a:spcPct val="117400"/>
              </a:lnSpc>
              <a:spcBef>
                <a:spcPts val="95"/>
              </a:spcBef>
            </a:pPr>
            <a:r>
              <a:rPr dirty="0" sz="4800" spc="204" b="1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dirty="0" sz="4800" spc="220" b="1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dirty="0" sz="4800" spc="409" b="1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dirty="0" sz="4800" spc="295" b="1">
                <a:solidFill>
                  <a:srgbClr val="FFFFFF"/>
                </a:solidFill>
                <a:latin typeface="Arial"/>
                <a:cs typeface="Arial"/>
              </a:rPr>
              <a:t>monitoring</a:t>
            </a:r>
            <a:r>
              <a:rPr dirty="0" sz="4800" spc="-1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800" spc="195" b="1">
                <a:solidFill>
                  <a:srgbClr val="FFFFFF"/>
                </a:solidFill>
                <a:latin typeface="Arial"/>
                <a:cs typeface="Arial"/>
              </a:rPr>
              <a:t>system:</a:t>
            </a:r>
            <a:endParaRPr sz="4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100">
              <a:latin typeface="Arial"/>
              <a:cs typeface="Arial"/>
            </a:endParaRPr>
          </a:p>
          <a:p>
            <a:pPr algn="ctr" marL="431800">
              <a:lnSpc>
                <a:spcPct val="100000"/>
              </a:lnSpc>
              <a:spcBef>
                <a:spcPts val="5"/>
              </a:spcBef>
            </a:pPr>
            <a:r>
              <a:rPr dirty="0" sz="5200" spc="-17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5200" spc="-4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200" spc="-185">
                <a:solidFill>
                  <a:srgbClr val="FFFFFF"/>
                </a:solidFill>
                <a:latin typeface="Verdana"/>
                <a:cs typeface="Verdana"/>
              </a:rPr>
              <a:t>wireshark</a:t>
            </a:r>
            <a:endParaRPr sz="5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7999" cy="10286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72" y="10286975"/>
                </a:moveTo>
                <a:lnTo>
                  <a:pt x="0" y="10286975"/>
                </a:lnTo>
                <a:lnTo>
                  <a:pt x="0" y="0"/>
                </a:lnTo>
                <a:lnTo>
                  <a:pt x="18287972" y="0"/>
                </a:lnTo>
                <a:lnTo>
                  <a:pt x="18287972" y="10286975"/>
                </a:lnTo>
                <a:close/>
              </a:path>
            </a:pathLst>
          </a:custGeom>
          <a:solidFill>
            <a:srgbClr val="001D44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4803" y="1021824"/>
            <a:ext cx="11355070" cy="2256155"/>
          </a:xfrm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8930"/>
              </a:lnSpc>
              <a:spcBef>
                <a:spcPts val="155"/>
              </a:spcBef>
            </a:pPr>
            <a:r>
              <a:rPr dirty="0" sz="7200" spc="595"/>
              <a:t>what</a:t>
            </a:r>
            <a:r>
              <a:rPr dirty="0" sz="7200" spc="-30"/>
              <a:t> </a:t>
            </a:r>
            <a:r>
              <a:rPr dirty="0" sz="7200" spc="465"/>
              <a:t>are</a:t>
            </a:r>
            <a:r>
              <a:rPr dirty="0" sz="7200" spc="-25"/>
              <a:t> </a:t>
            </a:r>
            <a:r>
              <a:rPr dirty="0" sz="7200" spc="434"/>
              <a:t>the</a:t>
            </a:r>
            <a:r>
              <a:rPr dirty="0" sz="7200" spc="-25"/>
              <a:t> </a:t>
            </a:r>
            <a:r>
              <a:rPr dirty="0" sz="7200" spc="530"/>
              <a:t>benefits</a:t>
            </a:r>
            <a:r>
              <a:rPr dirty="0" sz="7200" spc="-25"/>
              <a:t> </a:t>
            </a:r>
            <a:r>
              <a:rPr dirty="0" sz="7200" spc="625"/>
              <a:t>of  </a:t>
            </a:r>
            <a:r>
              <a:rPr dirty="0" sz="7200" spc="434"/>
              <a:t>the </a:t>
            </a:r>
            <a:r>
              <a:rPr dirty="0" sz="7200" spc="540"/>
              <a:t>monitoring</a:t>
            </a:r>
            <a:r>
              <a:rPr dirty="0" sz="7200" spc="-484"/>
              <a:t> </a:t>
            </a:r>
            <a:r>
              <a:rPr dirty="0" sz="7200" spc="740"/>
              <a:t>system</a:t>
            </a:r>
            <a:endParaRPr sz="7200"/>
          </a:p>
        </p:txBody>
      </p:sp>
      <p:grpSp>
        <p:nvGrpSpPr>
          <p:cNvPr id="5" name="object 5"/>
          <p:cNvGrpSpPr/>
          <p:nvPr/>
        </p:nvGrpSpPr>
        <p:grpSpPr>
          <a:xfrm>
            <a:off x="797503" y="4912309"/>
            <a:ext cx="17491075" cy="1263015"/>
            <a:chOff x="797503" y="4912309"/>
            <a:chExt cx="17491075" cy="1263015"/>
          </a:xfrm>
        </p:grpSpPr>
        <p:sp>
          <p:nvSpPr>
            <p:cNvPr id="6" name="object 6"/>
            <p:cNvSpPr/>
            <p:nvPr/>
          </p:nvSpPr>
          <p:spPr>
            <a:xfrm>
              <a:off x="797503" y="4912318"/>
              <a:ext cx="1262807" cy="1262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28699" y="5143499"/>
              <a:ext cx="793750" cy="793115"/>
            </a:xfrm>
            <a:custGeom>
              <a:avLst/>
              <a:gdLst/>
              <a:ahLst/>
              <a:cxnLst/>
              <a:rect l="l" t="t" r="r" b="b"/>
              <a:pathLst>
                <a:path w="793750" h="793114">
                  <a:moveTo>
                    <a:pt x="317725" y="36917"/>
                  </a:moveTo>
                  <a:lnTo>
                    <a:pt x="311724" y="9412"/>
                  </a:lnTo>
                  <a:lnTo>
                    <a:pt x="350334" y="2667"/>
                  </a:lnTo>
                  <a:lnTo>
                    <a:pt x="396584" y="0"/>
                  </a:lnTo>
                  <a:lnTo>
                    <a:pt x="396584" y="28457"/>
                  </a:lnTo>
                  <a:lnTo>
                    <a:pt x="376625" y="28986"/>
                  </a:lnTo>
                  <a:lnTo>
                    <a:pt x="356829" y="30572"/>
                  </a:lnTo>
                  <a:lnTo>
                    <a:pt x="337196" y="33216"/>
                  </a:lnTo>
                  <a:lnTo>
                    <a:pt x="317725" y="36917"/>
                  </a:lnTo>
                  <a:close/>
                </a:path>
                <a:path w="793750" h="793114">
                  <a:moveTo>
                    <a:pt x="219012" y="74033"/>
                  </a:moveTo>
                  <a:lnTo>
                    <a:pt x="205550" y="49637"/>
                  </a:lnTo>
                  <a:lnTo>
                    <a:pt x="222177" y="40307"/>
                  </a:lnTo>
                  <a:lnTo>
                    <a:pt x="262833" y="23119"/>
                  </a:lnTo>
                  <a:lnTo>
                    <a:pt x="284078" y="16844"/>
                  </a:lnTo>
                  <a:lnTo>
                    <a:pt x="291971" y="43526"/>
                  </a:lnTo>
                  <a:lnTo>
                    <a:pt x="273125" y="49659"/>
                  </a:lnTo>
                  <a:lnTo>
                    <a:pt x="254683" y="56788"/>
                  </a:lnTo>
                  <a:lnTo>
                    <a:pt x="236645" y="64912"/>
                  </a:lnTo>
                  <a:lnTo>
                    <a:pt x="219012" y="74033"/>
                  </a:lnTo>
                  <a:close/>
                </a:path>
                <a:path w="793750" h="793114">
                  <a:moveTo>
                    <a:pt x="134957" y="137609"/>
                  </a:moveTo>
                  <a:lnTo>
                    <a:pt x="114805" y="117660"/>
                  </a:lnTo>
                  <a:lnTo>
                    <a:pt x="116157" y="116151"/>
                  </a:lnTo>
                  <a:lnTo>
                    <a:pt x="148541" y="87120"/>
                  </a:lnTo>
                  <a:lnTo>
                    <a:pt x="180986" y="63884"/>
                  </a:lnTo>
                  <a:lnTo>
                    <a:pt x="196386" y="87599"/>
                  </a:lnTo>
                  <a:lnTo>
                    <a:pt x="180029" y="98852"/>
                  </a:lnTo>
                  <a:lnTo>
                    <a:pt x="164339" y="110939"/>
                  </a:lnTo>
                  <a:lnTo>
                    <a:pt x="149315" y="123857"/>
                  </a:lnTo>
                  <a:lnTo>
                    <a:pt x="134957" y="137609"/>
                  </a:lnTo>
                  <a:close/>
                </a:path>
                <a:path w="793750" h="793114">
                  <a:moveTo>
                    <a:pt x="72238" y="222304"/>
                  </a:moveTo>
                  <a:lnTo>
                    <a:pt x="47660" y="209068"/>
                  </a:lnTo>
                  <a:lnTo>
                    <a:pt x="61743" y="183972"/>
                  </a:lnTo>
                  <a:lnTo>
                    <a:pt x="87125" y="148534"/>
                  </a:lnTo>
                  <a:lnTo>
                    <a:pt x="95814" y="138842"/>
                  </a:lnTo>
                  <a:lnTo>
                    <a:pt x="117040" y="157048"/>
                  </a:lnTo>
                  <a:lnTo>
                    <a:pt x="104507" y="172474"/>
                  </a:lnTo>
                  <a:lnTo>
                    <a:pt x="92862" y="188492"/>
                  </a:lnTo>
                  <a:lnTo>
                    <a:pt x="82106" y="205102"/>
                  </a:lnTo>
                  <a:lnTo>
                    <a:pt x="72238" y="222304"/>
                  </a:lnTo>
                  <a:close/>
                </a:path>
                <a:path w="793750" h="793114">
                  <a:moveTo>
                    <a:pt x="36128" y="321436"/>
                  </a:moveTo>
                  <a:lnTo>
                    <a:pt x="8707" y="315751"/>
                  </a:lnTo>
                  <a:lnTo>
                    <a:pt x="10474" y="305642"/>
                  </a:lnTo>
                  <a:lnTo>
                    <a:pt x="23120" y="262824"/>
                  </a:lnTo>
                  <a:lnTo>
                    <a:pt x="35035" y="234642"/>
                  </a:lnTo>
                  <a:lnTo>
                    <a:pt x="60523" y="246076"/>
                  </a:lnTo>
                  <a:lnTo>
                    <a:pt x="52883" y="264418"/>
                  </a:lnTo>
                  <a:lnTo>
                    <a:pt x="46270" y="283093"/>
                  </a:lnTo>
                  <a:lnTo>
                    <a:pt x="40685" y="302099"/>
                  </a:lnTo>
                  <a:lnTo>
                    <a:pt x="36128" y="321436"/>
                  </a:lnTo>
                  <a:close/>
                </a:path>
                <a:path w="793750" h="793114">
                  <a:moveTo>
                    <a:pt x="1895" y="429428"/>
                  </a:moveTo>
                  <a:lnTo>
                    <a:pt x="0" y="396575"/>
                  </a:lnTo>
                  <a:lnTo>
                    <a:pt x="2668" y="350324"/>
                  </a:lnTo>
                  <a:lnTo>
                    <a:pt x="3863" y="343480"/>
                  </a:lnTo>
                  <a:lnTo>
                    <a:pt x="31736" y="347213"/>
                  </a:lnTo>
                  <a:lnTo>
                    <a:pt x="30302" y="359479"/>
                  </a:lnTo>
                  <a:lnTo>
                    <a:pt x="29277" y="371796"/>
                  </a:lnTo>
                  <a:lnTo>
                    <a:pt x="28662" y="384164"/>
                  </a:lnTo>
                  <a:lnTo>
                    <a:pt x="28458" y="396575"/>
                  </a:lnTo>
                  <a:lnTo>
                    <a:pt x="28536" y="404250"/>
                  </a:lnTo>
                  <a:lnTo>
                    <a:pt x="28770" y="411899"/>
                  </a:lnTo>
                  <a:lnTo>
                    <a:pt x="29160" y="419530"/>
                  </a:lnTo>
                  <a:lnTo>
                    <a:pt x="29706" y="427145"/>
                  </a:lnTo>
                  <a:lnTo>
                    <a:pt x="1895" y="429428"/>
                  </a:lnTo>
                  <a:close/>
                </a:path>
                <a:path w="793750" h="793114">
                  <a:moveTo>
                    <a:pt x="27123" y="539798"/>
                  </a:moveTo>
                  <a:lnTo>
                    <a:pt x="23120" y="530330"/>
                  </a:lnTo>
                  <a:lnTo>
                    <a:pt x="10474" y="487510"/>
                  </a:lnTo>
                  <a:lnTo>
                    <a:pt x="5246" y="457583"/>
                  </a:lnTo>
                  <a:lnTo>
                    <a:pt x="32799" y="453323"/>
                  </a:lnTo>
                  <a:lnTo>
                    <a:pt x="36356" y="472838"/>
                  </a:lnTo>
                  <a:lnTo>
                    <a:pt x="40949" y="492067"/>
                  </a:lnTo>
                  <a:lnTo>
                    <a:pt x="46577" y="511010"/>
                  </a:lnTo>
                  <a:lnTo>
                    <a:pt x="53241" y="529667"/>
                  </a:lnTo>
                  <a:lnTo>
                    <a:pt x="27123" y="539798"/>
                  </a:lnTo>
                  <a:close/>
                </a:path>
                <a:path w="793750" h="793114">
                  <a:moveTo>
                    <a:pt x="82819" y="638614"/>
                  </a:moveTo>
                  <a:lnTo>
                    <a:pt x="61743" y="609186"/>
                  </a:lnTo>
                  <a:lnTo>
                    <a:pt x="40309" y="570988"/>
                  </a:lnTo>
                  <a:lnTo>
                    <a:pt x="38200" y="565998"/>
                  </a:lnTo>
                  <a:lnTo>
                    <a:pt x="63677" y="553933"/>
                  </a:lnTo>
                  <a:lnTo>
                    <a:pt x="72644" y="571625"/>
                  </a:lnTo>
                  <a:lnTo>
                    <a:pt x="82533" y="588770"/>
                  </a:lnTo>
                  <a:lnTo>
                    <a:pt x="93342" y="605369"/>
                  </a:lnTo>
                  <a:lnTo>
                    <a:pt x="105073" y="621423"/>
                  </a:lnTo>
                  <a:lnTo>
                    <a:pt x="82819" y="638614"/>
                  </a:lnTo>
                  <a:close/>
                </a:path>
                <a:path w="793750" h="793114">
                  <a:moveTo>
                    <a:pt x="164410" y="717414"/>
                  </a:moveTo>
                  <a:lnTo>
                    <a:pt x="148541" y="706048"/>
                  </a:lnTo>
                  <a:lnTo>
                    <a:pt x="116157" y="677014"/>
                  </a:lnTo>
                  <a:lnTo>
                    <a:pt x="101203" y="660332"/>
                  </a:lnTo>
                  <a:lnTo>
                    <a:pt x="121982" y="641765"/>
                  </a:lnTo>
                  <a:lnTo>
                    <a:pt x="135613" y="656227"/>
                  </a:lnTo>
                  <a:lnTo>
                    <a:pt x="149955" y="669895"/>
                  </a:lnTo>
                  <a:lnTo>
                    <a:pt x="165006" y="682769"/>
                  </a:lnTo>
                  <a:lnTo>
                    <a:pt x="180768" y="694849"/>
                  </a:lnTo>
                  <a:lnTo>
                    <a:pt x="164410" y="717414"/>
                  </a:lnTo>
                  <a:close/>
                </a:path>
                <a:path w="793750" h="793114">
                  <a:moveTo>
                    <a:pt x="264544" y="770563"/>
                  </a:moveTo>
                  <a:lnTo>
                    <a:pt x="262833" y="770058"/>
                  </a:lnTo>
                  <a:lnTo>
                    <a:pt x="222177" y="752867"/>
                  </a:lnTo>
                  <a:lnTo>
                    <a:pt x="187799" y="733574"/>
                  </a:lnTo>
                  <a:lnTo>
                    <a:pt x="202697" y="709578"/>
                  </a:lnTo>
                  <a:lnTo>
                    <a:pt x="219843" y="719597"/>
                  </a:lnTo>
                  <a:lnTo>
                    <a:pt x="237441" y="728643"/>
                  </a:lnTo>
                  <a:lnTo>
                    <a:pt x="255490" y="736715"/>
                  </a:lnTo>
                  <a:lnTo>
                    <a:pt x="273989" y="743813"/>
                  </a:lnTo>
                  <a:lnTo>
                    <a:pt x="264544" y="770563"/>
                  </a:lnTo>
                  <a:close/>
                </a:path>
                <a:path w="793750" h="793114">
                  <a:moveTo>
                    <a:pt x="375905" y="791987"/>
                  </a:moveTo>
                  <a:lnTo>
                    <a:pt x="350334" y="790512"/>
                  </a:lnTo>
                  <a:lnTo>
                    <a:pt x="305651" y="782705"/>
                  </a:lnTo>
                  <a:lnTo>
                    <a:pt x="291838" y="778625"/>
                  </a:lnTo>
                  <a:lnTo>
                    <a:pt x="299202" y="751701"/>
                  </a:lnTo>
                  <a:lnTo>
                    <a:pt x="318432" y="756408"/>
                  </a:lnTo>
                  <a:lnTo>
                    <a:pt x="337863" y="760063"/>
                  </a:lnTo>
                  <a:lnTo>
                    <a:pt x="357497" y="762666"/>
                  </a:lnTo>
                  <a:lnTo>
                    <a:pt x="377334" y="764218"/>
                  </a:lnTo>
                  <a:lnTo>
                    <a:pt x="375905" y="791987"/>
                  </a:lnTo>
                  <a:close/>
                </a:path>
                <a:path w="793750" h="793114">
                  <a:moveTo>
                    <a:pt x="404812" y="792706"/>
                  </a:moveTo>
                  <a:lnTo>
                    <a:pt x="404240" y="764634"/>
                  </a:lnTo>
                  <a:lnTo>
                    <a:pt x="424154" y="763698"/>
                  </a:lnTo>
                  <a:lnTo>
                    <a:pt x="443889" y="761708"/>
                  </a:lnTo>
                  <a:lnTo>
                    <a:pt x="463445" y="758662"/>
                  </a:lnTo>
                  <a:lnTo>
                    <a:pt x="482824" y="754561"/>
                  </a:lnTo>
                  <a:lnTo>
                    <a:pt x="489441" y="782137"/>
                  </a:lnTo>
                  <a:lnTo>
                    <a:pt x="487518" y="782705"/>
                  </a:lnTo>
                  <a:lnTo>
                    <a:pt x="442834" y="790512"/>
                  </a:lnTo>
                  <a:lnTo>
                    <a:pt x="404812" y="792706"/>
                  </a:lnTo>
                  <a:close/>
                </a:path>
                <a:path w="793750" h="793114">
                  <a:moveTo>
                    <a:pt x="516836" y="774045"/>
                  </a:moveTo>
                  <a:lnTo>
                    <a:pt x="508367" y="747441"/>
                  </a:lnTo>
                  <a:lnTo>
                    <a:pt x="527080" y="740924"/>
                  </a:lnTo>
                  <a:lnTo>
                    <a:pt x="545370" y="733419"/>
                  </a:lnTo>
                  <a:lnTo>
                    <a:pt x="563237" y="724927"/>
                  </a:lnTo>
                  <a:lnTo>
                    <a:pt x="580682" y="715448"/>
                  </a:lnTo>
                  <a:lnTo>
                    <a:pt x="594652" y="739589"/>
                  </a:lnTo>
                  <a:lnTo>
                    <a:pt x="570992" y="752867"/>
                  </a:lnTo>
                  <a:lnTo>
                    <a:pt x="530336" y="770058"/>
                  </a:lnTo>
                  <a:lnTo>
                    <a:pt x="516836" y="774045"/>
                  </a:lnTo>
                  <a:close/>
                </a:path>
                <a:path w="793750" h="793114">
                  <a:moveTo>
                    <a:pt x="618730" y="724597"/>
                  </a:moveTo>
                  <a:lnTo>
                    <a:pt x="603013" y="701435"/>
                  </a:lnTo>
                  <a:lnTo>
                    <a:pt x="619144" y="689847"/>
                  </a:lnTo>
                  <a:lnTo>
                    <a:pt x="634592" y="677442"/>
                  </a:lnTo>
                  <a:lnTo>
                    <a:pt x="649355" y="664219"/>
                  </a:lnTo>
                  <a:lnTo>
                    <a:pt x="663434" y="650177"/>
                  </a:lnTo>
                  <a:lnTo>
                    <a:pt x="683754" y="669493"/>
                  </a:lnTo>
                  <a:lnTo>
                    <a:pt x="677012" y="677014"/>
                  </a:lnTo>
                  <a:lnTo>
                    <a:pt x="644628" y="706048"/>
                  </a:lnTo>
                  <a:lnTo>
                    <a:pt x="618730" y="724597"/>
                  </a:lnTo>
                  <a:close/>
                </a:path>
                <a:path w="793750" h="793114">
                  <a:moveTo>
                    <a:pt x="702744" y="648308"/>
                  </a:moveTo>
                  <a:lnTo>
                    <a:pt x="680958" y="630375"/>
                  </a:lnTo>
                  <a:lnTo>
                    <a:pt x="693176" y="614696"/>
                  </a:lnTo>
                  <a:lnTo>
                    <a:pt x="704493" y="598444"/>
                  </a:lnTo>
                  <a:lnTo>
                    <a:pt x="714909" y="581618"/>
                  </a:lnTo>
                  <a:lnTo>
                    <a:pt x="724423" y="564219"/>
                  </a:lnTo>
                  <a:lnTo>
                    <a:pt x="749459" y="577048"/>
                  </a:lnTo>
                  <a:lnTo>
                    <a:pt x="731425" y="609186"/>
                  </a:lnTo>
                  <a:lnTo>
                    <a:pt x="706044" y="644627"/>
                  </a:lnTo>
                  <a:lnTo>
                    <a:pt x="702744" y="648308"/>
                  </a:lnTo>
                  <a:close/>
                </a:path>
                <a:path w="793750" h="793114">
                  <a:moveTo>
                    <a:pt x="761290" y="551045"/>
                  </a:moveTo>
                  <a:lnTo>
                    <a:pt x="735662" y="540177"/>
                  </a:lnTo>
                  <a:lnTo>
                    <a:pt x="742909" y="521718"/>
                  </a:lnTo>
                  <a:lnTo>
                    <a:pt x="749126" y="502946"/>
                  </a:lnTo>
                  <a:lnTo>
                    <a:pt x="754314" y="483862"/>
                  </a:lnTo>
                  <a:lnTo>
                    <a:pt x="758471" y="464464"/>
                  </a:lnTo>
                  <a:lnTo>
                    <a:pt x="785830" y="469561"/>
                  </a:lnTo>
                  <a:lnTo>
                    <a:pt x="782694" y="487510"/>
                  </a:lnTo>
                  <a:lnTo>
                    <a:pt x="770048" y="530330"/>
                  </a:lnTo>
                  <a:lnTo>
                    <a:pt x="761290" y="551045"/>
                  </a:lnTo>
                  <a:close/>
                </a:path>
                <a:path w="793750" h="793114">
                  <a:moveTo>
                    <a:pt x="790563" y="441739"/>
                  </a:moveTo>
                  <a:lnTo>
                    <a:pt x="762349" y="438541"/>
                  </a:lnTo>
                  <a:lnTo>
                    <a:pt x="763383" y="428105"/>
                  </a:lnTo>
                  <a:lnTo>
                    <a:pt x="764121" y="417633"/>
                  </a:lnTo>
                  <a:lnTo>
                    <a:pt x="764564" y="407126"/>
                  </a:lnTo>
                  <a:lnTo>
                    <a:pt x="764590" y="387031"/>
                  </a:lnTo>
                  <a:lnTo>
                    <a:pt x="764227" y="377506"/>
                  </a:lnTo>
                  <a:lnTo>
                    <a:pt x="763621" y="368008"/>
                  </a:lnTo>
                  <a:lnTo>
                    <a:pt x="762772" y="358539"/>
                  </a:lnTo>
                  <a:lnTo>
                    <a:pt x="790808" y="355663"/>
                  </a:lnTo>
                  <a:lnTo>
                    <a:pt x="793168" y="396584"/>
                  </a:lnTo>
                  <a:lnTo>
                    <a:pt x="790563" y="441739"/>
                  </a:lnTo>
                  <a:close/>
                </a:path>
                <a:path w="793750" h="793114">
                  <a:moveTo>
                    <a:pt x="759162" y="332527"/>
                  </a:moveTo>
                  <a:lnTo>
                    <a:pt x="755211" y="313089"/>
                  </a:lnTo>
                  <a:lnTo>
                    <a:pt x="750229" y="293954"/>
                  </a:lnTo>
                  <a:lnTo>
                    <a:pt x="744215" y="275123"/>
                  </a:lnTo>
                  <a:lnTo>
                    <a:pt x="737168" y="256595"/>
                  </a:lnTo>
                  <a:lnTo>
                    <a:pt x="762932" y="245993"/>
                  </a:lnTo>
                  <a:lnTo>
                    <a:pt x="770048" y="262824"/>
                  </a:lnTo>
                  <a:lnTo>
                    <a:pt x="782694" y="305642"/>
                  </a:lnTo>
                  <a:lnTo>
                    <a:pt x="786552" y="327724"/>
                  </a:lnTo>
                  <a:lnTo>
                    <a:pt x="759162" y="332527"/>
                  </a:lnTo>
                  <a:close/>
                </a:path>
                <a:path w="793750" h="793114">
                  <a:moveTo>
                    <a:pt x="726203" y="232470"/>
                  </a:moveTo>
                  <a:lnTo>
                    <a:pt x="716876" y="214969"/>
                  </a:lnTo>
                  <a:lnTo>
                    <a:pt x="706641" y="198032"/>
                  </a:lnTo>
                  <a:lnTo>
                    <a:pt x="695498" y="181659"/>
                  </a:lnTo>
                  <a:lnTo>
                    <a:pt x="683446" y="165851"/>
                  </a:lnTo>
                  <a:lnTo>
                    <a:pt x="705583" y="148021"/>
                  </a:lnTo>
                  <a:lnTo>
                    <a:pt x="706044" y="148534"/>
                  </a:lnTo>
                  <a:lnTo>
                    <a:pt x="731425" y="183972"/>
                  </a:lnTo>
                  <a:lnTo>
                    <a:pt x="751545" y="219827"/>
                  </a:lnTo>
                  <a:lnTo>
                    <a:pt x="726203" y="232470"/>
                  </a:lnTo>
                  <a:close/>
                </a:path>
                <a:path w="793750" h="793114">
                  <a:moveTo>
                    <a:pt x="666133" y="145861"/>
                  </a:moveTo>
                  <a:lnTo>
                    <a:pt x="652206" y="131673"/>
                  </a:lnTo>
                  <a:lnTo>
                    <a:pt x="637587" y="118296"/>
                  </a:lnTo>
                  <a:lnTo>
                    <a:pt x="622275" y="105728"/>
                  </a:lnTo>
                  <a:lnTo>
                    <a:pt x="606269" y="93969"/>
                  </a:lnTo>
                  <a:lnTo>
                    <a:pt x="622184" y="71047"/>
                  </a:lnTo>
                  <a:lnTo>
                    <a:pt x="644628" y="87120"/>
                  </a:lnTo>
                  <a:lnTo>
                    <a:pt x="677012" y="116151"/>
                  </a:lnTo>
                  <a:lnTo>
                    <a:pt x="686584" y="126828"/>
                  </a:lnTo>
                  <a:lnTo>
                    <a:pt x="666133" y="145861"/>
                  </a:lnTo>
                  <a:close/>
                </a:path>
                <a:path w="793750" h="793114">
                  <a:moveTo>
                    <a:pt x="584074" y="79708"/>
                  </a:moveTo>
                  <a:lnTo>
                    <a:pt x="566731" y="70042"/>
                  </a:lnTo>
                  <a:lnTo>
                    <a:pt x="548956" y="61359"/>
                  </a:lnTo>
                  <a:lnTo>
                    <a:pt x="530748" y="53658"/>
                  </a:lnTo>
                  <a:lnTo>
                    <a:pt x="512107" y="46940"/>
                  </a:lnTo>
                  <a:lnTo>
                    <a:pt x="520894" y="20330"/>
                  </a:lnTo>
                  <a:lnTo>
                    <a:pt x="530336" y="23119"/>
                  </a:lnTo>
                  <a:lnTo>
                    <a:pt x="570992" y="40307"/>
                  </a:lnTo>
                  <a:lnTo>
                    <a:pt x="598340" y="55652"/>
                  </a:lnTo>
                  <a:lnTo>
                    <a:pt x="584074" y="79708"/>
                  </a:lnTo>
                  <a:close/>
                </a:path>
                <a:path w="793750" h="793114">
                  <a:moveTo>
                    <a:pt x="486675" y="39554"/>
                  </a:moveTo>
                  <a:lnTo>
                    <a:pt x="467347" y="35244"/>
                  </a:lnTo>
                  <a:lnTo>
                    <a:pt x="447832" y="31988"/>
                  </a:lnTo>
                  <a:lnTo>
                    <a:pt x="428130" y="29786"/>
                  </a:lnTo>
                  <a:lnTo>
                    <a:pt x="408243" y="28638"/>
                  </a:lnTo>
                  <a:lnTo>
                    <a:pt x="409110" y="722"/>
                  </a:lnTo>
                  <a:lnTo>
                    <a:pt x="442834" y="2667"/>
                  </a:lnTo>
                  <a:lnTo>
                    <a:pt x="487518" y="10473"/>
                  </a:lnTo>
                  <a:lnTo>
                    <a:pt x="493541" y="12252"/>
                  </a:lnTo>
                  <a:lnTo>
                    <a:pt x="486675" y="395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45618" y="5260421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80" h="563879">
                  <a:moveTo>
                    <a:pt x="281783" y="563566"/>
                  </a:moveTo>
                  <a:lnTo>
                    <a:pt x="236076" y="559878"/>
                  </a:lnTo>
                  <a:lnTo>
                    <a:pt x="192718" y="549201"/>
                  </a:lnTo>
                  <a:lnTo>
                    <a:pt x="152287" y="532114"/>
                  </a:lnTo>
                  <a:lnTo>
                    <a:pt x="115365" y="509199"/>
                  </a:lnTo>
                  <a:lnTo>
                    <a:pt x="82532" y="481034"/>
                  </a:lnTo>
                  <a:lnTo>
                    <a:pt x="54367" y="448201"/>
                  </a:lnTo>
                  <a:lnTo>
                    <a:pt x="31452" y="411279"/>
                  </a:lnTo>
                  <a:lnTo>
                    <a:pt x="14365" y="370848"/>
                  </a:lnTo>
                  <a:lnTo>
                    <a:pt x="3688" y="327490"/>
                  </a:lnTo>
                  <a:lnTo>
                    <a:pt x="0" y="281783"/>
                  </a:lnTo>
                  <a:lnTo>
                    <a:pt x="3688" y="236076"/>
                  </a:lnTo>
                  <a:lnTo>
                    <a:pt x="14365" y="192718"/>
                  </a:lnTo>
                  <a:lnTo>
                    <a:pt x="31452" y="152287"/>
                  </a:lnTo>
                  <a:lnTo>
                    <a:pt x="54367" y="115365"/>
                  </a:lnTo>
                  <a:lnTo>
                    <a:pt x="82532" y="82532"/>
                  </a:lnTo>
                  <a:lnTo>
                    <a:pt x="115365" y="54367"/>
                  </a:lnTo>
                  <a:lnTo>
                    <a:pt x="152287" y="31452"/>
                  </a:lnTo>
                  <a:lnTo>
                    <a:pt x="192718" y="14365"/>
                  </a:lnTo>
                  <a:lnTo>
                    <a:pt x="236076" y="3688"/>
                  </a:lnTo>
                  <a:lnTo>
                    <a:pt x="281783" y="0"/>
                  </a:lnTo>
                  <a:lnTo>
                    <a:pt x="327490" y="3688"/>
                  </a:lnTo>
                  <a:lnTo>
                    <a:pt x="370848" y="14365"/>
                  </a:lnTo>
                  <a:lnTo>
                    <a:pt x="411279" y="31452"/>
                  </a:lnTo>
                  <a:lnTo>
                    <a:pt x="448201" y="54367"/>
                  </a:lnTo>
                  <a:lnTo>
                    <a:pt x="481034" y="82532"/>
                  </a:lnTo>
                  <a:lnTo>
                    <a:pt x="509199" y="115365"/>
                  </a:lnTo>
                  <a:lnTo>
                    <a:pt x="532114" y="152287"/>
                  </a:lnTo>
                  <a:lnTo>
                    <a:pt x="549201" y="192718"/>
                  </a:lnTo>
                  <a:lnTo>
                    <a:pt x="559878" y="236076"/>
                  </a:lnTo>
                  <a:lnTo>
                    <a:pt x="563566" y="281783"/>
                  </a:lnTo>
                  <a:lnTo>
                    <a:pt x="559878" y="327490"/>
                  </a:lnTo>
                  <a:lnTo>
                    <a:pt x="549201" y="370848"/>
                  </a:lnTo>
                  <a:lnTo>
                    <a:pt x="532114" y="411279"/>
                  </a:lnTo>
                  <a:lnTo>
                    <a:pt x="509199" y="448201"/>
                  </a:lnTo>
                  <a:lnTo>
                    <a:pt x="481034" y="481034"/>
                  </a:lnTo>
                  <a:lnTo>
                    <a:pt x="448201" y="509199"/>
                  </a:lnTo>
                  <a:lnTo>
                    <a:pt x="411279" y="532114"/>
                  </a:lnTo>
                  <a:lnTo>
                    <a:pt x="370848" y="549201"/>
                  </a:lnTo>
                  <a:lnTo>
                    <a:pt x="327490" y="559878"/>
                  </a:lnTo>
                  <a:lnTo>
                    <a:pt x="281783" y="563566"/>
                  </a:lnTo>
                  <a:close/>
                </a:path>
              </a:pathLst>
            </a:custGeom>
            <a:solidFill>
              <a:srgbClr val="12B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631503" y="4912309"/>
              <a:ext cx="1257299" cy="12572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62723" y="5143499"/>
              <a:ext cx="800100" cy="800100"/>
            </a:xfrm>
            <a:custGeom>
              <a:avLst/>
              <a:gdLst/>
              <a:ahLst/>
              <a:cxnLst/>
              <a:rect l="l" t="t" r="r" b="b"/>
              <a:pathLst>
                <a:path w="800100" h="800100">
                  <a:moveTo>
                    <a:pt x="320497" y="37243"/>
                  </a:moveTo>
                  <a:lnTo>
                    <a:pt x="314443" y="9495"/>
                  </a:lnTo>
                  <a:lnTo>
                    <a:pt x="353394" y="2691"/>
                  </a:lnTo>
                  <a:lnTo>
                    <a:pt x="400050" y="0"/>
                  </a:lnTo>
                  <a:lnTo>
                    <a:pt x="400050" y="28708"/>
                  </a:lnTo>
                  <a:lnTo>
                    <a:pt x="379915" y="29241"/>
                  </a:lnTo>
                  <a:lnTo>
                    <a:pt x="359944" y="30842"/>
                  </a:lnTo>
                  <a:lnTo>
                    <a:pt x="340138" y="33509"/>
                  </a:lnTo>
                  <a:lnTo>
                    <a:pt x="320497" y="37243"/>
                  </a:lnTo>
                  <a:close/>
                </a:path>
                <a:path w="800100" h="800100">
                  <a:moveTo>
                    <a:pt x="220916" y="74687"/>
                  </a:moveTo>
                  <a:lnTo>
                    <a:pt x="207334" y="50076"/>
                  </a:lnTo>
                  <a:lnTo>
                    <a:pt x="224114" y="40660"/>
                  </a:lnTo>
                  <a:lnTo>
                    <a:pt x="265126" y="23321"/>
                  </a:lnTo>
                  <a:lnTo>
                    <a:pt x="286553" y="16993"/>
                  </a:lnTo>
                  <a:lnTo>
                    <a:pt x="294516" y="43910"/>
                  </a:lnTo>
                  <a:lnTo>
                    <a:pt x="275504" y="50097"/>
                  </a:lnTo>
                  <a:lnTo>
                    <a:pt x="256900" y="57289"/>
                  </a:lnTo>
                  <a:lnTo>
                    <a:pt x="238704" y="65486"/>
                  </a:lnTo>
                  <a:lnTo>
                    <a:pt x="220916" y="74687"/>
                  </a:lnTo>
                  <a:close/>
                </a:path>
                <a:path w="800100" h="800100">
                  <a:moveTo>
                    <a:pt x="136124" y="138826"/>
                  </a:moveTo>
                  <a:lnTo>
                    <a:pt x="115794" y="118702"/>
                  </a:lnTo>
                  <a:lnTo>
                    <a:pt x="117168" y="117168"/>
                  </a:lnTo>
                  <a:lnTo>
                    <a:pt x="149835" y="87883"/>
                  </a:lnTo>
                  <a:lnTo>
                    <a:pt x="182555" y="64450"/>
                  </a:lnTo>
                  <a:lnTo>
                    <a:pt x="198090" y="88373"/>
                  </a:lnTo>
                  <a:lnTo>
                    <a:pt x="181591" y="99726"/>
                  </a:lnTo>
                  <a:lnTo>
                    <a:pt x="165764" y="111920"/>
                  </a:lnTo>
                  <a:lnTo>
                    <a:pt x="150608" y="124953"/>
                  </a:lnTo>
                  <a:lnTo>
                    <a:pt x="136124" y="138826"/>
                  </a:lnTo>
                  <a:close/>
                </a:path>
                <a:path w="800100" h="800100">
                  <a:moveTo>
                    <a:pt x="72859" y="224270"/>
                  </a:moveTo>
                  <a:lnTo>
                    <a:pt x="48064" y="210919"/>
                  </a:lnTo>
                  <a:lnTo>
                    <a:pt x="62281" y="185584"/>
                  </a:lnTo>
                  <a:lnTo>
                    <a:pt x="87883" y="149835"/>
                  </a:lnTo>
                  <a:lnTo>
                    <a:pt x="96636" y="140072"/>
                  </a:lnTo>
                  <a:lnTo>
                    <a:pt x="118050" y="158438"/>
                  </a:lnTo>
                  <a:lnTo>
                    <a:pt x="105408" y="174000"/>
                  </a:lnTo>
                  <a:lnTo>
                    <a:pt x="93662" y="190159"/>
                  </a:lnTo>
                  <a:lnTo>
                    <a:pt x="82812" y="206916"/>
                  </a:lnTo>
                  <a:lnTo>
                    <a:pt x="72859" y="224270"/>
                  </a:lnTo>
                  <a:close/>
                </a:path>
                <a:path w="800100" h="800100">
                  <a:moveTo>
                    <a:pt x="36439" y="324277"/>
                  </a:moveTo>
                  <a:lnTo>
                    <a:pt x="8778" y="318545"/>
                  </a:lnTo>
                  <a:lnTo>
                    <a:pt x="10565" y="308319"/>
                  </a:lnTo>
                  <a:lnTo>
                    <a:pt x="23321" y="265126"/>
                  </a:lnTo>
                  <a:lnTo>
                    <a:pt x="35330" y="236720"/>
                  </a:lnTo>
                  <a:lnTo>
                    <a:pt x="61043" y="248252"/>
                  </a:lnTo>
                  <a:lnTo>
                    <a:pt x="53337" y="266757"/>
                  </a:lnTo>
                  <a:lnTo>
                    <a:pt x="46667" y="285596"/>
                  </a:lnTo>
                  <a:lnTo>
                    <a:pt x="41035" y="304769"/>
                  </a:lnTo>
                  <a:lnTo>
                    <a:pt x="36439" y="324277"/>
                  </a:lnTo>
                  <a:close/>
                </a:path>
                <a:path w="800100" h="800100">
                  <a:moveTo>
                    <a:pt x="1913" y="433223"/>
                  </a:moveTo>
                  <a:lnTo>
                    <a:pt x="0" y="400050"/>
                  </a:lnTo>
                  <a:lnTo>
                    <a:pt x="2691" y="353394"/>
                  </a:lnTo>
                  <a:lnTo>
                    <a:pt x="3892" y="346517"/>
                  </a:lnTo>
                  <a:lnTo>
                    <a:pt x="32011" y="350280"/>
                  </a:lnTo>
                  <a:lnTo>
                    <a:pt x="30566" y="362645"/>
                  </a:lnTo>
                  <a:lnTo>
                    <a:pt x="29534" y="375062"/>
                  </a:lnTo>
                  <a:lnTo>
                    <a:pt x="28915" y="387530"/>
                  </a:lnTo>
                  <a:lnTo>
                    <a:pt x="28708" y="400050"/>
                  </a:lnTo>
                  <a:lnTo>
                    <a:pt x="28787" y="407792"/>
                  </a:lnTo>
                  <a:lnTo>
                    <a:pt x="29024" y="415517"/>
                  </a:lnTo>
                  <a:lnTo>
                    <a:pt x="29419" y="423225"/>
                  </a:lnTo>
                  <a:lnTo>
                    <a:pt x="29971" y="430916"/>
                  </a:lnTo>
                  <a:lnTo>
                    <a:pt x="1913" y="433223"/>
                  </a:lnTo>
                  <a:close/>
                </a:path>
                <a:path w="800100" h="800100">
                  <a:moveTo>
                    <a:pt x="27375" y="544562"/>
                  </a:moveTo>
                  <a:lnTo>
                    <a:pt x="23321" y="534973"/>
                  </a:lnTo>
                  <a:lnTo>
                    <a:pt x="10565" y="491780"/>
                  </a:lnTo>
                  <a:lnTo>
                    <a:pt x="5297" y="461625"/>
                  </a:lnTo>
                  <a:lnTo>
                    <a:pt x="33094" y="457324"/>
                  </a:lnTo>
                  <a:lnTo>
                    <a:pt x="36685" y="477010"/>
                  </a:lnTo>
                  <a:lnTo>
                    <a:pt x="41320" y="496408"/>
                  </a:lnTo>
                  <a:lnTo>
                    <a:pt x="47000" y="515517"/>
                  </a:lnTo>
                  <a:lnTo>
                    <a:pt x="53724" y="534337"/>
                  </a:lnTo>
                  <a:lnTo>
                    <a:pt x="27375" y="544562"/>
                  </a:lnTo>
                  <a:close/>
                </a:path>
                <a:path w="800100" h="800100">
                  <a:moveTo>
                    <a:pt x="83572" y="644244"/>
                  </a:moveTo>
                  <a:lnTo>
                    <a:pt x="62281" y="614515"/>
                  </a:lnTo>
                  <a:lnTo>
                    <a:pt x="40660" y="575985"/>
                  </a:lnTo>
                  <a:lnTo>
                    <a:pt x="38549" y="570993"/>
                  </a:lnTo>
                  <a:lnTo>
                    <a:pt x="64256" y="558816"/>
                  </a:lnTo>
                  <a:lnTo>
                    <a:pt x="73305" y="576662"/>
                  </a:lnTo>
                  <a:lnTo>
                    <a:pt x="83282" y="593956"/>
                  </a:lnTo>
                  <a:lnTo>
                    <a:pt x="94189" y="610700"/>
                  </a:lnTo>
                  <a:lnTo>
                    <a:pt x="106025" y="626894"/>
                  </a:lnTo>
                  <a:lnTo>
                    <a:pt x="83572" y="644244"/>
                  </a:lnTo>
                  <a:close/>
                </a:path>
                <a:path w="800100" h="800100">
                  <a:moveTo>
                    <a:pt x="165900" y="723721"/>
                  </a:moveTo>
                  <a:lnTo>
                    <a:pt x="149835" y="712216"/>
                  </a:lnTo>
                  <a:lnTo>
                    <a:pt x="117168" y="682931"/>
                  </a:lnTo>
                  <a:lnTo>
                    <a:pt x="102124" y="666148"/>
                  </a:lnTo>
                  <a:lnTo>
                    <a:pt x="123086" y="647412"/>
                  </a:lnTo>
                  <a:lnTo>
                    <a:pt x="136839" y="661999"/>
                  </a:lnTo>
                  <a:lnTo>
                    <a:pt x="151309" y="675785"/>
                  </a:lnTo>
                  <a:lnTo>
                    <a:pt x="166496" y="688770"/>
                  </a:lnTo>
                  <a:lnTo>
                    <a:pt x="182398" y="700954"/>
                  </a:lnTo>
                  <a:lnTo>
                    <a:pt x="165900" y="723721"/>
                  </a:lnTo>
                  <a:close/>
                </a:path>
                <a:path w="800100" h="800100">
                  <a:moveTo>
                    <a:pt x="266927" y="777310"/>
                  </a:moveTo>
                  <a:lnTo>
                    <a:pt x="265126" y="776778"/>
                  </a:lnTo>
                  <a:lnTo>
                    <a:pt x="224114" y="759439"/>
                  </a:lnTo>
                  <a:lnTo>
                    <a:pt x="189499" y="740015"/>
                  </a:lnTo>
                  <a:lnTo>
                    <a:pt x="204522" y="715809"/>
                  </a:lnTo>
                  <a:lnTo>
                    <a:pt x="221821" y="725913"/>
                  </a:lnTo>
                  <a:lnTo>
                    <a:pt x="239575" y="735035"/>
                  </a:lnTo>
                  <a:lnTo>
                    <a:pt x="257783" y="743174"/>
                  </a:lnTo>
                  <a:lnTo>
                    <a:pt x="276446" y="750332"/>
                  </a:lnTo>
                  <a:lnTo>
                    <a:pt x="266927" y="777310"/>
                  </a:lnTo>
                  <a:close/>
                </a:path>
                <a:path w="800100" h="800100">
                  <a:moveTo>
                    <a:pt x="379270" y="798901"/>
                  </a:moveTo>
                  <a:lnTo>
                    <a:pt x="353394" y="797408"/>
                  </a:lnTo>
                  <a:lnTo>
                    <a:pt x="308319" y="789534"/>
                  </a:lnTo>
                  <a:lnTo>
                    <a:pt x="294461" y="785442"/>
                  </a:lnTo>
                  <a:lnTo>
                    <a:pt x="301884" y="758285"/>
                  </a:lnTo>
                  <a:lnTo>
                    <a:pt x="321284" y="763029"/>
                  </a:lnTo>
                  <a:lnTo>
                    <a:pt x="340887" y="766713"/>
                  </a:lnTo>
                  <a:lnTo>
                    <a:pt x="360694" y="769335"/>
                  </a:lnTo>
                  <a:lnTo>
                    <a:pt x="380705" y="770896"/>
                  </a:lnTo>
                  <a:lnTo>
                    <a:pt x="379270" y="798901"/>
                  </a:lnTo>
                  <a:close/>
                </a:path>
                <a:path w="800100" h="800100">
                  <a:moveTo>
                    <a:pt x="408431" y="799616"/>
                  </a:moveTo>
                  <a:lnTo>
                    <a:pt x="407849" y="771311"/>
                  </a:lnTo>
                  <a:lnTo>
                    <a:pt x="427937" y="770363"/>
                  </a:lnTo>
                  <a:lnTo>
                    <a:pt x="447846" y="768351"/>
                  </a:lnTo>
                  <a:lnTo>
                    <a:pt x="467574" y="765274"/>
                  </a:lnTo>
                  <a:lnTo>
                    <a:pt x="487122" y="761133"/>
                  </a:lnTo>
                  <a:lnTo>
                    <a:pt x="493800" y="788935"/>
                  </a:lnTo>
                  <a:lnTo>
                    <a:pt x="491770" y="789534"/>
                  </a:lnTo>
                  <a:lnTo>
                    <a:pt x="446700" y="797408"/>
                  </a:lnTo>
                  <a:lnTo>
                    <a:pt x="408431" y="799616"/>
                  </a:lnTo>
                  <a:close/>
                </a:path>
                <a:path w="800100" h="800100">
                  <a:moveTo>
                    <a:pt x="521434" y="780773"/>
                  </a:moveTo>
                  <a:lnTo>
                    <a:pt x="512888" y="753945"/>
                  </a:lnTo>
                  <a:lnTo>
                    <a:pt x="531763" y="747366"/>
                  </a:lnTo>
                  <a:lnTo>
                    <a:pt x="550212" y="739791"/>
                  </a:lnTo>
                  <a:lnTo>
                    <a:pt x="568235" y="731221"/>
                  </a:lnTo>
                  <a:lnTo>
                    <a:pt x="585831" y="721654"/>
                  </a:lnTo>
                  <a:lnTo>
                    <a:pt x="599926" y="745997"/>
                  </a:lnTo>
                  <a:lnTo>
                    <a:pt x="575972" y="759439"/>
                  </a:lnTo>
                  <a:lnTo>
                    <a:pt x="534961" y="776778"/>
                  </a:lnTo>
                  <a:lnTo>
                    <a:pt x="521434" y="780773"/>
                  </a:lnTo>
                  <a:close/>
                </a:path>
                <a:path w="800100" h="800100">
                  <a:moveTo>
                    <a:pt x="624210" y="730865"/>
                  </a:moveTo>
                  <a:lnTo>
                    <a:pt x="608355" y="707512"/>
                  </a:lnTo>
                  <a:lnTo>
                    <a:pt x="624626" y="695818"/>
                  </a:lnTo>
                  <a:lnTo>
                    <a:pt x="640206" y="683300"/>
                  </a:lnTo>
                  <a:lnTo>
                    <a:pt x="655096" y="669956"/>
                  </a:lnTo>
                  <a:lnTo>
                    <a:pt x="669295" y="655788"/>
                  </a:lnTo>
                  <a:lnTo>
                    <a:pt x="689793" y="675264"/>
                  </a:lnTo>
                  <a:lnTo>
                    <a:pt x="682919" y="682931"/>
                  </a:lnTo>
                  <a:lnTo>
                    <a:pt x="650251" y="712216"/>
                  </a:lnTo>
                  <a:lnTo>
                    <a:pt x="624210" y="730865"/>
                  </a:lnTo>
                  <a:close/>
                </a:path>
                <a:path w="800100" h="800100">
                  <a:moveTo>
                    <a:pt x="708952" y="653894"/>
                  </a:moveTo>
                  <a:lnTo>
                    <a:pt x="686967" y="635807"/>
                  </a:lnTo>
                  <a:lnTo>
                    <a:pt x="699289" y="619987"/>
                  </a:lnTo>
                  <a:lnTo>
                    <a:pt x="710701" y="603589"/>
                  </a:lnTo>
                  <a:lnTo>
                    <a:pt x="721204" y="586613"/>
                  </a:lnTo>
                  <a:lnTo>
                    <a:pt x="730797" y="569057"/>
                  </a:lnTo>
                  <a:lnTo>
                    <a:pt x="756061" y="581995"/>
                  </a:lnTo>
                  <a:lnTo>
                    <a:pt x="737811" y="614515"/>
                  </a:lnTo>
                  <a:lnTo>
                    <a:pt x="712206" y="650264"/>
                  </a:lnTo>
                  <a:lnTo>
                    <a:pt x="708952" y="653894"/>
                  </a:lnTo>
                  <a:close/>
                </a:path>
                <a:path w="800100" h="800100">
                  <a:moveTo>
                    <a:pt x="767987" y="555757"/>
                  </a:moveTo>
                  <a:lnTo>
                    <a:pt x="742129" y="544801"/>
                  </a:lnTo>
                  <a:lnTo>
                    <a:pt x="749434" y="526177"/>
                  </a:lnTo>
                  <a:lnTo>
                    <a:pt x="755700" y="507239"/>
                  </a:lnTo>
                  <a:lnTo>
                    <a:pt x="760928" y="487985"/>
                  </a:lnTo>
                  <a:lnTo>
                    <a:pt x="765117" y="468416"/>
                  </a:lnTo>
                  <a:lnTo>
                    <a:pt x="792718" y="473550"/>
                  </a:lnTo>
                  <a:lnTo>
                    <a:pt x="789533" y="491780"/>
                  </a:lnTo>
                  <a:lnTo>
                    <a:pt x="776775" y="534973"/>
                  </a:lnTo>
                  <a:lnTo>
                    <a:pt x="767987" y="555757"/>
                  </a:lnTo>
                  <a:close/>
                </a:path>
                <a:path w="800100" h="800100">
                  <a:moveTo>
                    <a:pt x="797478" y="445481"/>
                  </a:moveTo>
                  <a:lnTo>
                    <a:pt x="769021" y="442263"/>
                  </a:lnTo>
                  <a:lnTo>
                    <a:pt x="770058" y="431762"/>
                  </a:lnTo>
                  <a:lnTo>
                    <a:pt x="770799" y="421226"/>
                  </a:lnTo>
                  <a:lnTo>
                    <a:pt x="771243" y="410656"/>
                  </a:lnTo>
                  <a:lnTo>
                    <a:pt x="771268" y="390384"/>
                  </a:lnTo>
                  <a:lnTo>
                    <a:pt x="770899" y="380747"/>
                  </a:lnTo>
                  <a:lnTo>
                    <a:pt x="770284" y="371138"/>
                  </a:lnTo>
                  <a:lnTo>
                    <a:pt x="769423" y="361557"/>
                  </a:lnTo>
                  <a:lnTo>
                    <a:pt x="797711" y="358647"/>
                  </a:lnTo>
                  <a:lnTo>
                    <a:pt x="800100" y="400050"/>
                  </a:lnTo>
                  <a:lnTo>
                    <a:pt x="797478" y="445481"/>
                  </a:lnTo>
                  <a:close/>
                </a:path>
                <a:path w="800100" h="800100">
                  <a:moveTo>
                    <a:pt x="765774" y="335319"/>
                  </a:moveTo>
                  <a:lnTo>
                    <a:pt x="761782" y="315711"/>
                  </a:lnTo>
                  <a:lnTo>
                    <a:pt x="756749" y="296409"/>
                  </a:lnTo>
                  <a:lnTo>
                    <a:pt x="750675" y="277414"/>
                  </a:lnTo>
                  <a:lnTo>
                    <a:pt x="743561" y="258725"/>
                  </a:lnTo>
                  <a:lnTo>
                    <a:pt x="769543" y="248023"/>
                  </a:lnTo>
                  <a:lnTo>
                    <a:pt x="776775" y="265126"/>
                  </a:lnTo>
                  <a:lnTo>
                    <a:pt x="789533" y="308319"/>
                  </a:lnTo>
                  <a:lnTo>
                    <a:pt x="793402" y="330466"/>
                  </a:lnTo>
                  <a:lnTo>
                    <a:pt x="765774" y="335319"/>
                  </a:lnTo>
                  <a:close/>
                </a:path>
                <a:path w="800100" h="800100">
                  <a:moveTo>
                    <a:pt x="732491" y="234391"/>
                  </a:moveTo>
                  <a:lnTo>
                    <a:pt x="723077" y="216739"/>
                  </a:lnTo>
                  <a:lnTo>
                    <a:pt x="712746" y="199657"/>
                  </a:lnTo>
                  <a:lnTo>
                    <a:pt x="701498" y="183144"/>
                  </a:lnTo>
                  <a:lnTo>
                    <a:pt x="689335" y="167201"/>
                  </a:lnTo>
                  <a:lnTo>
                    <a:pt x="711650" y="149215"/>
                  </a:lnTo>
                  <a:lnTo>
                    <a:pt x="712206" y="149835"/>
                  </a:lnTo>
                  <a:lnTo>
                    <a:pt x="737811" y="185584"/>
                  </a:lnTo>
                  <a:lnTo>
                    <a:pt x="758042" y="221633"/>
                  </a:lnTo>
                  <a:lnTo>
                    <a:pt x="732491" y="234391"/>
                  </a:lnTo>
                  <a:close/>
                </a:path>
                <a:path w="800100" h="800100">
                  <a:moveTo>
                    <a:pt x="671862" y="147041"/>
                  </a:moveTo>
                  <a:lnTo>
                    <a:pt x="657808" y="132733"/>
                  </a:lnTo>
                  <a:lnTo>
                    <a:pt x="643056" y="119243"/>
                  </a:lnTo>
                  <a:lnTo>
                    <a:pt x="627604" y="106570"/>
                  </a:lnTo>
                  <a:lnTo>
                    <a:pt x="611453" y="94714"/>
                  </a:lnTo>
                  <a:lnTo>
                    <a:pt x="627497" y="71588"/>
                  </a:lnTo>
                  <a:lnTo>
                    <a:pt x="650251" y="87883"/>
                  </a:lnTo>
                  <a:lnTo>
                    <a:pt x="682919" y="117168"/>
                  </a:lnTo>
                  <a:lnTo>
                    <a:pt x="692483" y="127836"/>
                  </a:lnTo>
                  <a:lnTo>
                    <a:pt x="671862" y="147041"/>
                  </a:lnTo>
                  <a:close/>
                </a:path>
                <a:path w="800100" h="800100">
                  <a:moveTo>
                    <a:pt x="589059" y="80336"/>
                  </a:moveTo>
                  <a:lnTo>
                    <a:pt x="571559" y="70591"/>
                  </a:lnTo>
                  <a:lnTo>
                    <a:pt x="553624" y="61838"/>
                  </a:lnTo>
                  <a:lnTo>
                    <a:pt x="535253" y="54077"/>
                  </a:lnTo>
                  <a:lnTo>
                    <a:pt x="516446" y="47307"/>
                  </a:lnTo>
                  <a:lnTo>
                    <a:pt x="525297" y="20467"/>
                  </a:lnTo>
                  <a:lnTo>
                    <a:pt x="534961" y="23321"/>
                  </a:lnTo>
                  <a:lnTo>
                    <a:pt x="575972" y="40660"/>
                  </a:lnTo>
                  <a:lnTo>
                    <a:pt x="603437" y="56071"/>
                  </a:lnTo>
                  <a:lnTo>
                    <a:pt x="589059" y="80336"/>
                  </a:lnTo>
                  <a:close/>
                </a:path>
                <a:path w="800100" h="800100">
                  <a:moveTo>
                    <a:pt x="490786" y="39866"/>
                  </a:moveTo>
                  <a:lnTo>
                    <a:pt x="471286" y="35526"/>
                  </a:lnTo>
                  <a:lnTo>
                    <a:pt x="451598" y="32249"/>
                  </a:lnTo>
                  <a:lnTo>
                    <a:pt x="431722" y="30035"/>
                  </a:lnTo>
                  <a:lnTo>
                    <a:pt x="411658" y="28886"/>
                  </a:lnTo>
                  <a:lnTo>
                    <a:pt x="412521" y="719"/>
                  </a:lnTo>
                  <a:lnTo>
                    <a:pt x="446700" y="2691"/>
                  </a:lnTo>
                  <a:lnTo>
                    <a:pt x="491770" y="10565"/>
                  </a:lnTo>
                  <a:lnTo>
                    <a:pt x="497702" y="12317"/>
                  </a:lnTo>
                  <a:lnTo>
                    <a:pt x="490786" y="398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979645" y="5260421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280987" y="561975"/>
                  </a:moveTo>
                  <a:lnTo>
                    <a:pt x="235409" y="558297"/>
                  </a:lnTo>
                  <a:lnTo>
                    <a:pt x="192173" y="547650"/>
                  </a:lnTo>
                  <a:lnTo>
                    <a:pt x="151857" y="530611"/>
                  </a:lnTo>
                  <a:lnTo>
                    <a:pt x="115040" y="507760"/>
                  </a:lnTo>
                  <a:lnTo>
                    <a:pt x="82299" y="479675"/>
                  </a:lnTo>
                  <a:lnTo>
                    <a:pt x="54214" y="446935"/>
                  </a:lnTo>
                  <a:lnTo>
                    <a:pt x="31363" y="410117"/>
                  </a:lnTo>
                  <a:lnTo>
                    <a:pt x="14324" y="369801"/>
                  </a:lnTo>
                  <a:lnTo>
                    <a:pt x="3677" y="326565"/>
                  </a:lnTo>
                  <a:lnTo>
                    <a:pt x="0" y="280987"/>
                  </a:lnTo>
                  <a:lnTo>
                    <a:pt x="3677" y="235409"/>
                  </a:lnTo>
                  <a:lnTo>
                    <a:pt x="14324" y="192173"/>
                  </a:lnTo>
                  <a:lnTo>
                    <a:pt x="31363" y="151857"/>
                  </a:lnTo>
                  <a:lnTo>
                    <a:pt x="54214" y="115040"/>
                  </a:lnTo>
                  <a:lnTo>
                    <a:pt x="82299" y="82299"/>
                  </a:lnTo>
                  <a:lnTo>
                    <a:pt x="115040" y="54214"/>
                  </a:lnTo>
                  <a:lnTo>
                    <a:pt x="151857" y="31363"/>
                  </a:lnTo>
                  <a:lnTo>
                    <a:pt x="192173" y="14324"/>
                  </a:lnTo>
                  <a:lnTo>
                    <a:pt x="235409" y="3677"/>
                  </a:lnTo>
                  <a:lnTo>
                    <a:pt x="280987" y="0"/>
                  </a:lnTo>
                  <a:lnTo>
                    <a:pt x="326565" y="3677"/>
                  </a:lnTo>
                  <a:lnTo>
                    <a:pt x="369801" y="14324"/>
                  </a:lnTo>
                  <a:lnTo>
                    <a:pt x="410117" y="31363"/>
                  </a:lnTo>
                  <a:lnTo>
                    <a:pt x="446935" y="54214"/>
                  </a:lnTo>
                  <a:lnTo>
                    <a:pt x="479675" y="82299"/>
                  </a:lnTo>
                  <a:lnTo>
                    <a:pt x="507760" y="115040"/>
                  </a:lnTo>
                  <a:lnTo>
                    <a:pt x="530611" y="151857"/>
                  </a:lnTo>
                  <a:lnTo>
                    <a:pt x="547650" y="192173"/>
                  </a:lnTo>
                  <a:lnTo>
                    <a:pt x="558297" y="235409"/>
                  </a:lnTo>
                  <a:lnTo>
                    <a:pt x="561975" y="280987"/>
                  </a:lnTo>
                  <a:lnTo>
                    <a:pt x="558297" y="326565"/>
                  </a:lnTo>
                  <a:lnTo>
                    <a:pt x="547650" y="369801"/>
                  </a:lnTo>
                  <a:lnTo>
                    <a:pt x="530611" y="410117"/>
                  </a:lnTo>
                  <a:lnTo>
                    <a:pt x="507760" y="446935"/>
                  </a:lnTo>
                  <a:lnTo>
                    <a:pt x="479675" y="479675"/>
                  </a:lnTo>
                  <a:lnTo>
                    <a:pt x="446935" y="507760"/>
                  </a:lnTo>
                  <a:lnTo>
                    <a:pt x="410117" y="530611"/>
                  </a:lnTo>
                  <a:lnTo>
                    <a:pt x="369801" y="547650"/>
                  </a:lnTo>
                  <a:lnTo>
                    <a:pt x="326565" y="558297"/>
                  </a:lnTo>
                  <a:lnTo>
                    <a:pt x="280987" y="561975"/>
                  </a:lnTo>
                  <a:close/>
                </a:path>
              </a:pathLst>
            </a:custGeom>
            <a:solidFill>
              <a:srgbClr val="12B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26334" y="5556016"/>
              <a:ext cx="4639310" cy="0"/>
            </a:xfrm>
            <a:custGeom>
              <a:avLst/>
              <a:gdLst/>
              <a:ahLst/>
              <a:cxnLst/>
              <a:rect l="l" t="t" r="r" b="b"/>
              <a:pathLst>
                <a:path w="4639309" h="0">
                  <a:moveTo>
                    <a:pt x="0" y="0"/>
                  </a:moveTo>
                  <a:lnTo>
                    <a:pt x="4638748" y="0"/>
                  </a:lnTo>
                </a:path>
              </a:pathLst>
            </a:custGeom>
            <a:ln w="2857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860334" y="5556016"/>
              <a:ext cx="4639310" cy="0"/>
            </a:xfrm>
            <a:custGeom>
              <a:avLst/>
              <a:gdLst/>
              <a:ahLst/>
              <a:cxnLst/>
              <a:rect l="l" t="t" r="r" b="b"/>
              <a:pathLst>
                <a:path w="4639309" h="0">
                  <a:moveTo>
                    <a:pt x="0" y="0"/>
                  </a:moveTo>
                  <a:lnTo>
                    <a:pt x="4638748" y="0"/>
                  </a:lnTo>
                </a:path>
              </a:pathLst>
            </a:custGeom>
            <a:ln w="2857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652815" y="5556016"/>
              <a:ext cx="4635500" cy="0"/>
            </a:xfrm>
            <a:custGeom>
              <a:avLst/>
              <a:gdLst/>
              <a:ahLst/>
              <a:cxnLst/>
              <a:rect l="l" t="t" r="r" b="b"/>
              <a:pathLst>
                <a:path w="4635500" h="0">
                  <a:moveTo>
                    <a:pt x="0" y="0"/>
                  </a:moveTo>
                  <a:lnTo>
                    <a:pt x="4635185" y="0"/>
                  </a:lnTo>
                </a:path>
              </a:pathLst>
            </a:custGeom>
            <a:ln w="2857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465527" y="4912318"/>
              <a:ext cx="1262807" cy="12627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2696717" y="5143501"/>
              <a:ext cx="793750" cy="793115"/>
            </a:xfrm>
            <a:custGeom>
              <a:avLst/>
              <a:gdLst/>
              <a:ahLst/>
              <a:cxnLst/>
              <a:rect l="l" t="t" r="r" b="b"/>
              <a:pathLst>
                <a:path w="793750" h="793114">
                  <a:moveTo>
                    <a:pt x="317725" y="36916"/>
                  </a:moveTo>
                  <a:lnTo>
                    <a:pt x="311725" y="9414"/>
                  </a:lnTo>
                  <a:lnTo>
                    <a:pt x="350354" y="2666"/>
                  </a:lnTo>
                  <a:lnTo>
                    <a:pt x="396584" y="0"/>
                  </a:lnTo>
                  <a:lnTo>
                    <a:pt x="396584" y="28456"/>
                  </a:lnTo>
                  <a:lnTo>
                    <a:pt x="376626" y="28985"/>
                  </a:lnTo>
                  <a:lnTo>
                    <a:pt x="356829" y="30571"/>
                  </a:lnTo>
                  <a:lnTo>
                    <a:pt x="337196" y="33215"/>
                  </a:lnTo>
                  <a:lnTo>
                    <a:pt x="317725" y="36916"/>
                  </a:lnTo>
                  <a:close/>
                </a:path>
                <a:path w="793750" h="793114">
                  <a:moveTo>
                    <a:pt x="219012" y="74032"/>
                  </a:moveTo>
                  <a:lnTo>
                    <a:pt x="205554" y="49642"/>
                  </a:lnTo>
                  <a:lnTo>
                    <a:pt x="222192" y="40305"/>
                  </a:lnTo>
                  <a:lnTo>
                    <a:pt x="262850" y="23117"/>
                  </a:lnTo>
                  <a:lnTo>
                    <a:pt x="284080" y="16848"/>
                  </a:lnTo>
                  <a:lnTo>
                    <a:pt x="291972" y="43525"/>
                  </a:lnTo>
                  <a:lnTo>
                    <a:pt x="273125" y="49658"/>
                  </a:lnTo>
                  <a:lnTo>
                    <a:pt x="254684" y="56787"/>
                  </a:lnTo>
                  <a:lnTo>
                    <a:pt x="236646" y="64911"/>
                  </a:lnTo>
                  <a:lnTo>
                    <a:pt x="219012" y="74032"/>
                  </a:lnTo>
                  <a:close/>
                </a:path>
                <a:path w="793750" h="793114">
                  <a:moveTo>
                    <a:pt x="134957" y="137608"/>
                  </a:moveTo>
                  <a:lnTo>
                    <a:pt x="114810" y="117663"/>
                  </a:lnTo>
                  <a:lnTo>
                    <a:pt x="116166" y="116150"/>
                  </a:lnTo>
                  <a:lnTo>
                    <a:pt x="148553" y="87119"/>
                  </a:lnTo>
                  <a:lnTo>
                    <a:pt x="180991" y="63889"/>
                  </a:lnTo>
                  <a:lnTo>
                    <a:pt x="196386" y="87598"/>
                  </a:lnTo>
                  <a:lnTo>
                    <a:pt x="180030" y="98851"/>
                  </a:lnTo>
                  <a:lnTo>
                    <a:pt x="164339" y="110937"/>
                  </a:lnTo>
                  <a:lnTo>
                    <a:pt x="149315" y="123856"/>
                  </a:lnTo>
                  <a:lnTo>
                    <a:pt x="134957" y="137608"/>
                  </a:lnTo>
                  <a:close/>
                </a:path>
                <a:path w="793750" h="793114">
                  <a:moveTo>
                    <a:pt x="72238" y="222303"/>
                  </a:moveTo>
                  <a:lnTo>
                    <a:pt x="47664" y="209068"/>
                  </a:lnTo>
                  <a:lnTo>
                    <a:pt x="61749" y="183971"/>
                  </a:lnTo>
                  <a:lnTo>
                    <a:pt x="87132" y="148533"/>
                  </a:lnTo>
                  <a:lnTo>
                    <a:pt x="95819" y="138845"/>
                  </a:lnTo>
                  <a:lnTo>
                    <a:pt x="117040" y="157047"/>
                  </a:lnTo>
                  <a:lnTo>
                    <a:pt x="104507" y="172473"/>
                  </a:lnTo>
                  <a:lnTo>
                    <a:pt x="92863" y="188491"/>
                  </a:lnTo>
                  <a:lnTo>
                    <a:pt x="82106" y="205101"/>
                  </a:lnTo>
                  <a:lnTo>
                    <a:pt x="72238" y="222303"/>
                  </a:lnTo>
                  <a:close/>
                </a:path>
                <a:path w="793750" h="793114">
                  <a:moveTo>
                    <a:pt x="36129" y="321435"/>
                  </a:moveTo>
                  <a:lnTo>
                    <a:pt x="8708" y="315750"/>
                  </a:lnTo>
                  <a:lnTo>
                    <a:pt x="10475" y="305640"/>
                  </a:lnTo>
                  <a:lnTo>
                    <a:pt x="23122" y="262822"/>
                  </a:lnTo>
                  <a:lnTo>
                    <a:pt x="35038" y="234642"/>
                  </a:lnTo>
                  <a:lnTo>
                    <a:pt x="60524" y="246075"/>
                  </a:lnTo>
                  <a:lnTo>
                    <a:pt x="52884" y="264417"/>
                  </a:lnTo>
                  <a:lnTo>
                    <a:pt x="46271" y="283091"/>
                  </a:lnTo>
                  <a:lnTo>
                    <a:pt x="40686" y="302097"/>
                  </a:lnTo>
                  <a:lnTo>
                    <a:pt x="36129" y="321435"/>
                  </a:lnTo>
                  <a:close/>
                </a:path>
                <a:path w="793750" h="793114">
                  <a:moveTo>
                    <a:pt x="1895" y="429427"/>
                  </a:moveTo>
                  <a:lnTo>
                    <a:pt x="0" y="396574"/>
                  </a:lnTo>
                  <a:lnTo>
                    <a:pt x="2668" y="350323"/>
                  </a:lnTo>
                  <a:lnTo>
                    <a:pt x="3864" y="343479"/>
                  </a:lnTo>
                  <a:lnTo>
                    <a:pt x="31737" y="347212"/>
                  </a:lnTo>
                  <a:lnTo>
                    <a:pt x="30302" y="359477"/>
                  </a:lnTo>
                  <a:lnTo>
                    <a:pt x="29278" y="371795"/>
                  </a:lnTo>
                  <a:lnTo>
                    <a:pt x="28663" y="384163"/>
                  </a:lnTo>
                  <a:lnTo>
                    <a:pt x="28458" y="396574"/>
                  </a:lnTo>
                  <a:lnTo>
                    <a:pt x="28536" y="404249"/>
                  </a:lnTo>
                  <a:lnTo>
                    <a:pt x="28770" y="411897"/>
                  </a:lnTo>
                  <a:lnTo>
                    <a:pt x="29160" y="419529"/>
                  </a:lnTo>
                  <a:lnTo>
                    <a:pt x="29707" y="427143"/>
                  </a:lnTo>
                  <a:lnTo>
                    <a:pt x="1895" y="429427"/>
                  </a:lnTo>
                  <a:close/>
                </a:path>
                <a:path w="793750" h="793114">
                  <a:moveTo>
                    <a:pt x="27125" y="539796"/>
                  </a:moveTo>
                  <a:lnTo>
                    <a:pt x="23122" y="530328"/>
                  </a:lnTo>
                  <a:lnTo>
                    <a:pt x="10475" y="487508"/>
                  </a:lnTo>
                  <a:lnTo>
                    <a:pt x="5246" y="457582"/>
                  </a:lnTo>
                  <a:lnTo>
                    <a:pt x="32800" y="453322"/>
                  </a:lnTo>
                  <a:lnTo>
                    <a:pt x="36357" y="472837"/>
                  </a:lnTo>
                  <a:lnTo>
                    <a:pt x="40949" y="492066"/>
                  </a:lnTo>
                  <a:lnTo>
                    <a:pt x="46577" y="511009"/>
                  </a:lnTo>
                  <a:lnTo>
                    <a:pt x="53241" y="529666"/>
                  </a:lnTo>
                  <a:lnTo>
                    <a:pt x="27125" y="539796"/>
                  </a:lnTo>
                  <a:close/>
                </a:path>
                <a:path w="793750" h="793114">
                  <a:moveTo>
                    <a:pt x="82823" y="638610"/>
                  </a:moveTo>
                  <a:lnTo>
                    <a:pt x="61749" y="609185"/>
                  </a:lnTo>
                  <a:lnTo>
                    <a:pt x="40313" y="570986"/>
                  </a:lnTo>
                  <a:lnTo>
                    <a:pt x="38203" y="565996"/>
                  </a:lnTo>
                  <a:lnTo>
                    <a:pt x="63677" y="553932"/>
                  </a:lnTo>
                  <a:lnTo>
                    <a:pt x="72645" y="571623"/>
                  </a:lnTo>
                  <a:lnTo>
                    <a:pt x="82533" y="588769"/>
                  </a:lnTo>
                  <a:lnTo>
                    <a:pt x="93343" y="605368"/>
                  </a:lnTo>
                  <a:lnTo>
                    <a:pt x="105073" y="621422"/>
                  </a:lnTo>
                  <a:lnTo>
                    <a:pt x="82823" y="638610"/>
                  </a:lnTo>
                  <a:close/>
                </a:path>
                <a:path w="793750" h="793114">
                  <a:moveTo>
                    <a:pt x="164415" y="717407"/>
                  </a:moveTo>
                  <a:lnTo>
                    <a:pt x="148553" y="706046"/>
                  </a:lnTo>
                  <a:lnTo>
                    <a:pt x="116166" y="677012"/>
                  </a:lnTo>
                  <a:lnTo>
                    <a:pt x="101208" y="660327"/>
                  </a:lnTo>
                  <a:lnTo>
                    <a:pt x="121983" y="641764"/>
                  </a:lnTo>
                  <a:lnTo>
                    <a:pt x="135614" y="656226"/>
                  </a:lnTo>
                  <a:lnTo>
                    <a:pt x="149955" y="669894"/>
                  </a:lnTo>
                  <a:lnTo>
                    <a:pt x="165007" y="682768"/>
                  </a:lnTo>
                  <a:lnTo>
                    <a:pt x="180768" y="694848"/>
                  </a:lnTo>
                  <a:lnTo>
                    <a:pt x="164415" y="717407"/>
                  </a:lnTo>
                  <a:close/>
                </a:path>
                <a:path w="793750" h="793114">
                  <a:moveTo>
                    <a:pt x="264546" y="770557"/>
                  </a:moveTo>
                  <a:lnTo>
                    <a:pt x="262850" y="770057"/>
                  </a:lnTo>
                  <a:lnTo>
                    <a:pt x="222192" y="752866"/>
                  </a:lnTo>
                  <a:lnTo>
                    <a:pt x="187803" y="733567"/>
                  </a:lnTo>
                  <a:lnTo>
                    <a:pt x="202697" y="709577"/>
                  </a:lnTo>
                  <a:lnTo>
                    <a:pt x="219844" y="719596"/>
                  </a:lnTo>
                  <a:lnTo>
                    <a:pt x="237441" y="728642"/>
                  </a:lnTo>
                  <a:lnTo>
                    <a:pt x="255490" y="736714"/>
                  </a:lnTo>
                  <a:lnTo>
                    <a:pt x="273990" y="743812"/>
                  </a:lnTo>
                  <a:lnTo>
                    <a:pt x="264546" y="770557"/>
                  </a:lnTo>
                  <a:close/>
                </a:path>
                <a:path w="793750" h="793114">
                  <a:moveTo>
                    <a:pt x="375905" y="791985"/>
                  </a:moveTo>
                  <a:lnTo>
                    <a:pt x="350354" y="790511"/>
                  </a:lnTo>
                  <a:lnTo>
                    <a:pt x="305670" y="782704"/>
                  </a:lnTo>
                  <a:lnTo>
                    <a:pt x="291839" y="778619"/>
                  </a:lnTo>
                  <a:lnTo>
                    <a:pt x="299203" y="751699"/>
                  </a:lnTo>
                  <a:lnTo>
                    <a:pt x="318432" y="756406"/>
                  </a:lnTo>
                  <a:lnTo>
                    <a:pt x="337864" y="760062"/>
                  </a:lnTo>
                  <a:lnTo>
                    <a:pt x="357498" y="762665"/>
                  </a:lnTo>
                  <a:lnTo>
                    <a:pt x="377334" y="764217"/>
                  </a:lnTo>
                  <a:lnTo>
                    <a:pt x="375905" y="791985"/>
                  </a:lnTo>
                  <a:close/>
                </a:path>
                <a:path w="793750" h="793114">
                  <a:moveTo>
                    <a:pt x="404812" y="792706"/>
                  </a:moveTo>
                  <a:lnTo>
                    <a:pt x="404241" y="764632"/>
                  </a:lnTo>
                  <a:lnTo>
                    <a:pt x="424154" y="763697"/>
                  </a:lnTo>
                  <a:lnTo>
                    <a:pt x="443889" y="761707"/>
                  </a:lnTo>
                  <a:lnTo>
                    <a:pt x="463446" y="758661"/>
                  </a:lnTo>
                  <a:lnTo>
                    <a:pt x="482824" y="754560"/>
                  </a:lnTo>
                  <a:lnTo>
                    <a:pt x="489443" y="782142"/>
                  </a:lnTo>
                  <a:lnTo>
                    <a:pt x="487538" y="782704"/>
                  </a:lnTo>
                  <a:lnTo>
                    <a:pt x="442856" y="790511"/>
                  </a:lnTo>
                  <a:lnTo>
                    <a:pt x="404812" y="792706"/>
                  </a:lnTo>
                  <a:close/>
                </a:path>
                <a:path w="793750" h="793114">
                  <a:moveTo>
                    <a:pt x="516838" y="774050"/>
                  </a:moveTo>
                  <a:lnTo>
                    <a:pt x="508368" y="747440"/>
                  </a:lnTo>
                  <a:lnTo>
                    <a:pt x="527080" y="740923"/>
                  </a:lnTo>
                  <a:lnTo>
                    <a:pt x="545370" y="733418"/>
                  </a:lnTo>
                  <a:lnTo>
                    <a:pt x="563238" y="724926"/>
                  </a:lnTo>
                  <a:lnTo>
                    <a:pt x="580682" y="715447"/>
                  </a:lnTo>
                  <a:lnTo>
                    <a:pt x="594657" y="739596"/>
                  </a:lnTo>
                  <a:lnTo>
                    <a:pt x="571012" y="752866"/>
                  </a:lnTo>
                  <a:lnTo>
                    <a:pt x="530356" y="770057"/>
                  </a:lnTo>
                  <a:lnTo>
                    <a:pt x="516838" y="774050"/>
                  </a:lnTo>
                  <a:close/>
                </a:path>
                <a:path w="793750" h="793114">
                  <a:moveTo>
                    <a:pt x="618736" y="724605"/>
                  </a:moveTo>
                  <a:lnTo>
                    <a:pt x="603013" y="701433"/>
                  </a:lnTo>
                  <a:lnTo>
                    <a:pt x="619145" y="689846"/>
                  </a:lnTo>
                  <a:lnTo>
                    <a:pt x="634592" y="677441"/>
                  </a:lnTo>
                  <a:lnTo>
                    <a:pt x="649356" y="664217"/>
                  </a:lnTo>
                  <a:lnTo>
                    <a:pt x="663435" y="650176"/>
                  </a:lnTo>
                  <a:lnTo>
                    <a:pt x="683763" y="669500"/>
                  </a:lnTo>
                  <a:lnTo>
                    <a:pt x="677029" y="677012"/>
                  </a:lnTo>
                  <a:lnTo>
                    <a:pt x="644646" y="706046"/>
                  </a:lnTo>
                  <a:lnTo>
                    <a:pt x="618736" y="724605"/>
                  </a:lnTo>
                  <a:close/>
                </a:path>
                <a:path w="793750" h="793114">
                  <a:moveTo>
                    <a:pt x="702754" y="648314"/>
                  </a:moveTo>
                  <a:lnTo>
                    <a:pt x="680959" y="630374"/>
                  </a:lnTo>
                  <a:lnTo>
                    <a:pt x="693177" y="614695"/>
                  </a:lnTo>
                  <a:lnTo>
                    <a:pt x="704494" y="598443"/>
                  </a:lnTo>
                  <a:lnTo>
                    <a:pt x="714909" y="581617"/>
                  </a:lnTo>
                  <a:lnTo>
                    <a:pt x="724423" y="564218"/>
                  </a:lnTo>
                  <a:lnTo>
                    <a:pt x="749470" y="577053"/>
                  </a:lnTo>
                  <a:lnTo>
                    <a:pt x="731440" y="609185"/>
                  </a:lnTo>
                  <a:lnTo>
                    <a:pt x="706060" y="644626"/>
                  </a:lnTo>
                  <a:lnTo>
                    <a:pt x="702754" y="648314"/>
                  </a:lnTo>
                  <a:close/>
                </a:path>
                <a:path w="793750" h="793114">
                  <a:moveTo>
                    <a:pt x="761302" y="551049"/>
                  </a:moveTo>
                  <a:lnTo>
                    <a:pt x="735663" y="540176"/>
                  </a:lnTo>
                  <a:lnTo>
                    <a:pt x="742910" y="521717"/>
                  </a:lnTo>
                  <a:lnTo>
                    <a:pt x="749127" y="502945"/>
                  </a:lnTo>
                  <a:lnTo>
                    <a:pt x="754314" y="483860"/>
                  </a:lnTo>
                  <a:lnTo>
                    <a:pt x="758472" y="464463"/>
                  </a:lnTo>
                  <a:lnTo>
                    <a:pt x="785842" y="469562"/>
                  </a:lnTo>
                  <a:lnTo>
                    <a:pt x="782707" y="487508"/>
                  </a:lnTo>
                  <a:lnTo>
                    <a:pt x="770061" y="530328"/>
                  </a:lnTo>
                  <a:lnTo>
                    <a:pt x="761302" y="551049"/>
                  </a:lnTo>
                  <a:close/>
                </a:path>
                <a:path w="793750" h="793114">
                  <a:moveTo>
                    <a:pt x="790575" y="441740"/>
                  </a:moveTo>
                  <a:lnTo>
                    <a:pt x="762350" y="438540"/>
                  </a:lnTo>
                  <a:lnTo>
                    <a:pt x="763383" y="428103"/>
                  </a:lnTo>
                  <a:lnTo>
                    <a:pt x="764121" y="417632"/>
                  </a:lnTo>
                  <a:lnTo>
                    <a:pt x="764564" y="407125"/>
                  </a:lnTo>
                  <a:lnTo>
                    <a:pt x="764591" y="387030"/>
                  </a:lnTo>
                  <a:lnTo>
                    <a:pt x="764227" y="377504"/>
                  </a:lnTo>
                  <a:lnTo>
                    <a:pt x="763621" y="368007"/>
                  </a:lnTo>
                  <a:lnTo>
                    <a:pt x="762773" y="358538"/>
                  </a:lnTo>
                  <a:lnTo>
                    <a:pt x="790820" y="355660"/>
                  </a:lnTo>
                  <a:lnTo>
                    <a:pt x="793168" y="396362"/>
                  </a:lnTo>
                  <a:lnTo>
                    <a:pt x="793168" y="396785"/>
                  </a:lnTo>
                  <a:lnTo>
                    <a:pt x="790575" y="441740"/>
                  </a:lnTo>
                  <a:close/>
                </a:path>
                <a:path w="793750" h="793114">
                  <a:moveTo>
                    <a:pt x="759163" y="332526"/>
                  </a:moveTo>
                  <a:lnTo>
                    <a:pt x="755212" y="313088"/>
                  </a:lnTo>
                  <a:lnTo>
                    <a:pt x="750229" y="293953"/>
                  </a:lnTo>
                  <a:lnTo>
                    <a:pt x="744215" y="275122"/>
                  </a:lnTo>
                  <a:lnTo>
                    <a:pt x="737169" y="256594"/>
                  </a:lnTo>
                  <a:lnTo>
                    <a:pt x="762944" y="245987"/>
                  </a:lnTo>
                  <a:lnTo>
                    <a:pt x="770061" y="262822"/>
                  </a:lnTo>
                  <a:lnTo>
                    <a:pt x="782707" y="305640"/>
                  </a:lnTo>
                  <a:lnTo>
                    <a:pt x="786564" y="327721"/>
                  </a:lnTo>
                  <a:lnTo>
                    <a:pt x="759163" y="332526"/>
                  </a:lnTo>
                  <a:close/>
                </a:path>
                <a:path w="793750" h="793114">
                  <a:moveTo>
                    <a:pt x="726203" y="232469"/>
                  </a:moveTo>
                  <a:lnTo>
                    <a:pt x="716877" y="214968"/>
                  </a:lnTo>
                  <a:lnTo>
                    <a:pt x="706642" y="198031"/>
                  </a:lnTo>
                  <a:lnTo>
                    <a:pt x="695498" y="181658"/>
                  </a:lnTo>
                  <a:lnTo>
                    <a:pt x="683447" y="165850"/>
                  </a:lnTo>
                  <a:lnTo>
                    <a:pt x="705593" y="148012"/>
                  </a:lnTo>
                  <a:lnTo>
                    <a:pt x="706060" y="148533"/>
                  </a:lnTo>
                  <a:lnTo>
                    <a:pt x="731440" y="183971"/>
                  </a:lnTo>
                  <a:lnTo>
                    <a:pt x="751556" y="219820"/>
                  </a:lnTo>
                  <a:lnTo>
                    <a:pt x="726203" y="232469"/>
                  </a:lnTo>
                  <a:close/>
                </a:path>
                <a:path w="793750" h="793114">
                  <a:moveTo>
                    <a:pt x="666133" y="145859"/>
                  </a:moveTo>
                  <a:lnTo>
                    <a:pt x="652207" y="131672"/>
                  </a:lnTo>
                  <a:lnTo>
                    <a:pt x="637587" y="118295"/>
                  </a:lnTo>
                  <a:lnTo>
                    <a:pt x="622275" y="105726"/>
                  </a:lnTo>
                  <a:lnTo>
                    <a:pt x="606269" y="93968"/>
                  </a:lnTo>
                  <a:lnTo>
                    <a:pt x="622191" y="71037"/>
                  </a:lnTo>
                  <a:lnTo>
                    <a:pt x="644646" y="87119"/>
                  </a:lnTo>
                  <a:lnTo>
                    <a:pt x="677029" y="116150"/>
                  </a:lnTo>
                  <a:lnTo>
                    <a:pt x="686593" y="126819"/>
                  </a:lnTo>
                  <a:lnTo>
                    <a:pt x="666133" y="145859"/>
                  </a:lnTo>
                  <a:close/>
                </a:path>
                <a:path w="793750" h="793114">
                  <a:moveTo>
                    <a:pt x="584075" y="79707"/>
                  </a:moveTo>
                  <a:lnTo>
                    <a:pt x="566731" y="70041"/>
                  </a:lnTo>
                  <a:lnTo>
                    <a:pt x="548956" y="61357"/>
                  </a:lnTo>
                  <a:lnTo>
                    <a:pt x="530748" y="53657"/>
                  </a:lnTo>
                  <a:lnTo>
                    <a:pt x="512107" y="46939"/>
                  </a:lnTo>
                  <a:lnTo>
                    <a:pt x="520896" y="20323"/>
                  </a:lnTo>
                  <a:lnTo>
                    <a:pt x="530356" y="23117"/>
                  </a:lnTo>
                  <a:lnTo>
                    <a:pt x="571012" y="40305"/>
                  </a:lnTo>
                  <a:lnTo>
                    <a:pt x="598345" y="55643"/>
                  </a:lnTo>
                  <a:lnTo>
                    <a:pt x="584075" y="79707"/>
                  </a:lnTo>
                  <a:close/>
                </a:path>
                <a:path w="793750" h="793114">
                  <a:moveTo>
                    <a:pt x="486675" y="39553"/>
                  </a:moveTo>
                  <a:lnTo>
                    <a:pt x="467347" y="35243"/>
                  </a:lnTo>
                  <a:lnTo>
                    <a:pt x="447832" y="31987"/>
                  </a:lnTo>
                  <a:lnTo>
                    <a:pt x="428131" y="29785"/>
                  </a:lnTo>
                  <a:lnTo>
                    <a:pt x="408243" y="28637"/>
                  </a:lnTo>
                  <a:lnTo>
                    <a:pt x="409110" y="720"/>
                  </a:lnTo>
                  <a:lnTo>
                    <a:pt x="442856" y="2666"/>
                  </a:lnTo>
                  <a:lnTo>
                    <a:pt x="487538" y="10472"/>
                  </a:lnTo>
                  <a:lnTo>
                    <a:pt x="493543" y="12245"/>
                  </a:lnTo>
                  <a:lnTo>
                    <a:pt x="486675" y="395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2813639" y="5260421"/>
              <a:ext cx="563880" cy="563880"/>
            </a:xfrm>
            <a:custGeom>
              <a:avLst/>
              <a:gdLst/>
              <a:ahLst/>
              <a:cxnLst/>
              <a:rect l="l" t="t" r="r" b="b"/>
              <a:pathLst>
                <a:path w="563880" h="563879">
                  <a:moveTo>
                    <a:pt x="281783" y="563566"/>
                  </a:moveTo>
                  <a:lnTo>
                    <a:pt x="236076" y="559878"/>
                  </a:lnTo>
                  <a:lnTo>
                    <a:pt x="192718" y="549201"/>
                  </a:lnTo>
                  <a:lnTo>
                    <a:pt x="152287" y="532114"/>
                  </a:lnTo>
                  <a:lnTo>
                    <a:pt x="115365" y="509199"/>
                  </a:lnTo>
                  <a:lnTo>
                    <a:pt x="82532" y="481034"/>
                  </a:lnTo>
                  <a:lnTo>
                    <a:pt x="54367" y="448201"/>
                  </a:lnTo>
                  <a:lnTo>
                    <a:pt x="31452" y="411279"/>
                  </a:lnTo>
                  <a:lnTo>
                    <a:pt x="14365" y="370848"/>
                  </a:lnTo>
                  <a:lnTo>
                    <a:pt x="3688" y="327490"/>
                  </a:lnTo>
                  <a:lnTo>
                    <a:pt x="0" y="281783"/>
                  </a:lnTo>
                  <a:lnTo>
                    <a:pt x="3688" y="236076"/>
                  </a:lnTo>
                  <a:lnTo>
                    <a:pt x="14365" y="192718"/>
                  </a:lnTo>
                  <a:lnTo>
                    <a:pt x="31452" y="152287"/>
                  </a:lnTo>
                  <a:lnTo>
                    <a:pt x="54367" y="115365"/>
                  </a:lnTo>
                  <a:lnTo>
                    <a:pt x="82532" y="82532"/>
                  </a:lnTo>
                  <a:lnTo>
                    <a:pt x="115365" y="54367"/>
                  </a:lnTo>
                  <a:lnTo>
                    <a:pt x="152287" y="31452"/>
                  </a:lnTo>
                  <a:lnTo>
                    <a:pt x="192718" y="14365"/>
                  </a:lnTo>
                  <a:lnTo>
                    <a:pt x="236076" y="3688"/>
                  </a:lnTo>
                  <a:lnTo>
                    <a:pt x="281783" y="0"/>
                  </a:lnTo>
                  <a:lnTo>
                    <a:pt x="327490" y="3688"/>
                  </a:lnTo>
                  <a:lnTo>
                    <a:pt x="370848" y="14365"/>
                  </a:lnTo>
                  <a:lnTo>
                    <a:pt x="411279" y="31452"/>
                  </a:lnTo>
                  <a:lnTo>
                    <a:pt x="448201" y="54367"/>
                  </a:lnTo>
                  <a:lnTo>
                    <a:pt x="481034" y="82532"/>
                  </a:lnTo>
                  <a:lnTo>
                    <a:pt x="509199" y="115365"/>
                  </a:lnTo>
                  <a:lnTo>
                    <a:pt x="532114" y="152287"/>
                  </a:lnTo>
                  <a:lnTo>
                    <a:pt x="549201" y="192718"/>
                  </a:lnTo>
                  <a:lnTo>
                    <a:pt x="559878" y="236076"/>
                  </a:lnTo>
                  <a:lnTo>
                    <a:pt x="563566" y="281783"/>
                  </a:lnTo>
                  <a:lnTo>
                    <a:pt x="559878" y="327490"/>
                  </a:lnTo>
                  <a:lnTo>
                    <a:pt x="549201" y="370848"/>
                  </a:lnTo>
                  <a:lnTo>
                    <a:pt x="532114" y="411279"/>
                  </a:lnTo>
                  <a:lnTo>
                    <a:pt x="509199" y="448201"/>
                  </a:lnTo>
                  <a:lnTo>
                    <a:pt x="481034" y="481034"/>
                  </a:lnTo>
                  <a:lnTo>
                    <a:pt x="448201" y="509199"/>
                  </a:lnTo>
                  <a:lnTo>
                    <a:pt x="411279" y="532114"/>
                  </a:lnTo>
                  <a:lnTo>
                    <a:pt x="370848" y="549201"/>
                  </a:lnTo>
                  <a:lnTo>
                    <a:pt x="327490" y="559878"/>
                  </a:lnTo>
                  <a:lnTo>
                    <a:pt x="281783" y="563566"/>
                  </a:lnTo>
                  <a:close/>
                </a:path>
              </a:pathLst>
            </a:custGeom>
            <a:solidFill>
              <a:srgbClr val="12B8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827687" y="6390466"/>
            <a:ext cx="0" cy="3033395"/>
          </a:xfrm>
          <a:custGeom>
            <a:avLst/>
            <a:gdLst/>
            <a:ahLst/>
            <a:cxnLst/>
            <a:rect l="l" t="t" r="r" b="b"/>
            <a:pathLst>
              <a:path w="0" h="3033395">
                <a:moveTo>
                  <a:pt x="0" y="0"/>
                </a:moveTo>
                <a:lnTo>
                  <a:pt x="0" y="3033201"/>
                </a:lnTo>
              </a:path>
            </a:pathLst>
          </a:custGeom>
          <a:ln w="60357">
            <a:solidFill>
              <a:srgbClr val="58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132043" y="6373329"/>
            <a:ext cx="4526280" cy="4318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650" spc="20">
                <a:solidFill>
                  <a:srgbClr val="FFFFFF"/>
                </a:solidFill>
                <a:latin typeface="Arial"/>
                <a:cs typeface="Arial"/>
              </a:rPr>
              <a:t>1- </a:t>
            </a:r>
            <a:r>
              <a:rPr dirty="0" sz="2650" spc="120">
                <a:solidFill>
                  <a:srgbClr val="FFFFFF"/>
                </a:solidFill>
                <a:latin typeface="Arial"/>
                <a:cs typeface="Arial"/>
              </a:rPr>
              <a:t>monitor </a:t>
            </a:r>
            <a:r>
              <a:rPr dirty="0" sz="2650" spc="125">
                <a:solidFill>
                  <a:srgbClr val="FFFFFF"/>
                </a:solidFill>
                <a:latin typeface="Arial"/>
                <a:cs typeface="Arial"/>
              </a:rPr>
              <a:t>whol </a:t>
            </a:r>
            <a:r>
              <a:rPr dirty="0" sz="2650" spc="13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650" spc="-2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145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endParaRPr sz="2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2043" y="7932201"/>
            <a:ext cx="5093970" cy="4318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650" spc="290">
                <a:solidFill>
                  <a:srgbClr val="FFFFFF"/>
                </a:solidFill>
                <a:latin typeface="Arial"/>
                <a:cs typeface="Arial"/>
              </a:rPr>
              <a:t>4- </a:t>
            </a:r>
            <a:r>
              <a:rPr dirty="0" sz="2650" spc="135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dirty="0" sz="2650" spc="80">
                <a:solidFill>
                  <a:srgbClr val="FFFFFF"/>
                </a:solidFill>
                <a:latin typeface="Arial"/>
                <a:cs typeface="Arial"/>
              </a:rPr>
              <a:t>increases </a:t>
            </a:r>
            <a:r>
              <a:rPr dirty="0" sz="2650" spc="135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2650" spc="-4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650" spc="114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endParaRPr sz="26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76070" y="6374861"/>
            <a:ext cx="0" cy="1450975"/>
          </a:xfrm>
          <a:custGeom>
            <a:avLst/>
            <a:gdLst/>
            <a:ahLst/>
            <a:cxnLst/>
            <a:rect l="l" t="t" r="r" b="b"/>
            <a:pathLst>
              <a:path w="0" h="1450975">
                <a:moveTo>
                  <a:pt x="0" y="0"/>
                </a:moveTo>
                <a:lnTo>
                  <a:pt x="0" y="1450813"/>
                </a:lnTo>
              </a:path>
            </a:pathLst>
          </a:custGeom>
          <a:ln w="57875">
            <a:solidFill>
              <a:srgbClr val="58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067895" y="6375672"/>
            <a:ext cx="4505960" cy="415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550" spc="125">
                <a:solidFill>
                  <a:srgbClr val="FFFFFF"/>
                </a:solidFill>
                <a:latin typeface="Arial"/>
                <a:cs typeface="Arial"/>
              </a:rPr>
              <a:t>2-Identifying </a:t>
            </a:r>
            <a:r>
              <a:rPr dirty="0" sz="2550" spc="11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r>
              <a:rPr dirty="0" sz="255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114">
                <a:solidFill>
                  <a:srgbClr val="FFFFFF"/>
                </a:solidFill>
                <a:latin typeface="Arial"/>
                <a:cs typeface="Arial"/>
              </a:rPr>
              <a:t>threats</a:t>
            </a:r>
            <a:endParaRPr sz="2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67895" y="7763675"/>
            <a:ext cx="4542790" cy="10236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8400"/>
              </a:lnSpc>
              <a:spcBef>
                <a:spcPts val="95"/>
              </a:spcBef>
            </a:pPr>
            <a:r>
              <a:rPr dirty="0" sz="2550" spc="125">
                <a:solidFill>
                  <a:srgbClr val="FFFFFF"/>
                </a:solidFill>
                <a:latin typeface="Arial"/>
                <a:cs typeface="Arial"/>
              </a:rPr>
              <a:t>5-Manage </a:t>
            </a:r>
            <a:r>
              <a:rPr dirty="0" sz="2550" spc="110">
                <a:solidFill>
                  <a:srgbClr val="FFFFFF"/>
                </a:solidFill>
                <a:latin typeface="Arial"/>
                <a:cs typeface="Arial"/>
              </a:rPr>
              <a:t>growing,</a:t>
            </a:r>
            <a:r>
              <a:rPr dirty="0" sz="255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90">
                <a:solidFill>
                  <a:srgbClr val="FFFFFF"/>
                </a:solidFill>
                <a:latin typeface="Arial"/>
                <a:cs typeface="Arial"/>
              </a:rPr>
              <a:t>changing  </a:t>
            </a:r>
            <a:r>
              <a:rPr dirty="0" sz="2550" spc="125">
                <a:solidFill>
                  <a:srgbClr val="FFFFFF"/>
                </a:solidFill>
                <a:latin typeface="Arial"/>
                <a:cs typeface="Arial"/>
              </a:rPr>
              <a:t>networks</a:t>
            </a:r>
            <a:endParaRPr sz="25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723845" y="6315028"/>
            <a:ext cx="0" cy="1791335"/>
          </a:xfrm>
          <a:custGeom>
            <a:avLst/>
            <a:gdLst/>
            <a:ahLst/>
            <a:cxnLst/>
            <a:rect l="l" t="t" r="r" b="b"/>
            <a:pathLst>
              <a:path w="0" h="1791334">
                <a:moveTo>
                  <a:pt x="0" y="0"/>
                </a:moveTo>
                <a:lnTo>
                  <a:pt x="0" y="1790917"/>
                </a:lnTo>
              </a:path>
            </a:pathLst>
          </a:custGeom>
          <a:ln w="54181">
            <a:solidFill>
              <a:srgbClr val="58CC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2995919" y="6298344"/>
            <a:ext cx="2690495" cy="390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00" spc="110">
                <a:solidFill>
                  <a:srgbClr val="FFFFFF"/>
                </a:solidFill>
                <a:latin typeface="Arial"/>
                <a:cs typeface="Arial"/>
              </a:rPr>
              <a:t>3-Fix </a:t>
            </a:r>
            <a:r>
              <a:rPr dirty="0" sz="2400" spc="50">
                <a:solidFill>
                  <a:srgbClr val="FFFFFF"/>
                </a:solidFill>
                <a:latin typeface="Arial"/>
                <a:cs typeface="Arial"/>
              </a:rPr>
              <a:t>issues</a:t>
            </a:r>
            <a:r>
              <a:rPr dirty="0" sz="24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Arial"/>
                <a:cs typeface="Arial"/>
              </a:rPr>
              <a:t>faster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5063" y="3814634"/>
            <a:ext cx="2255520" cy="922019"/>
          </a:xfrm>
          <a:custGeom>
            <a:avLst/>
            <a:gdLst/>
            <a:ahLst/>
            <a:cxnLst/>
            <a:rect l="l" t="t" r="r" b="b"/>
            <a:pathLst>
              <a:path w="2255520" h="922020">
                <a:moveTo>
                  <a:pt x="1915731" y="0"/>
                </a:moveTo>
                <a:lnTo>
                  <a:pt x="1242491" y="0"/>
                </a:lnTo>
                <a:lnTo>
                  <a:pt x="0" y="311696"/>
                </a:lnTo>
                <a:lnTo>
                  <a:pt x="673239" y="311696"/>
                </a:lnTo>
                <a:lnTo>
                  <a:pt x="1915731" y="0"/>
                </a:lnTo>
                <a:close/>
              </a:path>
              <a:path w="2255520" h="922020">
                <a:moveTo>
                  <a:pt x="2253196" y="389902"/>
                </a:moveTo>
                <a:lnTo>
                  <a:pt x="2250529" y="337096"/>
                </a:lnTo>
                <a:lnTo>
                  <a:pt x="2242121" y="281012"/>
                </a:lnTo>
                <a:lnTo>
                  <a:pt x="2226754" y="222389"/>
                </a:lnTo>
                <a:lnTo>
                  <a:pt x="2204491" y="164744"/>
                </a:lnTo>
                <a:lnTo>
                  <a:pt x="2178304" y="114020"/>
                </a:lnTo>
                <a:lnTo>
                  <a:pt x="2149856" y="70129"/>
                </a:lnTo>
                <a:lnTo>
                  <a:pt x="2120849" y="32981"/>
                </a:lnTo>
                <a:lnTo>
                  <a:pt x="2092972" y="2489"/>
                </a:lnTo>
                <a:lnTo>
                  <a:pt x="715149" y="348145"/>
                </a:lnTo>
                <a:lnTo>
                  <a:pt x="746226" y="391261"/>
                </a:lnTo>
                <a:lnTo>
                  <a:pt x="775576" y="435546"/>
                </a:lnTo>
                <a:lnTo>
                  <a:pt x="803148" y="480923"/>
                </a:lnTo>
                <a:lnTo>
                  <a:pt x="828929" y="527342"/>
                </a:lnTo>
                <a:lnTo>
                  <a:pt x="852855" y="574763"/>
                </a:lnTo>
                <a:lnTo>
                  <a:pt x="874903" y="623125"/>
                </a:lnTo>
                <a:lnTo>
                  <a:pt x="893356" y="668058"/>
                </a:lnTo>
                <a:lnTo>
                  <a:pt x="910183" y="713651"/>
                </a:lnTo>
                <a:lnTo>
                  <a:pt x="925372" y="759841"/>
                </a:lnTo>
                <a:lnTo>
                  <a:pt x="938898" y="806564"/>
                </a:lnTo>
                <a:lnTo>
                  <a:pt x="950734" y="853770"/>
                </a:lnTo>
                <a:lnTo>
                  <a:pt x="960869" y="901369"/>
                </a:lnTo>
                <a:lnTo>
                  <a:pt x="2230247" y="553986"/>
                </a:lnTo>
                <a:lnTo>
                  <a:pt x="2238641" y="521474"/>
                </a:lnTo>
                <a:lnTo>
                  <a:pt x="2246058" y="482815"/>
                </a:lnTo>
                <a:lnTo>
                  <a:pt x="2251303" y="438708"/>
                </a:lnTo>
                <a:lnTo>
                  <a:pt x="2253196" y="389902"/>
                </a:lnTo>
                <a:close/>
              </a:path>
              <a:path w="2255520" h="922020">
                <a:moveTo>
                  <a:pt x="2255316" y="722210"/>
                </a:moveTo>
                <a:lnTo>
                  <a:pt x="2253170" y="691210"/>
                </a:lnTo>
                <a:lnTo>
                  <a:pt x="2248776" y="660514"/>
                </a:lnTo>
                <a:lnTo>
                  <a:pt x="2242223" y="630186"/>
                </a:lnTo>
                <a:lnTo>
                  <a:pt x="2233587" y="600290"/>
                </a:lnTo>
                <a:lnTo>
                  <a:pt x="2104682" y="635546"/>
                </a:lnTo>
                <a:lnTo>
                  <a:pt x="2114512" y="671639"/>
                </a:lnTo>
                <a:lnTo>
                  <a:pt x="2120900" y="708431"/>
                </a:lnTo>
                <a:lnTo>
                  <a:pt x="2123681" y="745604"/>
                </a:lnTo>
                <a:lnTo>
                  <a:pt x="2122678" y="782815"/>
                </a:lnTo>
                <a:lnTo>
                  <a:pt x="2117331" y="822909"/>
                </a:lnTo>
                <a:lnTo>
                  <a:pt x="2108504" y="859485"/>
                </a:lnTo>
                <a:lnTo>
                  <a:pt x="2097100" y="892492"/>
                </a:lnTo>
                <a:lnTo>
                  <a:pt x="2083993" y="921842"/>
                </a:lnTo>
                <a:lnTo>
                  <a:pt x="2230996" y="881278"/>
                </a:lnTo>
                <a:lnTo>
                  <a:pt x="2242591" y="842365"/>
                </a:lnTo>
                <a:lnTo>
                  <a:pt x="2250516" y="802805"/>
                </a:lnTo>
                <a:lnTo>
                  <a:pt x="2254770" y="762711"/>
                </a:lnTo>
                <a:lnTo>
                  <a:pt x="2255316" y="7222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57335" y="5154247"/>
            <a:ext cx="412750" cy="248285"/>
          </a:xfrm>
          <a:custGeom>
            <a:avLst/>
            <a:gdLst/>
            <a:ahLst/>
            <a:cxnLst/>
            <a:rect l="l" t="t" r="r" b="b"/>
            <a:pathLst>
              <a:path w="412750" h="248285">
                <a:moveTo>
                  <a:pt x="338449" y="247930"/>
                </a:moveTo>
                <a:lnTo>
                  <a:pt x="0" y="169574"/>
                </a:lnTo>
                <a:lnTo>
                  <a:pt x="72435" y="0"/>
                </a:lnTo>
                <a:lnTo>
                  <a:pt x="412589" y="0"/>
                </a:lnTo>
                <a:lnTo>
                  <a:pt x="338449" y="2479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3993" y="4171857"/>
            <a:ext cx="151765" cy="391795"/>
          </a:xfrm>
          <a:custGeom>
            <a:avLst/>
            <a:gdLst/>
            <a:ahLst/>
            <a:cxnLst/>
            <a:rect l="l" t="t" r="r" b="b"/>
            <a:pathLst>
              <a:path w="151765" h="391795">
                <a:moveTo>
                  <a:pt x="151712" y="391508"/>
                </a:moveTo>
                <a:lnTo>
                  <a:pt x="0" y="0"/>
                </a:lnTo>
                <a:lnTo>
                  <a:pt x="151712" y="0"/>
                </a:lnTo>
                <a:lnTo>
                  <a:pt x="151712" y="391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75078" y="4462207"/>
            <a:ext cx="988694" cy="676910"/>
          </a:xfrm>
          <a:custGeom>
            <a:avLst/>
            <a:gdLst/>
            <a:ahLst/>
            <a:cxnLst/>
            <a:rect l="l" t="t" r="r" b="b"/>
            <a:pathLst>
              <a:path w="988694" h="676910">
                <a:moveTo>
                  <a:pt x="779627" y="401358"/>
                </a:moveTo>
                <a:lnTo>
                  <a:pt x="778789" y="380847"/>
                </a:lnTo>
                <a:lnTo>
                  <a:pt x="706412" y="401345"/>
                </a:lnTo>
                <a:lnTo>
                  <a:pt x="701103" y="447446"/>
                </a:lnTo>
                <a:lnTo>
                  <a:pt x="685977" y="489813"/>
                </a:lnTo>
                <a:lnTo>
                  <a:pt x="662266" y="527215"/>
                </a:lnTo>
                <a:lnTo>
                  <a:pt x="631151" y="558419"/>
                </a:lnTo>
                <a:lnTo>
                  <a:pt x="593877" y="582218"/>
                </a:lnTo>
                <a:lnTo>
                  <a:pt x="551649" y="597382"/>
                </a:lnTo>
                <a:lnTo>
                  <a:pt x="505675" y="602716"/>
                </a:lnTo>
                <a:lnTo>
                  <a:pt x="453847" y="595782"/>
                </a:lnTo>
                <a:lnTo>
                  <a:pt x="406349" y="575945"/>
                </a:lnTo>
                <a:lnTo>
                  <a:pt x="365442" y="544766"/>
                </a:lnTo>
                <a:lnTo>
                  <a:pt x="333375" y="503783"/>
                </a:lnTo>
                <a:lnTo>
                  <a:pt x="260527" y="523887"/>
                </a:lnTo>
                <a:lnTo>
                  <a:pt x="287426" y="567131"/>
                </a:lnTo>
                <a:lnTo>
                  <a:pt x="321437" y="604316"/>
                </a:lnTo>
                <a:lnTo>
                  <a:pt x="361416" y="634606"/>
                </a:lnTo>
                <a:lnTo>
                  <a:pt x="406209" y="657237"/>
                </a:lnTo>
                <a:lnTo>
                  <a:pt x="454685" y="671398"/>
                </a:lnTo>
                <a:lnTo>
                  <a:pt x="505675" y="676287"/>
                </a:lnTo>
                <a:lnTo>
                  <a:pt x="554863" y="671855"/>
                </a:lnTo>
                <a:lnTo>
                  <a:pt x="601167" y="659066"/>
                </a:lnTo>
                <a:lnTo>
                  <a:pt x="643839" y="638708"/>
                </a:lnTo>
                <a:lnTo>
                  <a:pt x="682078" y="611555"/>
                </a:lnTo>
                <a:lnTo>
                  <a:pt x="715111" y="578408"/>
                </a:lnTo>
                <a:lnTo>
                  <a:pt x="742175" y="540029"/>
                </a:lnTo>
                <a:lnTo>
                  <a:pt x="762457" y="497205"/>
                </a:lnTo>
                <a:lnTo>
                  <a:pt x="775208" y="450723"/>
                </a:lnTo>
                <a:lnTo>
                  <a:pt x="779627" y="401358"/>
                </a:lnTo>
                <a:close/>
              </a:path>
              <a:path w="988694" h="676910">
                <a:moveTo>
                  <a:pt x="988225" y="98361"/>
                </a:moveTo>
                <a:lnTo>
                  <a:pt x="985659" y="65125"/>
                </a:lnTo>
                <a:lnTo>
                  <a:pt x="979817" y="32219"/>
                </a:lnTo>
                <a:lnTo>
                  <a:pt x="970838" y="0"/>
                </a:lnTo>
                <a:lnTo>
                  <a:pt x="0" y="265658"/>
                </a:lnTo>
                <a:lnTo>
                  <a:pt x="9563" y="298729"/>
                </a:lnTo>
                <a:lnTo>
                  <a:pt x="16814" y="332295"/>
                </a:lnTo>
                <a:lnTo>
                  <a:pt x="21678" y="366280"/>
                </a:lnTo>
                <a:lnTo>
                  <a:pt x="24066" y="400634"/>
                </a:lnTo>
                <a:lnTo>
                  <a:pt x="23850" y="437680"/>
                </a:lnTo>
                <a:lnTo>
                  <a:pt x="20853" y="474433"/>
                </a:lnTo>
                <a:lnTo>
                  <a:pt x="15049" y="510819"/>
                </a:lnTo>
                <a:lnTo>
                  <a:pt x="6477" y="546760"/>
                </a:lnTo>
                <a:lnTo>
                  <a:pt x="671842" y="363169"/>
                </a:lnTo>
                <a:lnTo>
                  <a:pt x="674433" y="361734"/>
                </a:lnTo>
                <a:lnTo>
                  <a:pt x="677367" y="360768"/>
                </a:lnTo>
                <a:lnTo>
                  <a:pt x="681342" y="360540"/>
                </a:lnTo>
                <a:lnTo>
                  <a:pt x="931633" y="291477"/>
                </a:lnTo>
                <a:lnTo>
                  <a:pt x="949375" y="261759"/>
                </a:lnTo>
                <a:lnTo>
                  <a:pt x="966127" y="225044"/>
                </a:lnTo>
                <a:lnTo>
                  <a:pt x="979576" y="181584"/>
                </a:lnTo>
                <a:lnTo>
                  <a:pt x="987361" y="131648"/>
                </a:lnTo>
                <a:lnTo>
                  <a:pt x="988225" y="983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95846" y="5184023"/>
            <a:ext cx="993140" cy="568960"/>
          </a:xfrm>
          <a:custGeom>
            <a:avLst/>
            <a:gdLst/>
            <a:ahLst/>
            <a:cxnLst/>
            <a:rect l="l" t="t" r="r" b="b"/>
            <a:pathLst>
              <a:path w="993139" h="568960">
                <a:moveTo>
                  <a:pt x="992892" y="568731"/>
                </a:moveTo>
                <a:lnTo>
                  <a:pt x="0" y="170212"/>
                </a:lnTo>
                <a:lnTo>
                  <a:pt x="0" y="0"/>
                </a:lnTo>
                <a:lnTo>
                  <a:pt x="221556" y="0"/>
                </a:lnTo>
                <a:lnTo>
                  <a:pt x="221556" y="66541"/>
                </a:lnTo>
                <a:lnTo>
                  <a:pt x="222857" y="74138"/>
                </a:lnTo>
                <a:lnTo>
                  <a:pt x="226491" y="80709"/>
                </a:lnTo>
                <a:lnTo>
                  <a:pt x="232056" y="85739"/>
                </a:lnTo>
                <a:lnTo>
                  <a:pt x="239148" y="88714"/>
                </a:lnTo>
                <a:lnTo>
                  <a:pt x="992869" y="263251"/>
                </a:lnTo>
                <a:lnTo>
                  <a:pt x="992892" y="568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2106842" y="4875743"/>
            <a:ext cx="428625" cy="262890"/>
            <a:chOff x="2106842" y="4875743"/>
            <a:chExt cx="428625" cy="262890"/>
          </a:xfrm>
        </p:grpSpPr>
        <p:sp>
          <p:nvSpPr>
            <p:cNvPr id="8" name="object 8"/>
            <p:cNvSpPr/>
            <p:nvPr/>
          </p:nvSpPr>
          <p:spPr>
            <a:xfrm>
              <a:off x="2254213" y="4875743"/>
              <a:ext cx="281305" cy="144145"/>
            </a:xfrm>
            <a:custGeom>
              <a:avLst/>
              <a:gdLst/>
              <a:ahLst/>
              <a:cxnLst/>
              <a:rect l="l" t="t" r="r" b="b"/>
              <a:pathLst>
                <a:path w="281305" h="144145">
                  <a:moveTo>
                    <a:pt x="126552" y="143668"/>
                  </a:moveTo>
                  <a:lnTo>
                    <a:pt x="89448" y="139069"/>
                  </a:lnTo>
                  <a:lnTo>
                    <a:pt x="55076" y="125900"/>
                  </a:lnTo>
                  <a:lnTo>
                    <a:pt x="24804" y="105099"/>
                  </a:lnTo>
                  <a:lnTo>
                    <a:pt x="0" y="77605"/>
                  </a:lnTo>
                  <a:lnTo>
                    <a:pt x="281219" y="0"/>
                  </a:lnTo>
                  <a:lnTo>
                    <a:pt x="270571" y="45755"/>
                  </a:lnTo>
                  <a:lnTo>
                    <a:pt x="247572" y="85237"/>
                  </a:lnTo>
                  <a:lnTo>
                    <a:pt x="214430" y="116207"/>
                  </a:lnTo>
                  <a:lnTo>
                    <a:pt x="173354" y="136430"/>
                  </a:lnTo>
                  <a:lnTo>
                    <a:pt x="126552" y="143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06842" y="5027993"/>
              <a:ext cx="110823" cy="110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831151" y="4171860"/>
            <a:ext cx="1230630" cy="967105"/>
          </a:xfrm>
          <a:custGeom>
            <a:avLst/>
            <a:gdLst/>
            <a:ahLst/>
            <a:cxnLst/>
            <a:rect l="l" t="t" r="r" b="b"/>
            <a:pathLst>
              <a:path w="1230630" h="967104">
                <a:moveTo>
                  <a:pt x="1022540" y="692454"/>
                </a:moveTo>
                <a:lnTo>
                  <a:pt x="1015758" y="629437"/>
                </a:lnTo>
                <a:lnTo>
                  <a:pt x="999985" y="568032"/>
                </a:lnTo>
                <a:lnTo>
                  <a:pt x="900963" y="595122"/>
                </a:lnTo>
                <a:lnTo>
                  <a:pt x="898931" y="595388"/>
                </a:lnTo>
                <a:lnTo>
                  <a:pt x="892670" y="595388"/>
                </a:lnTo>
                <a:lnTo>
                  <a:pt x="888441" y="594182"/>
                </a:lnTo>
                <a:lnTo>
                  <a:pt x="879373" y="588429"/>
                </a:lnTo>
                <a:lnTo>
                  <a:pt x="875665" y="582866"/>
                </a:lnTo>
                <a:lnTo>
                  <a:pt x="874547" y="576567"/>
                </a:lnTo>
                <a:lnTo>
                  <a:pt x="864768" y="526453"/>
                </a:lnTo>
                <a:lnTo>
                  <a:pt x="853033" y="476770"/>
                </a:lnTo>
                <a:lnTo>
                  <a:pt x="839393" y="427672"/>
                </a:lnTo>
                <a:lnTo>
                  <a:pt x="823823" y="379031"/>
                </a:lnTo>
                <a:lnTo>
                  <a:pt x="806386" y="331127"/>
                </a:lnTo>
                <a:lnTo>
                  <a:pt x="787095" y="283972"/>
                </a:lnTo>
                <a:lnTo>
                  <a:pt x="767524" y="240893"/>
                </a:lnTo>
                <a:lnTo>
                  <a:pt x="746404" y="198589"/>
                </a:lnTo>
                <a:lnTo>
                  <a:pt x="723747" y="157099"/>
                </a:lnTo>
                <a:lnTo>
                  <a:pt x="699592" y="116459"/>
                </a:lnTo>
                <a:lnTo>
                  <a:pt x="689114" y="100203"/>
                </a:lnTo>
                <a:lnTo>
                  <a:pt x="689114" y="476402"/>
                </a:lnTo>
                <a:lnTo>
                  <a:pt x="684542" y="523582"/>
                </a:lnTo>
                <a:lnTo>
                  <a:pt x="674306" y="568540"/>
                </a:lnTo>
                <a:lnTo>
                  <a:pt x="658622" y="610628"/>
                </a:lnTo>
                <a:lnTo>
                  <a:pt x="637768" y="649160"/>
                </a:lnTo>
                <a:lnTo>
                  <a:pt x="611962" y="683475"/>
                </a:lnTo>
                <a:lnTo>
                  <a:pt x="581469" y="712914"/>
                </a:lnTo>
                <a:lnTo>
                  <a:pt x="546544" y="736815"/>
                </a:lnTo>
                <a:lnTo>
                  <a:pt x="507415" y="754519"/>
                </a:lnTo>
                <a:lnTo>
                  <a:pt x="467702" y="764692"/>
                </a:lnTo>
                <a:lnTo>
                  <a:pt x="426758" y="768057"/>
                </a:lnTo>
                <a:lnTo>
                  <a:pt x="396481" y="766267"/>
                </a:lnTo>
                <a:lnTo>
                  <a:pt x="336080" y="752017"/>
                </a:lnTo>
                <a:lnTo>
                  <a:pt x="265506" y="715873"/>
                </a:lnTo>
                <a:lnTo>
                  <a:pt x="227799" y="686206"/>
                </a:lnTo>
                <a:lnTo>
                  <a:pt x="193802" y="651154"/>
                </a:lnTo>
                <a:lnTo>
                  <a:pt x="164020" y="611276"/>
                </a:lnTo>
                <a:lnTo>
                  <a:pt x="138925" y="567156"/>
                </a:lnTo>
                <a:lnTo>
                  <a:pt x="119011" y="519353"/>
                </a:lnTo>
                <a:lnTo>
                  <a:pt x="105041" y="469506"/>
                </a:lnTo>
                <a:lnTo>
                  <a:pt x="97510" y="419887"/>
                </a:lnTo>
                <a:lnTo>
                  <a:pt x="96139" y="371157"/>
                </a:lnTo>
                <a:lnTo>
                  <a:pt x="100711" y="323977"/>
                </a:lnTo>
                <a:lnTo>
                  <a:pt x="110947" y="279019"/>
                </a:lnTo>
                <a:lnTo>
                  <a:pt x="126631" y="236931"/>
                </a:lnTo>
                <a:lnTo>
                  <a:pt x="147485" y="198399"/>
                </a:lnTo>
                <a:lnTo>
                  <a:pt x="173291" y="164084"/>
                </a:lnTo>
                <a:lnTo>
                  <a:pt x="203784" y="134645"/>
                </a:lnTo>
                <a:lnTo>
                  <a:pt x="238709" y="110744"/>
                </a:lnTo>
                <a:lnTo>
                  <a:pt x="277837" y="93040"/>
                </a:lnTo>
                <a:lnTo>
                  <a:pt x="326834" y="81495"/>
                </a:lnTo>
                <a:lnTo>
                  <a:pt x="377482" y="80200"/>
                </a:lnTo>
                <a:lnTo>
                  <a:pt x="428536" y="89052"/>
                </a:lnTo>
                <a:lnTo>
                  <a:pt x="478751" y="107975"/>
                </a:lnTo>
                <a:lnTo>
                  <a:pt x="519709" y="131686"/>
                </a:lnTo>
                <a:lnTo>
                  <a:pt x="557428" y="161353"/>
                </a:lnTo>
                <a:lnTo>
                  <a:pt x="591426" y="196405"/>
                </a:lnTo>
                <a:lnTo>
                  <a:pt x="621220" y="236283"/>
                </a:lnTo>
                <a:lnTo>
                  <a:pt x="646315" y="280403"/>
                </a:lnTo>
                <a:lnTo>
                  <a:pt x="666242" y="328206"/>
                </a:lnTo>
                <a:lnTo>
                  <a:pt x="680212" y="378053"/>
                </a:lnTo>
                <a:lnTo>
                  <a:pt x="687730" y="427609"/>
                </a:lnTo>
                <a:lnTo>
                  <a:pt x="689114" y="476402"/>
                </a:lnTo>
                <a:lnTo>
                  <a:pt x="689114" y="100203"/>
                </a:lnTo>
                <a:lnTo>
                  <a:pt x="676236" y="80200"/>
                </a:lnTo>
                <a:lnTo>
                  <a:pt x="673976" y="76708"/>
                </a:lnTo>
                <a:lnTo>
                  <a:pt x="646938" y="37871"/>
                </a:lnTo>
                <a:lnTo>
                  <a:pt x="618515" y="0"/>
                </a:lnTo>
                <a:lnTo>
                  <a:pt x="0" y="0"/>
                </a:lnTo>
                <a:lnTo>
                  <a:pt x="0" y="508546"/>
                </a:lnTo>
                <a:lnTo>
                  <a:pt x="140766" y="847559"/>
                </a:lnTo>
                <a:lnTo>
                  <a:pt x="999083" y="847559"/>
                </a:lnTo>
                <a:lnTo>
                  <a:pt x="1010132" y="809561"/>
                </a:lnTo>
                <a:lnTo>
                  <a:pt x="1017803" y="770978"/>
                </a:lnTo>
                <a:lnTo>
                  <a:pt x="1018120" y="768057"/>
                </a:lnTo>
                <a:lnTo>
                  <a:pt x="1021969" y="731913"/>
                </a:lnTo>
                <a:lnTo>
                  <a:pt x="1022540" y="692454"/>
                </a:lnTo>
                <a:close/>
              </a:path>
              <a:path w="1230630" h="967104">
                <a:moveTo>
                  <a:pt x="1230210" y="834720"/>
                </a:moveTo>
                <a:lnTo>
                  <a:pt x="1038352" y="887641"/>
                </a:lnTo>
                <a:lnTo>
                  <a:pt x="1038352" y="966635"/>
                </a:lnTo>
                <a:lnTo>
                  <a:pt x="1230210" y="966635"/>
                </a:lnTo>
                <a:lnTo>
                  <a:pt x="1230210" y="834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58379" y="5392411"/>
            <a:ext cx="1135380" cy="371475"/>
          </a:xfrm>
          <a:custGeom>
            <a:avLst/>
            <a:gdLst/>
            <a:ahLst/>
            <a:cxnLst/>
            <a:rect l="l" t="t" r="r" b="b"/>
            <a:pathLst>
              <a:path w="1135380" h="371475">
                <a:moveTo>
                  <a:pt x="1135240" y="371224"/>
                </a:moveTo>
                <a:lnTo>
                  <a:pt x="872045" y="371224"/>
                </a:lnTo>
                <a:lnTo>
                  <a:pt x="0" y="0"/>
                </a:lnTo>
                <a:lnTo>
                  <a:pt x="210351" y="0"/>
                </a:lnTo>
                <a:lnTo>
                  <a:pt x="1135240" y="371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69511" y="5184023"/>
            <a:ext cx="281305" cy="163195"/>
          </a:xfrm>
          <a:custGeom>
            <a:avLst/>
            <a:gdLst/>
            <a:ahLst/>
            <a:cxnLst/>
            <a:rect l="l" t="t" r="r" b="b"/>
            <a:pathLst>
              <a:path w="281305" h="163195">
                <a:moveTo>
                  <a:pt x="280855" y="162859"/>
                </a:moveTo>
                <a:lnTo>
                  <a:pt x="0" y="162859"/>
                </a:lnTo>
                <a:lnTo>
                  <a:pt x="0" y="0"/>
                </a:lnTo>
                <a:lnTo>
                  <a:pt x="280855" y="0"/>
                </a:lnTo>
                <a:lnTo>
                  <a:pt x="280855" y="162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67152" y="5154256"/>
            <a:ext cx="529590" cy="937260"/>
          </a:xfrm>
          <a:custGeom>
            <a:avLst/>
            <a:gdLst/>
            <a:ahLst/>
            <a:cxnLst/>
            <a:rect l="l" t="t" r="r" b="b"/>
            <a:pathLst>
              <a:path w="529589" h="937260">
                <a:moveTo>
                  <a:pt x="510565" y="936853"/>
                </a:moveTo>
                <a:lnTo>
                  <a:pt x="331787" y="654913"/>
                </a:lnTo>
                <a:lnTo>
                  <a:pt x="0" y="654913"/>
                </a:lnTo>
                <a:lnTo>
                  <a:pt x="178777" y="936853"/>
                </a:lnTo>
                <a:lnTo>
                  <a:pt x="510565" y="936853"/>
                </a:lnTo>
                <a:close/>
              </a:path>
              <a:path w="529589" h="937260">
                <a:moveTo>
                  <a:pt x="529221" y="0"/>
                </a:moveTo>
                <a:lnTo>
                  <a:pt x="450202" y="0"/>
                </a:lnTo>
                <a:lnTo>
                  <a:pt x="367017" y="278244"/>
                </a:lnTo>
                <a:lnTo>
                  <a:pt x="367017" y="625551"/>
                </a:lnTo>
                <a:lnTo>
                  <a:pt x="529221" y="881329"/>
                </a:lnTo>
                <a:lnTo>
                  <a:pt x="529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72756" y="4296663"/>
            <a:ext cx="502284" cy="597535"/>
          </a:xfrm>
          <a:custGeom>
            <a:avLst/>
            <a:gdLst/>
            <a:ahLst/>
            <a:cxnLst/>
            <a:rect l="l" t="t" r="r" b="b"/>
            <a:pathLst>
              <a:path w="502284" h="597535">
                <a:moveTo>
                  <a:pt x="411734" y="353136"/>
                </a:moveTo>
                <a:lnTo>
                  <a:pt x="410387" y="301345"/>
                </a:lnTo>
                <a:lnTo>
                  <a:pt x="397675" y="247726"/>
                </a:lnTo>
                <a:lnTo>
                  <a:pt x="378942" y="205892"/>
                </a:lnTo>
                <a:lnTo>
                  <a:pt x="352132" y="166141"/>
                </a:lnTo>
                <a:lnTo>
                  <a:pt x="320751" y="135229"/>
                </a:lnTo>
                <a:lnTo>
                  <a:pt x="315175" y="131699"/>
                </a:lnTo>
                <a:lnTo>
                  <a:pt x="315175" y="317055"/>
                </a:lnTo>
                <a:lnTo>
                  <a:pt x="313397" y="350735"/>
                </a:lnTo>
                <a:lnTo>
                  <a:pt x="302488" y="376847"/>
                </a:lnTo>
                <a:lnTo>
                  <a:pt x="283222" y="391756"/>
                </a:lnTo>
                <a:lnTo>
                  <a:pt x="258876" y="392087"/>
                </a:lnTo>
                <a:lnTo>
                  <a:pt x="234162" y="378421"/>
                </a:lnTo>
                <a:lnTo>
                  <a:pt x="211924" y="353136"/>
                </a:lnTo>
                <a:lnTo>
                  <a:pt x="194983" y="318566"/>
                </a:lnTo>
                <a:lnTo>
                  <a:pt x="186855" y="280911"/>
                </a:lnTo>
                <a:lnTo>
                  <a:pt x="188633" y="247230"/>
                </a:lnTo>
                <a:lnTo>
                  <a:pt x="199542" y="221132"/>
                </a:lnTo>
                <a:lnTo>
                  <a:pt x="218821" y="206222"/>
                </a:lnTo>
                <a:lnTo>
                  <a:pt x="243166" y="205892"/>
                </a:lnTo>
                <a:lnTo>
                  <a:pt x="267881" y="219557"/>
                </a:lnTo>
                <a:lnTo>
                  <a:pt x="290118" y="244843"/>
                </a:lnTo>
                <a:lnTo>
                  <a:pt x="307060" y="279412"/>
                </a:lnTo>
                <a:lnTo>
                  <a:pt x="315175" y="317055"/>
                </a:lnTo>
                <a:lnTo>
                  <a:pt x="315175" y="131699"/>
                </a:lnTo>
                <a:lnTo>
                  <a:pt x="269328" y="105892"/>
                </a:lnTo>
                <a:lnTo>
                  <a:pt x="222758" y="97358"/>
                </a:lnTo>
                <a:lnTo>
                  <a:pt x="212699" y="97777"/>
                </a:lnTo>
                <a:lnTo>
                  <a:pt x="146875" y="124587"/>
                </a:lnTo>
                <a:lnTo>
                  <a:pt x="118681" y="156514"/>
                </a:lnTo>
                <a:lnTo>
                  <a:pt x="99580" y="197408"/>
                </a:lnTo>
                <a:lnTo>
                  <a:pt x="90335" y="244843"/>
                </a:lnTo>
                <a:lnTo>
                  <a:pt x="91681" y="296646"/>
                </a:lnTo>
                <a:lnTo>
                  <a:pt x="104394" y="350253"/>
                </a:lnTo>
                <a:lnTo>
                  <a:pt x="123952" y="393954"/>
                </a:lnTo>
                <a:lnTo>
                  <a:pt x="149910" y="431838"/>
                </a:lnTo>
                <a:lnTo>
                  <a:pt x="181292" y="462749"/>
                </a:lnTo>
                <a:lnTo>
                  <a:pt x="217093" y="485482"/>
                </a:lnTo>
                <a:lnTo>
                  <a:pt x="268846" y="500164"/>
                </a:lnTo>
                <a:lnTo>
                  <a:pt x="294170" y="499681"/>
                </a:lnTo>
                <a:lnTo>
                  <a:pt x="355193" y="473392"/>
                </a:lnTo>
                <a:lnTo>
                  <a:pt x="383387" y="441464"/>
                </a:lnTo>
                <a:lnTo>
                  <a:pt x="402488" y="400583"/>
                </a:lnTo>
                <a:lnTo>
                  <a:pt x="404139" y="392087"/>
                </a:lnTo>
                <a:lnTo>
                  <a:pt x="411734" y="353136"/>
                </a:lnTo>
                <a:close/>
              </a:path>
              <a:path w="502284" h="597535">
                <a:moveTo>
                  <a:pt x="502043" y="323710"/>
                </a:moveTo>
                <a:lnTo>
                  <a:pt x="495896" y="271310"/>
                </a:lnTo>
                <a:lnTo>
                  <a:pt x="481698" y="218351"/>
                </a:lnTo>
                <a:lnTo>
                  <a:pt x="460044" y="167970"/>
                </a:lnTo>
                <a:lnTo>
                  <a:pt x="457784" y="164299"/>
                </a:lnTo>
                <a:lnTo>
                  <a:pt x="457784" y="330517"/>
                </a:lnTo>
                <a:lnTo>
                  <a:pt x="454304" y="377050"/>
                </a:lnTo>
                <a:lnTo>
                  <a:pt x="443369" y="420370"/>
                </a:lnTo>
                <a:lnTo>
                  <a:pt x="425399" y="459257"/>
                </a:lnTo>
                <a:lnTo>
                  <a:pt x="400837" y="492467"/>
                </a:lnTo>
                <a:lnTo>
                  <a:pt x="370090" y="518782"/>
                </a:lnTo>
                <a:lnTo>
                  <a:pt x="333629" y="536943"/>
                </a:lnTo>
                <a:lnTo>
                  <a:pt x="293382" y="545439"/>
                </a:lnTo>
                <a:lnTo>
                  <a:pt x="279552" y="546011"/>
                </a:lnTo>
                <a:lnTo>
                  <a:pt x="258927" y="544779"/>
                </a:lnTo>
                <a:lnTo>
                  <a:pt x="217614" y="534987"/>
                </a:lnTo>
                <a:lnTo>
                  <a:pt x="153898" y="499046"/>
                </a:lnTo>
                <a:lnTo>
                  <a:pt x="115989" y="462089"/>
                </a:lnTo>
                <a:lnTo>
                  <a:pt x="84785" y="417004"/>
                </a:lnTo>
                <a:lnTo>
                  <a:pt x="61455" y="365188"/>
                </a:lnTo>
                <a:lnTo>
                  <a:pt x="48691" y="315950"/>
                </a:lnTo>
                <a:lnTo>
                  <a:pt x="44259" y="267449"/>
                </a:lnTo>
                <a:lnTo>
                  <a:pt x="47726" y="220929"/>
                </a:lnTo>
                <a:lnTo>
                  <a:pt x="58661" y="177596"/>
                </a:lnTo>
                <a:lnTo>
                  <a:pt x="76631" y="138709"/>
                </a:lnTo>
                <a:lnTo>
                  <a:pt x="101206" y="105498"/>
                </a:lnTo>
                <a:lnTo>
                  <a:pt x="131940" y="79184"/>
                </a:lnTo>
                <a:lnTo>
                  <a:pt x="168414" y="61010"/>
                </a:lnTo>
                <a:lnTo>
                  <a:pt x="235839" y="52451"/>
                </a:lnTo>
                <a:lnTo>
                  <a:pt x="270522" y="58559"/>
                </a:lnTo>
                <a:lnTo>
                  <a:pt x="348157" y="98907"/>
                </a:lnTo>
                <a:lnTo>
                  <a:pt x="386054" y="135864"/>
                </a:lnTo>
                <a:lnTo>
                  <a:pt x="417258" y="180949"/>
                </a:lnTo>
                <a:lnTo>
                  <a:pt x="440588" y="232765"/>
                </a:lnTo>
                <a:lnTo>
                  <a:pt x="453351" y="282016"/>
                </a:lnTo>
                <a:lnTo>
                  <a:pt x="457784" y="330517"/>
                </a:lnTo>
                <a:lnTo>
                  <a:pt x="457784" y="164299"/>
                </a:lnTo>
                <a:lnTo>
                  <a:pt x="432041" y="122478"/>
                </a:lnTo>
                <a:lnTo>
                  <a:pt x="398437" y="82765"/>
                </a:lnTo>
                <a:lnTo>
                  <a:pt x="363169" y="52451"/>
                </a:lnTo>
                <a:lnTo>
                  <a:pt x="359968" y="49695"/>
                </a:lnTo>
                <a:lnTo>
                  <a:pt x="317373" y="24155"/>
                </a:lnTo>
                <a:lnTo>
                  <a:pt x="267309" y="6045"/>
                </a:lnTo>
                <a:lnTo>
                  <a:pt x="217309" y="0"/>
                </a:lnTo>
                <a:lnTo>
                  <a:pt x="200507" y="698"/>
                </a:lnTo>
                <a:lnTo>
                  <a:pt x="151206" y="11214"/>
                </a:lnTo>
                <a:lnTo>
                  <a:pt x="111404" y="30340"/>
                </a:lnTo>
                <a:lnTo>
                  <a:pt x="77050" y="57353"/>
                </a:lnTo>
                <a:lnTo>
                  <a:pt x="48514" y="91224"/>
                </a:lnTo>
                <a:lnTo>
                  <a:pt x="26162" y="130898"/>
                </a:lnTo>
                <a:lnTo>
                  <a:pt x="10375" y="175323"/>
                </a:lnTo>
                <a:lnTo>
                  <a:pt x="1536" y="223456"/>
                </a:lnTo>
                <a:lnTo>
                  <a:pt x="0" y="274243"/>
                </a:lnTo>
                <a:lnTo>
                  <a:pt x="6146" y="326644"/>
                </a:lnTo>
                <a:lnTo>
                  <a:pt x="20345" y="379603"/>
                </a:lnTo>
                <a:lnTo>
                  <a:pt x="41986" y="429971"/>
                </a:lnTo>
                <a:lnTo>
                  <a:pt x="69977" y="475449"/>
                </a:lnTo>
                <a:lnTo>
                  <a:pt x="103581" y="515162"/>
                </a:lnTo>
                <a:lnTo>
                  <a:pt x="142049" y="548233"/>
                </a:lnTo>
                <a:lnTo>
                  <a:pt x="184645" y="573786"/>
                </a:lnTo>
                <a:lnTo>
                  <a:pt x="226682" y="589788"/>
                </a:lnTo>
                <a:lnTo>
                  <a:pt x="268782" y="597306"/>
                </a:lnTo>
                <a:lnTo>
                  <a:pt x="310362" y="596303"/>
                </a:lnTo>
                <a:lnTo>
                  <a:pt x="350862" y="586714"/>
                </a:lnTo>
                <a:lnTo>
                  <a:pt x="390652" y="567601"/>
                </a:lnTo>
                <a:lnTo>
                  <a:pt x="425005" y="540600"/>
                </a:lnTo>
                <a:lnTo>
                  <a:pt x="453542" y="506730"/>
                </a:lnTo>
                <a:lnTo>
                  <a:pt x="475881" y="467067"/>
                </a:lnTo>
                <a:lnTo>
                  <a:pt x="491667" y="422643"/>
                </a:lnTo>
                <a:lnTo>
                  <a:pt x="500507" y="374510"/>
                </a:lnTo>
                <a:lnTo>
                  <a:pt x="502043" y="3237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36704" y="2839696"/>
            <a:ext cx="2219960" cy="3247390"/>
          </a:xfrm>
          <a:custGeom>
            <a:avLst/>
            <a:gdLst/>
            <a:ahLst/>
            <a:cxnLst/>
            <a:rect l="l" t="t" r="r" b="b"/>
            <a:pathLst>
              <a:path w="2219959" h="3247390">
                <a:moveTo>
                  <a:pt x="170712" y="3247048"/>
                </a:moveTo>
                <a:lnTo>
                  <a:pt x="0" y="3247048"/>
                </a:lnTo>
                <a:lnTo>
                  <a:pt x="0" y="0"/>
                </a:lnTo>
                <a:lnTo>
                  <a:pt x="2219338" y="0"/>
                </a:lnTo>
                <a:lnTo>
                  <a:pt x="2219338" y="170898"/>
                </a:lnTo>
                <a:lnTo>
                  <a:pt x="170712" y="170898"/>
                </a:lnTo>
                <a:lnTo>
                  <a:pt x="170712" y="3247048"/>
                </a:lnTo>
                <a:close/>
              </a:path>
              <a:path w="2219959" h="3247390">
                <a:moveTo>
                  <a:pt x="2219338" y="683584"/>
                </a:moveTo>
                <a:lnTo>
                  <a:pt x="2048603" y="683584"/>
                </a:lnTo>
                <a:lnTo>
                  <a:pt x="2048603" y="170898"/>
                </a:lnTo>
                <a:lnTo>
                  <a:pt x="2219338" y="170898"/>
                </a:lnTo>
                <a:lnTo>
                  <a:pt x="2219338" y="683584"/>
                </a:lnTo>
                <a:close/>
              </a:path>
              <a:path w="2219959" h="3247390">
                <a:moveTo>
                  <a:pt x="1963227" y="3247048"/>
                </a:moveTo>
                <a:lnTo>
                  <a:pt x="896218" y="3076151"/>
                </a:lnTo>
                <a:lnTo>
                  <a:pt x="896218" y="427249"/>
                </a:lnTo>
                <a:lnTo>
                  <a:pt x="1963227" y="256355"/>
                </a:lnTo>
                <a:lnTo>
                  <a:pt x="1963227" y="683584"/>
                </a:lnTo>
                <a:lnTo>
                  <a:pt x="2219338" y="683584"/>
                </a:lnTo>
                <a:lnTo>
                  <a:pt x="2219338" y="854478"/>
                </a:lnTo>
                <a:lnTo>
                  <a:pt x="1963227" y="854478"/>
                </a:lnTo>
                <a:lnTo>
                  <a:pt x="1963227" y="1495310"/>
                </a:lnTo>
                <a:lnTo>
                  <a:pt x="1049846" y="1495310"/>
                </a:lnTo>
                <a:lnTo>
                  <a:pt x="1042806" y="1496031"/>
                </a:lnTo>
                <a:lnTo>
                  <a:pt x="1006233" y="1516423"/>
                </a:lnTo>
                <a:lnTo>
                  <a:pt x="986867" y="1549471"/>
                </a:lnTo>
                <a:lnTo>
                  <a:pt x="981577" y="1582413"/>
                </a:lnTo>
                <a:lnTo>
                  <a:pt x="981825" y="1589746"/>
                </a:lnTo>
                <a:lnTo>
                  <a:pt x="992813" y="1628854"/>
                </a:lnTo>
                <a:lnTo>
                  <a:pt x="1018331" y="1657531"/>
                </a:lnTo>
                <a:lnTo>
                  <a:pt x="1032514" y="1663576"/>
                </a:lnTo>
                <a:lnTo>
                  <a:pt x="1032514" y="1839978"/>
                </a:lnTo>
                <a:lnTo>
                  <a:pt x="1000580" y="1862103"/>
                </a:lnTo>
                <a:lnTo>
                  <a:pt x="983757" y="1899568"/>
                </a:lnTo>
                <a:lnTo>
                  <a:pt x="981577" y="1920775"/>
                </a:lnTo>
                <a:lnTo>
                  <a:pt x="981929" y="1929451"/>
                </a:lnTo>
                <a:lnTo>
                  <a:pt x="993117" y="1968465"/>
                </a:lnTo>
                <a:lnTo>
                  <a:pt x="1023099" y="2000196"/>
                </a:lnTo>
                <a:lnTo>
                  <a:pt x="1049846" y="2007879"/>
                </a:lnTo>
                <a:lnTo>
                  <a:pt x="1963227" y="2007879"/>
                </a:lnTo>
                <a:lnTo>
                  <a:pt x="1963227" y="2648908"/>
                </a:lnTo>
                <a:lnTo>
                  <a:pt x="2219338" y="2648908"/>
                </a:lnTo>
                <a:lnTo>
                  <a:pt x="2219338" y="2819805"/>
                </a:lnTo>
                <a:lnTo>
                  <a:pt x="1963227" y="2819805"/>
                </a:lnTo>
                <a:lnTo>
                  <a:pt x="1963227" y="3247048"/>
                </a:lnTo>
                <a:close/>
              </a:path>
              <a:path w="2219959" h="3247390">
                <a:moveTo>
                  <a:pt x="2219338" y="2648908"/>
                </a:moveTo>
                <a:lnTo>
                  <a:pt x="2048603" y="2648908"/>
                </a:lnTo>
                <a:lnTo>
                  <a:pt x="2048603" y="854478"/>
                </a:lnTo>
                <a:lnTo>
                  <a:pt x="2219338" y="854478"/>
                </a:lnTo>
                <a:lnTo>
                  <a:pt x="2219338" y="2648908"/>
                </a:lnTo>
                <a:close/>
              </a:path>
              <a:path w="2219959" h="3247390">
                <a:moveTo>
                  <a:pt x="1963227" y="2007879"/>
                </a:moveTo>
                <a:lnTo>
                  <a:pt x="1049846" y="2007879"/>
                </a:lnTo>
                <a:lnTo>
                  <a:pt x="1056944" y="2007709"/>
                </a:lnTo>
                <a:lnTo>
                  <a:pt x="1063834" y="2006679"/>
                </a:lnTo>
                <a:lnTo>
                  <a:pt x="1099025" y="1984622"/>
                </a:lnTo>
                <a:lnTo>
                  <a:pt x="1116406" y="1949897"/>
                </a:lnTo>
                <a:lnTo>
                  <a:pt x="1119454" y="1920775"/>
                </a:lnTo>
                <a:lnTo>
                  <a:pt x="1119317" y="1916861"/>
                </a:lnTo>
                <a:lnTo>
                  <a:pt x="1107920" y="1876763"/>
                </a:lnTo>
                <a:lnTo>
                  <a:pt x="1081693" y="1846929"/>
                </a:lnTo>
                <a:lnTo>
                  <a:pt x="1067318" y="1840449"/>
                </a:lnTo>
                <a:lnTo>
                  <a:pt x="1067318" y="1663123"/>
                </a:lnTo>
                <a:lnTo>
                  <a:pt x="1099913" y="1639815"/>
                </a:lnTo>
                <a:lnTo>
                  <a:pt x="1117294" y="1600828"/>
                </a:lnTo>
                <a:lnTo>
                  <a:pt x="1119578" y="1578912"/>
                </a:lnTo>
                <a:lnTo>
                  <a:pt x="1119214" y="1570135"/>
                </a:lnTo>
                <a:lnTo>
                  <a:pt x="1107590" y="1531173"/>
                </a:lnTo>
                <a:lnTo>
                  <a:pt x="1076855" y="1501041"/>
                </a:lnTo>
                <a:lnTo>
                  <a:pt x="1049846" y="1495310"/>
                </a:lnTo>
                <a:lnTo>
                  <a:pt x="1963227" y="1495310"/>
                </a:lnTo>
                <a:lnTo>
                  <a:pt x="1963227" y="2007879"/>
                </a:lnTo>
                <a:close/>
              </a:path>
              <a:path w="2219959" h="3247390">
                <a:moveTo>
                  <a:pt x="2219338" y="3247048"/>
                </a:moveTo>
                <a:lnTo>
                  <a:pt x="2048603" y="3247048"/>
                </a:lnTo>
                <a:lnTo>
                  <a:pt x="2048603" y="2819805"/>
                </a:lnTo>
                <a:lnTo>
                  <a:pt x="2219338" y="2819805"/>
                </a:lnTo>
                <a:lnTo>
                  <a:pt x="2219338" y="32470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681344" y="2839211"/>
            <a:ext cx="2476499" cy="3200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44994" y="6235506"/>
            <a:ext cx="3605529" cy="690880"/>
          </a:xfrm>
          <a:custGeom>
            <a:avLst/>
            <a:gdLst/>
            <a:ahLst/>
            <a:cxnLst/>
            <a:rect l="l" t="t" r="r" b="b"/>
            <a:pathLst>
              <a:path w="3605529" h="690879">
                <a:moveTo>
                  <a:pt x="3501279" y="690372"/>
                </a:moveTo>
                <a:lnTo>
                  <a:pt x="103639" y="690372"/>
                </a:lnTo>
                <a:lnTo>
                  <a:pt x="63298" y="682234"/>
                </a:lnTo>
                <a:lnTo>
                  <a:pt x="30355" y="660041"/>
                </a:lnTo>
                <a:lnTo>
                  <a:pt x="8144" y="627124"/>
                </a:lnTo>
                <a:lnTo>
                  <a:pt x="0" y="586816"/>
                </a:lnTo>
                <a:lnTo>
                  <a:pt x="0" y="103555"/>
                </a:lnTo>
                <a:lnTo>
                  <a:pt x="8144" y="63247"/>
                </a:lnTo>
                <a:lnTo>
                  <a:pt x="30355" y="30330"/>
                </a:lnTo>
                <a:lnTo>
                  <a:pt x="63298" y="8137"/>
                </a:lnTo>
                <a:lnTo>
                  <a:pt x="103639" y="0"/>
                </a:lnTo>
                <a:lnTo>
                  <a:pt x="3501279" y="0"/>
                </a:lnTo>
                <a:lnTo>
                  <a:pt x="3541622" y="8137"/>
                </a:lnTo>
                <a:lnTo>
                  <a:pt x="3574565" y="30330"/>
                </a:lnTo>
                <a:lnTo>
                  <a:pt x="3596774" y="63247"/>
                </a:lnTo>
                <a:lnTo>
                  <a:pt x="3604918" y="103555"/>
                </a:lnTo>
                <a:lnTo>
                  <a:pt x="3604918" y="586816"/>
                </a:lnTo>
                <a:lnTo>
                  <a:pt x="3596774" y="627124"/>
                </a:lnTo>
                <a:lnTo>
                  <a:pt x="3574565" y="660041"/>
                </a:lnTo>
                <a:lnTo>
                  <a:pt x="3541622" y="682234"/>
                </a:lnTo>
                <a:lnTo>
                  <a:pt x="3501279" y="690372"/>
                </a:lnTo>
                <a:close/>
              </a:path>
            </a:pathLst>
          </a:custGeom>
          <a:solidFill>
            <a:srgbClr val="12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327524" y="6295006"/>
            <a:ext cx="311594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0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3200" spc="285">
                <a:solidFill>
                  <a:srgbClr val="FFFFFF"/>
                </a:solidFill>
                <a:latin typeface="Trebuchet MS"/>
                <a:cs typeface="Trebuchet MS"/>
              </a:rPr>
              <a:t>base</a:t>
            </a:r>
            <a:r>
              <a:rPr dirty="0" sz="3200" spc="-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260">
                <a:solidFill>
                  <a:srgbClr val="FFFFFF"/>
                </a:solidFill>
                <a:latin typeface="Trebuchet MS"/>
                <a:cs typeface="Trebuchet MS"/>
              </a:rPr>
              <a:t>door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77908" y="6235506"/>
            <a:ext cx="1435735" cy="690880"/>
          </a:xfrm>
          <a:custGeom>
            <a:avLst/>
            <a:gdLst/>
            <a:ahLst/>
            <a:cxnLst/>
            <a:rect l="l" t="t" r="r" b="b"/>
            <a:pathLst>
              <a:path w="1435735" h="690879">
                <a:moveTo>
                  <a:pt x="1331996" y="690372"/>
                </a:moveTo>
                <a:lnTo>
                  <a:pt x="103639" y="690372"/>
                </a:lnTo>
                <a:lnTo>
                  <a:pt x="63298" y="682234"/>
                </a:lnTo>
                <a:lnTo>
                  <a:pt x="30355" y="660041"/>
                </a:lnTo>
                <a:lnTo>
                  <a:pt x="8144" y="627124"/>
                </a:lnTo>
                <a:lnTo>
                  <a:pt x="0" y="586816"/>
                </a:lnTo>
                <a:lnTo>
                  <a:pt x="0" y="103555"/>
                </a:lnTo>
                <a:lnTo>
                  <a:pt x="8144" y="63247"/>
                </a:lnTo>
                <a:lnTo>
                  <a:pt x="30355" y="30330"/>
                </a:lnTo>
                <a:lnTo>
                  <a:pt x="63298" y="8137"/>
                </a:lnTo>
                <a:lnTo>
                  <a:pt x="103639" y="0"/>
                </a:lnTo>
                <a:lnTo>
                  <a:pt x="1331996" y="0"/>
                </a:lnTo>
                <a:lnTo>
                  <a:pt x="1371652" y="7882"/>
                </a:lnTo>
                <a:lnTo>
                  <a:pt x="1405274" y="30330"/>
                </a:lnTo>
                <a:lnTo>
                  <a:pt x="1427743" y="63926"/>
                </a:lnTo>
                <a:lnTo>
                  <a:pt x="1435635" y="103555"/>
                </a:lnTo>
                <a:lnTo>
                  <a:pt x="1435635" y="586816"/>
                </a:lnTo>
                <a:lnTo>
                  <a:pt x="1427490" y="627124"/>
                </a:lnTo>
                <a:lnTo>
                  <a:pt x="1405278" y="660041"/>
                </a:lnTo>
                <a:lnTo>
                  <a:pt x="1372335" y="682234"/>
                </a:lnTo>
                <a:lnTo>
                  <a:pt x="1331996" y="690372"/>
                </a:lnTo>
                <a:close/>
              </a:path>
            </a:pathLst>
          </a:custGeom>
          <a:solidFill>
            <a:srgbClr val="12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160438" y="6295006"/>
            <a:ext cx="10699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60">
                <a:solidFill>
                  <a:srgbClr val="FFFFFF"/>
                </a:solidFill>
                <a:latin typeface="Trebuchet MS"/>
                <a:cs typeface="Trebuchet MS"/>
              </a:rPr>
              <a:t>CC</a:t>
            </a:r>
            <a:r>
              <a:rPr dirty="0" sz="3200" spc="1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200" spc="39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043197" y="6235506"/>
            <a:ext cx="1913889" cy="690880"/>
          </a:xfrm>
          <a:custGeom>
            <a:avLst/>
            <a:gdLst/>
            <a:ahLst/>
            <a:cxnLst/>
            <a:rect l="l" t="t" r="r" b="b"/>
            <a:pathLst>
              <a:path w="1913890" h="690879">
                <a:moveTo>
                  <a:pt x="1809670" y="690372"/>
                </a:moveTo>
                <a:lnTo>
                  <a:pt x="103639" y="690372"/>
                </a:lnTo>
                <a:lnTo>
                  <a:pt x="63298" y="682234"/>
                </a:lnTo>
                <a:lnTo>
                  <a:pt x="30355" y="660041"/>
                </a:lnTo>
                <a:lnTo>
                  <a:pt x="8144" y="627124"/>
                </a:lnTo>
                <a:lnTo>
                  <a:pt x="0" y="586816"/>
                </a:lnTo>
                <a:lnTo>
                  <a:pt x="0" y="103555"/>
                </a:lnTo>
                <a:lnTo>
                  <a:pt x="8144" y="63247"/>
                </a:lnTo>
                <a:lnTo>
                  <a:pt x="30355" y="30330"/>
                </a:lnTo>
                <a:lnTo>
                  <a:pt x="63298" y="8137"/>
                </a:lnTo>
                <a:lnTo>
                  <a:pt x="103639" y="0"/>
                </a:lnTo>
                <a:lnTo>
                  <a:pt x="1809670" y="0"/>
                </a:lnTo>
                <a:lnTo>
                  <a:pt x="1849331" y="7882"/>
                </a:lnTo>
                <a:lnTo>
                  <a:pt x="1882958" y="30330"/>
                </a:lnTo>
                <a:lnTo>
                  <a:pt x="1905423" y="63926"/>
                </a:lnTo>
                <a:lnTo>
                  <a:pt x="1913310" y="103555"/>
                </a:lnTo>
                <a:lnTo>
                  <a:pt x="1913310" y="586816"/>
                </a:lnTo>
                <a:lnTo>
                  <a:pt x="1905423" y="626445"/>
                </a:lnTo>
                <a:lnTo>
                  <a:pt x="1882958" y="660041"/>
                </a:lnTo>
                <a:lnTo>
                  <a:pt x="1849331" y="682489"/>
                </a:lnTo>
                <a:lnTo>
                  <a:pt x="1809670" y="690372"/>
                </a:lnTo>
                <a:close/>
              </a:path>
            </a:pathLst>
          </a:custGeom>
          <a:solidFill>
            <a:srgbClr val="12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4225727" y="6295006"/>
            <a:ext cx="14255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00">
                <a:solidFill>
                  <a:srgbClr val="FFFFFF"/>
                </a:solidFill>
                <a:latin typeface="Trebuchet MS"/>
                <a:cs typeface="Trebuchet MS"/>
              </a:rPr>
              <a:t>face</a:t>
            </a:r>
            <a:r>
              <a:rPr dirty="0" sz="32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200" spc="165">
                <a:solidFill>
                  <a:srgbClr val="FFFFFF"/>
                </a:solidFill>
                <a:latin typeface="Trebuchet MS"/>
                <a:cs typeface="Trebuchet MS"/>
              </a:rPr>
              <a:t>id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187120" y="948976"/>
            <a:ext cx="1084770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550"/>
              <a:t>Physical </a:t>
            </a:r>
            <a:r>
              <a:rPr dirty="0" sz="6400" spc="480"/>
              <a:t>security</a:t>
            </a:r>
            <a:r>
              <a:rPr dirty="0" sz="6400" spc="-630"/>
              <a:t> </a:t>
            </a:r>
            <a:r>
              <a:rPr dirty="0" sz="6400" spc="520"/>
              <a:t>controls</a:t>
            </a:r>
            <a:endParaRPr sz="6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5397" y="3278438"/>
            <a:ext cx="2230120" cy="2641600"/>
          </a:xfrm>
          <a:custGeom>
            <a:avLst/>
            <a:gdLst/>
            <a:ahLst/>
            <a:cxnLst/>
            <a:rect l="l" t="t" r="r" b="b"/>
            <a:pathLst>
              <a:path w="2230120" h="2641600">
                <a:moveTo>
                  <a:pt x="302160" y="889000"/>
                </a:moveTo>
                <a:lnTo>
                  <a:pt x="260179" y="889000"/>
                </a:lnTo>
                <a:lnTo>
                  <a:pt x="260179" y="139700"/>
                </a:lnTo>
                <a:lnTo>
                  <a:pt x="260977" y="139700"/>
                </a:lnTo>
                <a:lnTo>
                  <a:pt x="261628" y="127000"/>
                </a:lnTo>
                <a:lnTo>
                  <a:pt x="271520" y="127000"/>
                </a:lnTo>
                <a:lnTo>
                  <a:pt x="273158" y="114300"/>
                </a:lnTo>
                <a:lnTo>
                  <a:pt x="673515" y="0"/>
                </a:lnTo>
                <a:lnTo>
                  <a:pt x="679017" y="0"/>
                </a:lnTo>
                <a:lnTo>
                  <a:pt x="758810" y="38100"/>
                </a:lnTo>
                <a:lnTo>
                  <a:pt x="673137" y="38100"/>
                </a:lnTo>
                <a:lnTo>
                  <a:pt x="338050" y="139700"/>
                </a:lnTo>
                <a:lnTo>
                  <a:pt x="411964" y="177800"/>
                </a:lnTo>
                <a:lnTo>
                  <a:pt x="302160" y="177800"/>
                </a:lnTo>
                <a:lnTo>
                  <a:pt x="302160" y="444500"/>
                </a:lnTo>
                <a:lnTo>
                  <a:pt x="388710" y="482600"/>
                </a:lnTo>
                <a:lnTo>
                  <a:pt x="302160" y="482600"/>
                </a:lnTo>
                <a:lnTo>
                  <a:pt x="302160" y="749300"/>
                </a:lnTo>
                <a:lnTo>
                  <a:pt x="376670" y="787400"/>
                </a:lnTo>
                <a:lnTo>
                  <a:pt x="434926" y="787400"/>
                </a:lnTo>
                <a:lnTo>
                  <a:pt x="425077" y="800100"/>
                </a:lnTo>
                <a:lnTo>
                  <a:pt x="302160" y="800100"/>
                </a:lnTo>
                <a:lnTo>
                  <a:pt x="302160" y="889000"/>
                </a:lnTo>
                <a:close/>
              </a:path>
              <a:path w="2230120" h="2641600">
                <a:moveTo>
                  <a:pt x="714167" y="266700"/>
                </a:moveTo>
                <a:lnTo>
                  <a:pt x="584430" y="266700"/>
                </a:lnTo>
                <a:lnTo>
                  <a:pt x="919517" y="152400"/>
                </a:lnTo>
                <a:lnTo>
                  <a:pt x="673137" y="38100"/>
                </a:lnTo>
                <a:lnTo>
                  <a:pt x="758810" y="38100"/>
                </a:lnTo>
                <a:lnTo>
                  <a:pt x="1051386" y="177800"/>
                </a:lnTo>
                <a:lnTo>
                  <a:pt x="974791" y="177800"/>
                </a:lnTo>
                <a:lnTo>
                  <a:pt x="714167" y="266700"/>
                </a:lnTo>
                <a:close/>
              </a:path>
              <a:path w="2230120" h="2641600">
                <a:moveTo>
                  <a:pt x="603813" y="558800"/>
                </a:moveTo>
                <a:lnTo>
                  <a:pt x="561812" y="558800"/>
                </a:lnTo>
                <a:lnTo>
                  <a:pt x="561812" y="292100"/>
                </a:lnTo>
                <a:lnTo>
                  <a:pt x="302160" y="177800"/>
                </a:lnTo>
                <a:lnTo>
                  <a:pt x="411964" y="177800"/>
                </a:lnTo>
                <a:lnTo>
                  <a:pt x="584430" y="266700"/>
                </a:lnTo>
                <a:lnTo>
                  <a:pt x="714167" y="266700"/>
                </a:lnTo>
                <a:lnTo>
                  <a:pt x="639704" y="292100"/>
                </a:lnTo>
                <a:lnTo>
                  <a:pt x="694483" y="317500"/>
                </a:lnTo>
                <a:lnTo>
                  <a:pt x="603813" y="317500"/>
                </a:lnTo>
                <a:lnTo>
                  <a:pt x="603813" y="558800"/>
                </a:lnTo>
                <a:close/>
              </a:path>
              <a:path w="2230120" h="2641600">
                <a:moveTo>
                  <a:pt x="1134832" y="457200"/>
                </a:moveTo>
                <a:lnTo>
                  <a:pt x="995770" y="457200"/>
                </a:lnTo>
                <a:lnTo>
                  <a:pt x="1330857" y="355600"/>
                </a:lnTo>
                <a:lnTo>
                  <a:pt x="974791" y="177800"/>
                </a:lnTo>
                <a:lnTo>
                  <a:pt x="1051386" y="177800"/>
                </a:lnTo>
                <a:lnTo>
                  <a:pt x="1397156" y="342900"/>
                </a:lnTo>
                <a:lnTo>
                  <a:pt x="1397703" y="342900"/>
                </a:lnTo>
                <a:lnTo>
                  <a:pt x="1476337" y="381000"/>
                </a:lnTo>
                <a:lnTo>
                  <a:pt x="1386131" y="381000"/>
                </a:lnTo>
                <a:lnTo>
                  <a:pt x="1134832" y="457200"/>
                </a:lnTo>
                <a:close/>
              </a:path>
              <a:path w="2230120" h="2641600">
                <a:moveTo>
                  <a:pt x="1015133" y="762000"/>
                </a:moveTo>
                <a:lnTo>
                  <a:pt x="973132" y="762000"/>
                </a:lnTo>
                <a:lnTo>
                  <a:pt x="973132" y="495300"/>
                </a:lnTo>
                <a:lnTo>
                  <a:pt x="603813" y="317500"/>
                </a:lnTo>
                <a:lnTo>
                  <a:pt x="694483" y="317500"/>
                </a:lnTo>
                <a:lnTo>
                  <a:pt x="995770" y="457200"/>
                </a:lnTo>
                <a:lnTo>
                  <a:pt x="1134832" y="457200"/>
                </a:lnTo>
                <a:lnTo>
                  <a:pt x="1051065" y="482600"/>
                </a:lnTo>
                <a:lnTo>
                  <a:pt x="1129192" y="520700"/>
                </a:lnTo>
                <a:lnTo>
                  <a:pt x="1015133" y="520700"/>
                </a:lnTo>
                <a:lnTo>
                  <a:pt x="1015133" y="762000"/>
                </a:lnTo>
                <a:close/>
              </a:path>
              <a:path w="2230120" h="2641600">
                <a:moveTo>
                  <a:pt x="1580739" y="673100"/>
                </a:moveTo>
                <a:lnTo>
                  <a:pt x="1441699" y="673100"/>
                </a:lnTo>
                <a:lnTo>
                  <a:pt x="1776765" y="571500"/>
                </a:lnTo>
                <a:lnTo>
                  <a:pt x="1386131" y="381000"/>
                </a:lnTo>
                <a:lnTo>
                  <a:pt x="1476337" y="381000"/>
                </a:lnTo>
                <a:lnTo>
                  <a:pt x="1843295" y="558800"/>
                </a:lnTo>
                <a:lnTo>
                  <a:pt x="1923684" y="596900"/>
                </a:lnTo>
                <a:lnTo>
                  <a:pt x="1832039" y="596900"/>
                </a:lnTo>
                <a:lnTo>
                  <a:pt x="1580739" y="673100"/>
                </a:lnTo>
                <a:close/>
              </a:path>
              <a:path w="2230120" h="2641600">
                <a:moveTo>
                  <a:pt x="793597" y="965200"/>
                </a:moveTo>
                <a:lnTo>
                  <a:pt x="751595" y="965200"/>
                </a:lnTo>
                <a:lnTo>
                  <a:pt x="751595" y="698500"/>
                </a:lnTo>
                <a:lnTo>
                  <a:pt x="302160" y="482600"/>
                </a:lnTo>
                <a:lnTo>
                  <a:pt x="388710" y="482600"/>
                </a:lnTo>
                <a:lnTo>
                  <a:pt x="561812" y="558800"/>
                </a:lnTo>
                <a:lnTo>
                  <a:pt x="603813" y="558800"/>
                </a:lnTo>
                <a:lnTo>
                  <a:pt x="603813" y="584200"/>
                </a:lnTo>
                <a:lnTo>
                  <a:pt x="893992" y="723900"/>
                </a:lnTo>
                <a:lnTo>
                  <a:pt x="793597" y="723900"/>
                </a:lnTo>
                <a:lnTo>
                  <a:pt x="793597" y="965200"/>
                </a:lnTo>
                <a:close/>
              </a:path>
              <a:path w="2230120" h="2641600">
                <a:moveTo>
                  <a:pt x="1461083" y="977900"/>
                </a:moveTo>
                <a:lnTo>
                  <a:pt x="1419060" y="977900"/>
                </a:lnTo>
                <a:lnTo>
                  <a:pt x="1419060" y="711200"/>
                </a:lnTo>
                <a:lnTo>
                  <a:pt x="1015133" y="520700"/>
                </a:lnTo>
                <a:lnTo>
                  <a:pt x="1129192" y="520700"/>
                </a:lnTo>
                <a:lnTo>
                  <a:pt x="1441699" y="673100"/>
                </a:lnTo>
                <a:lnTo>
                  <a:pt x="1580739" y="673100"/>
                </a:lnTo>
                <a:lnTo>
                  <a:pt x="1496973" y="698500"/>
                </a:lnTo>
                <a:lnTo>
                  <a:pt x="1550308" y="723900"/>
                </a:lnTo>
                <a:lnTo>
                  <a:pt x="1461083" y="723900"/>
                </a:lnTo>
                <a:lnTo>
                  <a:pt x="1461083" y="977900"/>
                </a:lnTo>
                <a:close/>
              </a:path>
              <a:path w="2230120" h="2641600">
                <a:moveTo>
                  <a:pt x="1968226" y="850900"/>
                </a:moveTo>
                <a:lnTo>
                  <a:pt x="1816981" y="850900"/>
                </a:lnTo>
                <a:lnTo>
                  <a:pt x="2152068" y="749300"/>
                </a:lnTo>
                <a:lnTo>
                  <a:pt x="1832039" y="596900"/>
                </a:lnTo>
                <a:lnTo>
                  <a:pt x="1923684" y="596900"/>
                </a:lnTo>
                <a:lnTo>
                  <a:pt x="2218136" y="736600"/>
                </a:lnTo>
                <a:lnTo>
                  <a:pt x="2227125" y="736600"/>
                </a:lnTo>
                <a:lnTo>
                  <a:pt x="2227944" y="749300"/>
                </a:lnTo>
                <a:lnTo>
                  <a:pt x="2229939" y="749300"/>
                </a:lnTo>
                <a:lnTo>
                  <a:pt x="2229939" y="787400"/>
                </a:lnTo>
                <a:lnTo>
                  <a:pt x="2187958" y="787400"/>
                </a:lnTo>
                <a:lnTo>
                  <a:pt x="1968226" y="850900"/>
                </a:lnTo>
                <a:close/>
              </a:path>
              <a:path w="2230120" h="2641600">
                <a:moveTo>
                  <a:pt x="434926" y="787400"/>
                </a:moveTo>
                <a:lnTo>
                  <a:pt x="376670" y="787400"/>
                </a:lnTo>
                <a:lnTo>
                  <a:pt x="402485" y="762000"/>
                </a:lnTo>
                <a:lnTo>
                  <a:pt x="424536" y="736600"/>
                </a:lnTo>
                <a:lnTo>
                  <a:pt x="440341" y="723900"/>
                </a:lnTo>
                <a:lnTo>
                  <a:pt x="447421" y="711200"/>
                </a:lnTo>
                <a:lnTo>
                  <a:pt x="476864" y="711200"/>
                </a:lnTo>
                <a:lnTo>
                  <a:pt x="481820" y="723900"/>
                </a:lnTo>
                <a:lnTo>
                  <a:pt x="482219" y="723900"/>
                </a:lnTo>
                <a:lnTo>
                  <a:pt x="485561" y="762000"/>
                </a:lnTo>
                <a:lnTo>
                  <a:pt x="487640" y="774700"/>
                </a:lnTo>
                <a:lnTo>
                  <a:pt x="444775" y="774700"/>
                </a:lnTo>
                <a:lnTo>
                  <a:pt x="434926" y="787400"/>
                </a:lnTo>
                <a:close/>
              </a:path>
              <a:path w="2230120" h="2641600">
                <a:moveTo>
                  <a:pt x="1259445" y="1397000"/>
                </a:moveTo>
                <a:lnTo>
                  <a:pt x="1212266" y="1397000"/>
                </a:lnTo>
                <a:lnTo>
                  <a:pt x="1225589" y="1371600"/>
                </a:lnTo>
                <a:lnTo>
                  <a:pt x="1234706" y="1333500"/>
                </a:lnTo>
                <a:lnTo>
                  <a:pt x="1239696" y="1295400"/>
                </a:lnTo>
                <a:lnTo>
                  <a:pt x="1240638" y="1244600"/>
                </a:lnTo>
                <a:lnTo>
                  <a:pt x="1015133" y="1143000"/>
                </a:lnTo>
                <a:lnTo>
                  <a:pt x="1128474" y="1143000"/>
                </a:lnTo>
                <a:lnTo>
                  <a:pt x="1128474" y="889000"/>
                </a:lnTo>
                <a:lnTo>
                  <a:pt x="793597" y="723900"/>
                </a:lnTo>
                <a:lnTo>
                  <a:pt x="893992" y="723900"/>
                </a:lnTo>
                <a:lnTo>
                  <a:pt x="973132" y="762000"/>
                </a:lnTo>
                <a:lnTo>
                  <a:pt x="1015133" y="762000"/>
                </a:lnTo>
                <a:lnTo>
                  <a:pt x="1015133" y="787400"/>
                </a:lnTo>
                <a:lnTo>
                  <a:pt x="1257489" y="901700"/>
                </a:lnTo>
                <a:lnTo>
                  <a:pt x="1170475" y="901700"/>
                </a:lnTo>
                <a:lnTo>
                  <a:pt x="1170475" y="1168400"/>
                </a:lnTo>
                <a:lnTo>
                  <a:pt x="1236816" y="1206500"/>
                </a:lnTo>
                <a:lnTo>
                  <a:pt x="1279503" y="1206500"/>
                </a:lnTo>
                <a:lnTo>
                  <a:pt x="1280676" y="1219200"/>
                </a:lnTo>
                <a:lnTo>
                  <a:pt x="1282157" y="1231900"/>
                </a:lnTo>
                <a:lnTo>
                  <a:pt x="1282346" y="1231900"/>
                </a:lnTo>
                <a:lnTo>
                  <a:pt x="1281996" y="1282700"/>
                </a:lnTo>
                <a:lnTo>
                  <a:pt x="1276211" y="1333500"/>
                </a:lnTo>
                <a:lnTo>
                  <a:pt x="1264993" y="1384300"/>
                </a:lnTo>
                <a:lnTo>
                  <a:pt x="1259445" y="1397000"/>
                </a:lnTo>
                <a:close/>
              </a:path>
              <a:path w="2230120" h="2641600">
                <a:moveTo>
                  <a:pt x="1836386" y="1155700"/>
                </a:moveTo>
                <a:lnTo>
                  <a:pt x="1794385" y="1155700"/>
                </a:lnTo>
                <a:lnTo>
                  <a:pt x="1794385" y="889000"/>
                </a:lnTo>
                <a:lnTo>
                  <a:pt x="1461083" y="723900"/>
                </a:lnTo>
                <a:lnTo>
                  <a:pt x="1550308" y="723900"/>
                </a:lnTo>
                <a:lnTo>
                  <a:pt x="1816981" y="850900"/>
                </a:lnTo>
                <a:lnTo>
                  <a:pt x="1968226" y="850900"/>
                </a:lnTo>
                <a:lnTo>
                  <a:pt x="1836386" y="889000"/>
                </a:lnTo>
                <a:lnTo>
                  <a:pt x="1836386" y="1155700"/>
                </a:lnTo>
                <a:close/>
              </a:path>
              <a:path w="2230120" h="2641600">
                <a:moveTo>
                  <a:pt x="647076" y="1435100"/>
                </a:moveTo>
                <a:lnTo>
                  <a:pt x="609133" y="1435100"/>
                </a:lnTo>
                <a:lnTo>
                  <a:pt x="608602" y="1422400"/>
                </a:lnTo>
                <a:lnTo>
                  <a:pt x="609582" y="1409700"/>
                </a:lnTo>
                <a:lnTo>
                  <a:pt x="610636" y="1409700"/>
                </a:lnTo>
                <a:lnTo>
                  <a:pt x="611765" y="1397000"/>
                </a:lnTo>
                <a:lnTo>
                  <a:pt x="612970" y="1397000"/>
                </a:lnTo>
                <a:lnTo>
                  <a:pt x="617470" y="1358900"/>
                </a:lnTo>
                <a:lnTo>
                  <a:pt x="621748" y="1308100"/>
                </a:lnTo>
                <a:lnTo>
                  <a:pt x="624413" y="1257300"/>
                </a:lnTo>
                <a:lnTo>
                  <a:pt x="624072" y="1206500"/>
                </a:lnTo>
                <a:lnTo>
                  <a:pt x="619336" y="1155700"/>
                </a:lnTo>
                <a:lnTo>
                  <a:pt x="608812" y="1104900"/>
                </a:lnTo>
                <a:lnTo>
                  <a:pt x="595176" y="1066800"/>
                </a:lnTo>
                <a:lnTo>
                  <a:pt x="578242" y="1041400"/>
                </a:lnTo>
                <a:lnTo>
                  <a:pt x="558911" y="1003300"/>
                </a:lnTo>
                <a:lnTo>
                  <a:pt x="521561" y="952500"/>
                </a:lnTo>
                <a:lnTo>
                  <a:pt x="490024" y="901700"/>
                </a:lnTo>
                <a:lnTo>
                  <a:pt x="475877" y="876300"/>
                </a:lnTo>
                <a:lnTo>
                  <a:pt x="475730" y="876300"/>
                </a:lnTo>
                <a:lnTo>
                  <a:pt x="465908" y="850900"/>
                </a:lnTo>
                <a:lnTo>
                  <a:pt x="457334" y="825500"/>
                </a:lnTo>
                <a:lnTo>
                  <a:pt x="450208" y="800100"/>
                </a:lnTo>
                <a:lnTo>
                  <a:pt x="444775" y="774700"/>
                </a:lnTo>
                <a:lnTo>
                  <a:pt x="487640" y="774700"/>
                </a:lnTo>
                <a:lnTo>
                  <a:pt x="491798" y="800100"/>
                </a:lnTo>
                <a:lnTo>
                  <a:pt x="500544" y="825500"/>
                </a:lnTo>
                <a:lnTo>
                  <a:pt x="511410" y="850900"/>
                </a:lnTo>
                <a:lnTo>
                  <a:pt x="644846" y="914400"/>
                </a:lnTo>
                <a:lnTo>
                  <a:pt x="547133" y="914400"/>
                </a:lnTo>
                <a:lnTo>
                  <a:pt x="553353" y="927100"/>
                </a:lnTo>
                <a:lnTo>
                  <a:pt x="559662" y="939800"/>
                </a:lnTo>
                <a:lnTo>
                  <a:pt x="566054" y="939800"/>
                </a:lnTo>
                <a:lnTo>
                  <a:pt x="572522" y="952500"/>
                </a:lnTo>
                <a:lnTo>
                  <a:pt x="594152" y="990600"/>
                </a:lnTo>
                <a:lnTo>
                  <a:pt x="614897" y="1016000"/>
                </a:lnTo>
                <a:lnTo>
                  <a:pt x="633506" y="1054100"/>
                </a:lnTo>
                <a:lnTo>
                  <a:pt x="648734" y="1092200"/>
                </a:lnTo>
                <a:lnTo>
                  <a:pt x="656781" y="1130300"/>
                </a:lnTo>
                <a:lnTo>
                  <a:pt x="662219" y="1155700"/>
                </a:lnTo>
                <a:lnTo>
                  <a:pt x="665393" y="1193800"/>
                </a:lnTo>
                <a:lnTo>
                  <a:pt x="666648" y="1231900"/>
                </a:lnTo>
                <a:lnTo>
                  <a:pt x="712385" y="1231900"/>
                </a:lnTo>
                <a:lnTo>
                  <a:pt x="683061" y="1295400"/>
                </a:lnTo>
                <a:lnTo>
                  <a:pt x="666673" y="1346200"/>
                </a:lnTo>
                <a:lnTo>
                  <a:pt x="654803" y="1397000"/>
                </a:lnTo>
                <a:lnTo>
                  <a:pt x="651656" y="1422400"/>
                </a:lnTo>
                <a:lnTo>
                  <a:pt x="650099" y="1422400"/>
                </a:lnTo>
                <a:lnTo>
                  <a:pt x="647076" y="1435100"/>
                </a:lnTo>
                <a:close/>
              </a:path>
              <a:path w="2230120" h="2641600">
                <a:moveTo>
                  <a:pt x="1992640" y="1155700"/>
                </a:moveTo>
                <a:lnTo>
                  <a:pt x="1836386" y="1155700"/>
                </a:lnTo>
                <a:lnTo>
                  <a:pt x="2187958" y="1054100"/>
                </a:lnTo>
                <a:lnTo>
                  <a:pt x="2187958" y="787400"/>
                </a:lnTo>
                <a:lnTo>
                  <a:pt x="2229939" y="787400"/>
                </a:lnTo>
                <a:lnTo>
                  <a:pt x="2229939" y="1092200"/>
                </a:lnTo>
                <a:lnTo>
                  <a:pt x="2187958" y="1092200"/>
                </a:lnTo>
                <a:lnTo>
                  <a:pt x="1992640" y="1155700"/>
                </a:lnTo>
                <a:close/>
              </a:path>
              <a:path w="2230120" h="2641600">
                <a:moveTo>
                  <a:pt x="1491263" y="2641600"/>
                </a:moveTo>
                <a:lnTo>
                  <a:pt x="1377673" y="2641600"/>
                </a:lnTo>
                <a:lnTo>
                  <a:pt x="1319454" y="2628900"/>
                </a:lnTo>
                <a:lnTo>
                  <a:pt x="1262852" y="2628900"/>
                </a:lnTo>
                <a:lnTo>
                  <a:pt x="1208486" y="2603500"/>
                </a:lnTo>
                <a:lnTo>
                  <a:pt x="1156976" y="2590800"/>
                </a:lnTo>
                <a:lnTo>
                  <a:pt x="1108941" y="2578100"/>
                </a:lnTo>
                <a:lnTo>
                  <a:pt x="1065002" y="2552700"/>
                </a:lnTo>
                <a:lnTo>
                  <a:pt x="1025777" y="2527300"/>
                </a:lnTo>
                <a:lnTo>
                  <a:pt x="991885" y="2514600"/>
                </a:lnTo>
                <a:lnTo>
                  <a:pt x="948029" y="2476500"/>
                </a:lnTo>
                <a:lnTo>
                  <a:pt x="912116" y="2425700"/>
                </a:lnTo>
                <a:lnTo>
                  <a:pt x="883368" y="2387600"/>
                </a:lnTo>
                <a:lnTo>
                  <a:pt x="844261" y="2298700"/>
                </a:lnTo>
                <a:lnTo>
                  <a:pt x="832346" y="2260600"/>
                </a:lnTo>
                <a:lnTo>
                  <a:pt x="824489" y="2222500"/>
                </a:lnTo>
                <a:lnTo>
                  <a:pt x="819911" y="2197100"/>
                </a:lnTo>
                <a:lnTo>
                  <a:pt x="792452" y="2197100"/>
                </a:lnTo>
                <a:lnTo>
                  <a:pt x="756376" y="2184400"/>
                </a:lnTo>
                <a:lnTo>
                  <a:pt x="713970" y="2171700"/>
                </a:lnTo>
                <a:lnTo>
                  <a:pt x="667523" y="2159000"/>
                </a:lnTo>
                <a:lnTo>
                  <a:pt x="571661" y="2082800"/>
                </a:lnTo>
                <a:lnTo>
                  <a:pt x="542394" y="2044700"/>
                </a:lnTo>
                <a:lnTo>
                  <a:pt x="518272" y="2006600"/>
                </a:lnTo>
                <a:lnTo>
                  <a:pt x="499372" y="1955800"/>
                </a:lnTo>
                <a:lnTo>
                  <a:pt x="485769" y="1917700"/>
                </a:lnTo>
                <a:lnTo>
                  <a:pt x="470394" y="1879600"/>
                </a:lnTo>
                <a:lnTo>
                  <a:pt x="445686" y="1841500"/>
                </a:lnTo>
                <a:lnTo>
                  <a:pt x="375599" y="1816100"/>
                </a:lnTo>
                <a:lnTo>
                  <a:pt x="333622" y="1803400"/>
                </a:lnTo>
                <a:lnTo>
                  <a:pt x="245652" y="1778000"/>
                </a:lnTo>
                <a:lnTo>
                  <a:pt x="201811" y="1752600"/>
                </a:lnTo>
                <a:lnTo>
                  <a:pt x="159501" y="1739900"/>
                </a:lnTo>
                <a:lnTo>
                  <a:pt x="119798" y="1701800"/>
                </a:lnTo>
                <a:lnTo>
                  <a:pt x="83778" y="1676400"/>
                </a:lnTo>
                <a:lnTo>
                  <a:pt x="52518" y="1625600"/>
                </a:lnTo>
                <a:lnTo>
                  <a:pt x="27093" y="1587500"/>
                </a:lnTo>
                <a:lnTo>
                  <a:pt x="8373" y="1524000"/>
                </a:lnTo>
                <a:lnTo>
                  <a:pt x="0" y="1473200"/>
                </a:lnTo>
                <a:lnTo>
                  <a:pt x="521" y="1422400"/>
                </a:lnTo>
                <a:lnTo>
                  <a:pt x="8489" y="1371600"/>
                </a:lnTo>
                <a:lnTo>
                  <a:pt x="22454" y="1333500"/>
                </a:lnTo>
                <a:lnTo>
                  <a:pt x="40965" y="1295400"/>
                </a:lnTo>
                <a:lnTo>
                  <a:pt x="62575" y="1244600"/>
                </a:lnTo>
                <a:lnTo>
                  <a:pt x="85833" y="1206500"/>
                </a:lnTo>
                <a:lnTo>
                  <a:pt x="109289" y="1168400"/>
                </a:lnTo>
                <a:lnTo>
                  <a:pt x="132417" y="1143000"/>
                </a:lnTo>
                <a:lnTo>
                  <a:pt x="152065" y="1104900"/>
                </a:lnTo>
                <a:lnTo>
                  <a:pt x="166402" y="1066800"/>
                </a:lnTo>
                <a:lnTo>
                  <a:pt x="173593" y="1041400"/>
                </a:lnTo>
                <a:lnTo>
                  <a:pt x="174267" y="977900"/>
                </a:lnTo>
                <a:lnTo>
                  <a:pt x="164757" y="914400"/>
                </a:lnTo>
                <a:lnTo>
                  <a:pt x="150786" y="876300"/>
                </a:lnTo>
                <a:lnTo>
                  <a:pt x="138075" y="838200"/>
                </a:lnTo>
                <a:lnTo>
                  <a:pt x="132348" y="825500"/>
                </a:lnTo>
                <a:lnTo>
                  <a:pt x="130193" y="825500"/>
                </a:lnTo>
                <a:lnTo>
                  <a:pt x="130306" y="812800"/>
                </a:lnTo>
                <a:lnTo>
                  <a:pt x="132584" y="800100"/>
                </a:lnTo>
                <a:lnTo>
                  <a:pt x="162610" y="800100"/>
                </a:lnTo>
                <a:lnTo>
                  <a:pt x="191723" y="825500"/>
                </a:lnTo>
                <a:lnTo>
                  <a:pt x="217648" y="838200"/>
                </a:lnTo>
                <a:lnTo>
                  <a:pt x="240445" y="863600"/>
                </a:lnTo>
                <a:lnTo>
                  <a:pt x="250312" y="876300"/>
                </a:lnTo>
                <a:lnTo>
                  <a:pt x="198353" y="876300"/>
                </a:lnTo>
                <a:lnTo>
                  <a:pt x="207528" y="914400"/>
                </a:lnTo>
                <a:lnTo>
                  <a:pt x="214437" y="952500"/>
                </a:lnTo>
                <a:lnTo>
                  <a:pt x="217546" y="1003300"/>
                </a:lnTo>
                <a:lnTo>
                  <a:pt x="215322" y="1054100"/>
                </a:lnTo>
                <a:lnTo>
                  <a:pt x="207058" y="1079500"/>
                </a:lnTo>
                <a:lnTo>
                  <a:pt x="191231" y="1117600"/>
                </a:lnTo>
                <a:lnTo>
                  <a:pt x="169762" y="1155700"/>
                </a:lnTo>
                <a:lnTo>
                  <a:pt x="119282" y="1231900"/>
                </a:lnTo>
                <a:lnTo>
                  <a:pt x="94904" y="1282700"/>
                </a:lnTo>
                <a:lnTo>
                  <a:pt x="73184" y="1320800"/>
                </a:lnTo>
                <a:lnTo>
                  <a:pt x="55869" y="1358900"/>
                </a:lnTo>
                <a:lnTo>
                  <a:pt x="44706" y="1409700"/>
                </a:lnTo>
                <a:lnTo>
                  <a:pt x="41444" y="1460500"/>
                </a:lnTo>
                <a:lnTo>
                  <a:pt x="47829" y="1511300"/>
                </a:lnTo>
                <a:lnTo>
                  <a:pt x="65608" y="1562100"/>
                </a:lnTo>
                <a:lnTo>
                  <a:pt x="91548" y="1612900"/>
                </a:lnTo>
                <a:lnTo>
                  <a:pt x="124229" y="1651000"/>
                </a:lnTo>
                <a:lnTo>
                  <a:pt x="162233" y="1689100"/>
                </a:lnTo>
                <a:lnTo>
                  <a:pt x="204144" y="1714500"/>
                </a:lnTo>
                <a:lnTo>
                  <a:pt x="248546" y="1727200"/>
                </a:lnTo>
                <a:lnTo>
                  <a:pt x="294022" y="1752600"/>
                </a:lnTo>
                <a:lnTo>
                  <a:pt x="339155" y="1765300"/>
                </a:lnTo>
                <a:lnTo>
                  <a:pt x="382529" y="1765300"/>
                </a:lnTo>
                <a:lnTo>
                  <a:pt x="432150" y="1790700"/>
                </a:lnTo>
                <a:lnTo>
                  <a:pt x="474294" y="1816100"/>
                </a:lnTo>
                <a:lnTo>
                  <a:pt x="506567" y="1854200"/>
                </a:lnTo>
                <a:lnTo>
                  <a:pt x="526573" y="1905000"/>
                </a:lnTo>
                <a:lnTo>
                  <a:pt x="538603" y="1943100"/>
                </a:lnTo>
                <a:lnTo>
                  <a:pt x="555339" y="1981200"/>
                </a:lnTo>
                <a:lnTo>
                  <a:pt x="576713" y="2019300"/>
                </a:lnTo>
                <a:lnTo>
                  <a:pt x="602658" y="2044700"/>
                </a:lnTo>
                <a:lnTo>
                  <a:pt x="656003" y="2095500"/>
                </a:lnTo>
                <a:lnTo>
                  <a:pt x="709243" y="2120900"/>
                </a:lnTo>
                <a:lnTo>
                  <a:pt x="758153" y="2146300"/>
                </a:lnTo>
                <a:lnTo>
                  <a:pt x="798505" y="2146300"/>
                </a:lnTo>
                <a:lnTo>
                  <a:pt x="826072" y="2159000"/>
                </a:lnTo>
                <a:lnTo>
                  <a:pt x="857141" y="2159000"/>
                </a:lnTo>
                <a:lnTo>
                  <a:pt x="859308" y="2171700"/>
                </a:lnTo>
                <a:lnTo>
                  <a:pt x="860856" y="2184400"/>
                </a:lnTo>
                <a:lnTo>
                  <a:pt x="866505" y="2209800"/>
                </a:lnTo>
                <a:lnTo>
                  <a:pt x="877978" y="2260600"/>
                </a:lnTo>
                <a:lnTo>
                  <a:pt x="896995" y="2311400"/>
                </a:lnTo>
                <a:lnTo>
                  <a:pt x="925280" y="2374900"/>
                </a:lnTo>
                <a:lnTo>
                  <a:pt x="964554" y="2425700"/>
                </a:lnTo>
                <a:lnTo>
                  <a:pt x="1016540" y="2476500"/>
                </a:lnTo>
                <a:lnTo>
                  <a:pt x="1048464" y="2501900"/>
                </a:lnTo>
                <a:lnTo>
                  <a:pt x="1085061" y="2514600"/>
                </a:lnTo>
                <a:lnTo>
                  <a:pt x="1125770" y="2540000"/>
                </a:lnTo>
                <a:lnTo>
                  <a:pt x="1170026" y="2552700"/>
                </a:lnTo>
                <a:lnTo>
                  <a:pt x="1217268" y="2565400"/>
                </a:lnTo>
                <a:lnTo>
                  <a:pt x="1318459" y="2590800"/>
                </a:lnTo>
                <a:lnTo>
                  <a:pt x="1371282" y="2590800"/>
                </a:lnTo>
                <a:lnTo>
                  <a:pt x="1424840" y="2603500"/>
                </a:lnTo>
                <a:lnTo>
                  <a:pt x="1651549" y="2603500"/>
                </a:lnTo>
                <a:lnTo>
                  <a:pt x="1491263" y="2641600"/>
                </a:lnTo>
                <a:close/>
              </a:path>
              <a:path w="2230120" h="2641600">
                <a:moveTo>
                  <a:pt x="346996" y="901700"/>
                </a:moveTo>
                <a:lnTo>
                  <a:pt x="302160" y="901700"/>
                </a:lnTo>
                <a:lnTo>
                  <a:pt x="312659" y="876300"/>
                </a:lnTo>
                <a:lnTo>
                  <a:pt x="324315" y="863600"/>
                </a:lnTo>
                <a:lnTo>
                  <a:pt x="336854" y="838200"/>
                </a:lnTo>
                <a:lnTo>
                  <a:pt x="349999" y="825500"/>
                </a:lnTo>
                <a:lnTo>
                  <a:pt x="302160" y="800100"/>
                </a:lnTo>
                <a:lnTo>
                  <a:pt x="425077" y="800100"/>
                </a:lnTo>
                <a:lnTo>
                  <a:pt x="415228" y="812800"/>
                </a:lnTo>
                <a:lnTo>
                  <a:pt x="382852" y="850900"/>
                </a:lnTo>
                <a:lnTo>
                  <a:pt x="352709" y="889000"/>
                </a:lnTo>
                <a:lnTo>
                  <a:pt x="346996" y="901700"/>
                </a:lnTo>
                <a:close/>
              </a:path>
              <a:path w="2230120" h="2641600">
                <a:moveTo>
                  <a:pt x="325116" y="1168400"/>
                </a:moveTo>
                <a:lnTo>
                  <a:pt x="284036" y="1168400"/>
                </a:lnTo>
                <a:lnTo>
                  <a:pt x="281095" y="1155700"/>
                </a:lnTo>
                <a:lnTo>
                  <a:pt x="275861" y="1117600"/>
                </a:lnTo>
                <a:lnTo>
                  <a:pt x="271550" y="1079500"/>
                </a:lnTo>
                <a:lnTo>
                  <a:pt x="271373" y="1028700"/>
                </a:lnTo>
                <a:lnTo>
                  <a:pt x="263312" y="990600"/>
                </a:lnTo>
                <a:lnTo>
                  <a:pt x="248597" y="952500"/>
                </a:lnTo>
                <a:lnTo>
                  <a:pt x="227015" y="914400"/>
                </a:lnTo>
                <a:lnTo>
                  <a:pt x="198353" y="876300"/>
                </a:lnTo>
                <a:lnTo>
                  <a:pt x="250312" y="876300"/>
                </a:lnTo>
                <a:lnTo>
                  <a:pt x="260179" y="889000"/>
                </a:lnTo>
                <a:lnTo>
                  <a:pt x="302160" y="889000"/>
                </a:lnTo>
                <a:lnTo>
                  <a:pt x="302160" y="901700"/>
                </a:lnTo>
                <a:lnTo>
                  <a:pt x="346996" y="901700"/>
                </a:lnTo>
                <a:lnTo>
                  <a:pt x="329859" y="939800"/>
                </a:lnTo>
                <a:lnTo>
                  <a:pt x="314382" y="1016000"/>
                </a:lnTo>
                <a:lnTo>
                  <a:pt x="314119" y="1079500"/>
                </a:lnTo>
                <a:lnTo>
                  <a:pt x="320409" y="1130300"/>
                </a:lnTo>
                <a:lnTo>
                  <a:pt x="324588" y="1155700"/>
                </a:lnTo>
                <a:lnTo>
                  <a:pt x="325116" y="1168400"/>
                </a:lnTo>
                <a:close/>
              </a:path>
              <a:path w="2230120" h="2641600">
                <a:moveTo>
                  <a:pt x="1627718" y="1930400"/>
                </a:moveTo>
                <a:lnTo>
                  <a:pt x="1609809" y="1930400"/>
                </a:lnTo>
                <a:lnTo>
                  <a:pt x="1602165" y="1917700"/>
                </a:lnTo>
                <a:lnTo>
                  <a:pt x="1597545" y="1917700"/>
                </a:lnTo>
                <a:lnTo>
                  <a:pt x="1598049" y="1905000"/>
                </a:lnTo>
                <a:lnTo>
                  <a:pt x="1600396" y="1841500"/>
                </a:lnTo>
                <a:lnTo>
                  <a:pt x="1600194" y="1790700"/>
                </a:lnTo>
                <a:lnTo>
                  <a:pt x="1597437" y="1739900"/>
                </a:lnTo>
                <a:lnTo>
                  <a:pt x="1592121" y="1676400"/>
                </a:lnTo>
                <a:lnTo>
                  <a:pt x="1584241" y="1625600"/>
                </a:lnTo>
                <a:lnTo>
                  <a:pt x="1573791" y="1587500"/>
                </a:lnTo>
                <a:lnTo>
                  <a:pt x="1560766" y="1536700"/>
                </a:lnTo>
                <a:lnTo>
                  <a:pt x="1545162" y="1485900"/>
                </a:lnTo>
                <a:lnTo>
                  <a:pt x="1526972" y="1447800"/>
                </a:lnTo>
                <a:lnTo>
                  <a:pt x="1506193" y="1409700"/>
                </a:lnTo>
                <a:lnTo>
                  <a:pt x="1482818" y="1358900"/>
                </a:lnTo>
                <a:lnTo>
                  <a:pt x="1561529" y="1358900"/>
                </a:lnTo>
                <a:lnTo>
                  <a:pt x="1561529" y="1092200"/>
                </a:lnTo>
                <a:lnTo>
                  <a:pt x="1170475" y="901700"/>
                </a:lnTo>
                <a:lnTo>
                  <a:pt x="1257489" y="901700"/>
                </a:lnTo>
                <a:lnTo>
                  <a:pt x="1419060" y="977900"/>
                </a:lnTo>
                <a:lnTo>
                  <a:pt x="1461083" y="977900"/>
                </a:lnTo>
                <a:lnTo>
                  <a:pt x="1461083" y="990600"/>
                </a:lnTo>
                <a:lnTo>
                  <a:pt x="1717469" y="1117600"/>
                </a:lnTo>
                <a:lnTo>
                  <a:pt x="1603551" y="1117600"/>
                </a:lnTo>
                <a:lnTo>
                  <a:pt x="1603551" y="1371600"/>
                </a:lnTo>
                <a:lnTo>
                  <a:pt x="1651260" y="1397000"/>
                </a:lnTo>
                <a:lnTo>
                  <a:pt x="1548865" y="1397000"/>
                </a:lnTo>
                <a:lnTo>
                  <a:pt x="1570696" y="1447800"/>
                </a:lnTo>
                <a:lnTo>
                  <a:pt x="1589597" y="1498600"/>
                </a:lnTo>
                <a:lnTo>
                  <a:pt x="1605583" y="1536700"/>
                </a:lnTo>
                <a:lnTo>
                  <a:pt x="1618667" y="1600200"/>
                </a:lnTo>
                <a:lnTo>
                  <a:pt x="1628864" y="1651000"/>
                </a:lnTo>
                <a:lnTo>
                  <a:pt x="1636186" y="1701800"/>
                </a:lnTo>
                <a:lnTo>
                  <a:pt x="1695618" y="1739900"/>
                </a:lnTo>
                <a:lnTo>
                  <a:pt x="1738352" y="1739900"/>
                </a:lnTo>
                <a:lnTo>
                  <a:pt x="1734105" y="1752600"/>
                </a:lnTo>
                <a:lnTo>
                  <a:pt x="1640008" y="1752600"/>
                </a:lnTo>
                <a:lnTo>
                  <a:pt x="1641236" y="1778000"/>
                </a:lnTo>
                <a:lnTo>
                  <a:pt x="1642064" y="1803400"/>
                </a:lnTo>
                <a:lnTo>
                  <a:pt x="1642415" y="1828800"/>
                </a:lnTo>
                <a:lnTo>
                  <a:pt x="1642214" y="1854200"/>
                </a:lnTo>
                <a:lnTo>
                  <a:pt x="1691725" y="1854200"/>
                </a:lnTo>
                <a:lnTo>
                  <a:pt x="1665074" y="1892300"/>
                </a:lnTo>
                <a:lnTo>
                  <a:pt x="1632931" y="1917700"/>
                </a:lnTo>
                <a:lnTo>
                  <a:pt x="1627718" y="1930400"/>
                </a:lnTo>
                <a:close/>
              </a:path>
              <a:path w="2230120" h="2641600">
                <a:moveTo>
                  <a:pt x="1015133" y="1358900"/>
                </a:moveTo>
                <a:lnTo>
                  <a:pt x="973132" y="1358900"/>
                </a:lnTo>
                <a:lnTo>
                  <a:pt x="973132" y="1117600"/>
                </a:lnTo>
                <a:lnTo>
                  <a:pt x="547133" y="914400"/>
                </a:lnTo>
                <a:lnTo>
                  <a:pt x="644846" y="914400"/>
                </a:lnTo>
                <a:lnTo>
                  <a:pt x="751595" y="965200"/>
                </a:lnTo>
                <a:lnTo>
                  <a:pt x="793597" y="965200"/>
                </a:lnTo>
                <a:lnTo>
                  <a:pt x="793597" y="990600"/>
                </a:lnTo>
                <a:lnTo>
                  <a:pt x="1128474" y="1143000"/>
                </a:lnTo>
                <a:lnTo>
                  <a:pt x="1015133" y="1143000"/>
                </a:lnTo>
                <a:lnTo>
                  <a:pt x="1015133" y="1358900"/>
                </a:lnTo>
                <a:close/>
              </a:path>
              <a:path w="2230120" h="2641600">
                <a:moveTo>
                  <a:pt x="712385" y="1231900"/>
                </a:moveTo>
                <a:lnTo>
                  <a:pt x="666648" y="1231900"/>
                </a:lnTo>
                <a:lnTo>
                  <a:pt x="686420" y="1193800"/>
                </a:lnTo>
                <a:lnTo>
                  <a:pt x="708809" y="1155700"/>
                </a:lnTo>
                <a:lnTo>
                  <a:pt x="733801" y="1117600"/>
                </a:lnTo>
                <a:lnTo>
                  <a:pt x="761382" y="1092200"/>
                </a:lnTo>
                <a:lnTo>
                  <a:pt x="766494" y="1079500"/>
                </a:lnTo>
                <a:lnTo>
                  <a:pt x="785217" y="1079500"/>
                </a:lnTo>
                <a:lnTo>
                  <a:pt x="793450" y="1092200"/>
                </a:lnTo>
                <a:lnTo>
                  <a:pt x="798574" y="1092200"/>
                </a:lnTo>
                <a:lnTo>
                  <a:pt x="797944" y="1104900"/>
                </a:lnTo>
                <a:lnTo>
                  <a:pt x="802023" y="1155700"/>
                </a:lnTo>
                <a:lnTo>
                  <a:pt x="759051" y="1155700"/>
                </a:lnTo>
                <a:lnTo>
                  <a:pt x="729278" y="1206500"/>
                </a:lnTo>
                <a:lnTo>
                  <a:pt x="712385" y="1231900"/>
                </a:lnTo>
                <a:close/>
              </a:path>
              <a:path w="2230120" h="2641600">
                <a:moveTo>
                  <a:pt x="1279503" y="1206500"/>
                </a:moveTo>
                <a:lnTo>
                  <a:pt x="1236816" y="1206500"/>
                </a:lnTo>
                <a:lnTo>
                  <a:pt x="1233452" y="1181100"/>
                </a:lnTo>
                <a:lnTo>
                  <a:pt x="1229119" y="1155700"/>
                </a:lnTo>
                <a:lnTo>
                  <a:pt x="1223763" y="1130300"/>
                </a:lnTo>
                <a:lnTo>
                  <a:pt x="1217328" y="1117600"/>
                </a:lnTo>
                <a:lnTo>
                  <a:pt x="1216428" y="1104900"/>
                </a:lnTo>
                <a:lnTo>
                  <a:pt x="1217393" y="1104900"/>
                </a:lnTo>
                <a:lnTo>
                  <a:pt x="1220095" y="1092200"/>
                </a:lnTo>
                <a:lnTo>
                  <a:pt x="1229897" y="1092200"/>
                </a:lnTo>
                <a:lnTo>
                  <a:pt x="1235945" y="1079500"/>
                </a:lnTo>
                <a:lnTo>
                  <a:pt x="1242118" y="1079500"/>
                </a:lnTo>
                <a:lnTo>
                  <a:pt x="1247989" y="1092200"/>
                </a:lnTo>
                <a:lnTo>
                  <a:pt x="1294077" y="1117600"/>
                </a:lnTo>
                <a:lnTo>
                  <a:pt x="1337286" y="1143000"/>
                </a:lnTo>
                <a:lnTo>
                  <a:pt x="1350732" y="1155700"/>
                </a:lnTo>
                <a:lnTo>
                  <a:pt x="1270942" y="1155700"/>
                </a:lnTo>
                <a:lnTo>
                  <a:pt x="1275093" y="1168400"/>
                </a:lnTo>
                <a:lnTo>
                  <a:pt x="1278329" y="1193800"/>
                </a:lnTo>
                <a:lnTo>
                  <a:pt x="1279503" y="1206500"/>
                </a:lnTo>
                <a:close/>
              </a:path>
              <a:path w="2230120" h="2641600">
                <a:moveTo>
                  <a:pt x="1992640" y="1473200"/>
                </a:moveTo>
                <a:lnTo>
                  <a:pt x="1836386" y="1473200"/>
                </a:lnTo>
                <a:lnTo>
                  <a:pt x="2187958" y="1358900"/>
                </a:lnTo>
                <a:lnTo>
                  <a:pt x="2187958" y="1092200"/>
                </a:lnTo>
                <a:lnTo>
                  <a:pt x="2229939" y="1092200"/>
                </a:lnTo>
                <a:lnTo>
                  <a:pt x="2229939" y="1409700"/>
                </a:lnTo>
                <a:lnTo>
                  <a:pt x="2187958" y="1409700"/>
                </a:lnTo>
                <a:lnTo>
                  <a:pt x="1992640" y="1473200"/>
                </a:lnTo>
                <a:close/>
              </a:path>
              <a:path w="2230120" h="2641600">
                <a:moveTo>
                  <a:pt x="1836386" y="1473200"/>
                </a:moveTo>
                <a:lnTo>
                  <a:pt x="1794385" y="1473200"/>
                </a:lnTo>
                <a:lnTo>
                  <a:pt x="1794385" y="1206500"/>
                </a:lnTo>
                <a:lnTo>
                  <a:pt x="1603551" y="1117600"/>
                </a:lnTo>
                <a:lnTo>
                  <a:pt x="1717469" y="1117600"/>
                </a:lnTo>
                <a:lnTo>
                  <a:pt x="1794385" y="1155700"/>
                </a:lnTo>
                <a:lnTo>
                  <a:pt x="1992640" y="1155700"/>
                </a:lnTo>
                <a:lnTo>
                  <a:pt x="1836386" y="1206500"/>
                </a:lnTo>
                <a:lnTo>
                  <a:pt x="1836386" y="1473200"/>
                </a:lnTo>
                <a:close/>
              </a:path>
              <a:path w="2230120" h="2641600">
                <a:moveTo>
                  <a:pt x="990997" y="1612900"/>
                </a:moveTo>
                <a:lnTo>
                  <a:pt x="977195" y="1612900"/>
                </a:lnTo>
                <a:lnTo>
                  <a:pt x="970758" y="1600200"/>
                </a:lnTo>
                <a:lnTo>
                  <a:pt x="962786" y="1600200"/>
                </a:lnTo>
                <a:lnTo>
                  <a:pt x="962091" y="1587500"/>
                </a:lnTo>
                <a:lnTo>
                  <a:pt x="963807" y="1574800"/>
                </a:lnTo>
                <a:lnTo>
                  <a:pt x="969953" y="1562100"/>
                </a:lnTo>
                <a:lnTo>
                  <a:pt x="977137" y="1524000"/>
                </a:lnTo>
                <a:lnTo>
                  <a:pt x="972265" y="1460500"/>
                </a:lnTo>
                <a:lnTo>
                  <a:pt x="942240" y="1384300"/>
                </a:lnTo>
                <a:lnTo>
                  <a:pt x="923682" y="1358900"/>
                </a:lnTo>
                <a:lnTo>
                  <a:pt x="903304" y="1346200"/>
                </a:lnTo>
                <a:lnTo>
                  <a:pt x="881840" y="1320800"/>
                </a:lnTo>
                <a:lnTo>
                  <a:pt x="860022" y="1295400"/>
                </a:lnTo>
                <a:lnTo>
                  <a:pt x="827645" y="1270000"/>
                </a:lnTo>
                <a:lnTo>
                  <a:pt x="797952" y="1244600"/>
                </a:lnTo>
                <a:lnTo>
                  <a:pt x="774051" y="1206500"/>
                </a:lnTo>
                <a:lnTo>
                  <a:pt x="759051" y="1155700"/>
                </a:lnTo>
                <a:lnTo>
                  <a:pt x="802023" y="1155700"/>
                </a:lnTo>
                <a:lnTo>
                  <a:pt x="820572" y="1206500"/>
                </a:lnTo>
                <a:lnTo>
                  <a:pt x="850163" y="1231900"/>
                </a:lnTo>
                <a:lnTo>
                  <a:pt x="887365" y="1270000"/>
                </a:lnTo>
                <a:lnTo>
                  <a:pt x="909070" y="1282700"/>
                </a:lnTo>
                <a:lnTo>
                  <a:pt x="931177" y="1308100"/>
                </a:lnTo>
                <a:lnTo>
                  <a:pt x="952820" y="1333500"/>
                </a:lnTo>
                <a:lnTo>
                  <a:pt x="973132" y="1358900"/>
                </a:lnTo>
                <a:lnTo>
                  <a:pt x="1015133" y="1358900"/>
                </a:lnTo>
                <a:lnTo>
                  <a:pt x="1015133" y="1460500"/>
                </a:lnTo>
                <a:lnTo>
                  <a:pt x="1017374" y="1473200"/>
                </a:lnTo>
                <a:lnTo>
                  <a:pt x="1018761" y="1485900"/>
                </a:lnTo>
                <a:lnTo>
                  <a:pt x="1019368" y="1498600"/>
                </a:lnTo>
                <a:lnTo>
                  <a:pt x="1019270" y="1511300"/>
                </a:lnTo>
                <a:lnTo>
                  <a:pt x="1065928" y="1511300"/>
                </a:lnTo>
                <a:lnTo>
                  <a:pt x="1059077" y="1524000"/>
                </a:lnTo>
                <a:lnTo>
                  <a:pt x="1031566" y="1562100"/>
                </a:lnTo>
                <a:lnTo>
                  <a:pt x="997114" y="1600200"/>
                </a:lnTo>
                <a:lnTo>
                  <a:pt x="990997" y="1612900"/>
                </a:lnTo>
                <a:close/>
              </a:path>
              <a:path w="2230120" h="2641600">
                <a:moveTo>
                  <a:pt x="1561529" y="1358900"/>
                </a:moveTo>
                <a:lnTo>
                  <a:pt x="1479353" y="1358900"/>
                </a:lnTo>
                <a:lnTo>
                  <a:pt x="1451777" y="1320800"/>
                </a:lnTo>
                <a:lnTo>
                  <a:pt x="1421368" y="1282700"/>
                </a:lnTo>
                <a:lnTo>
                  <a:pt x="1388103" y="1244600"/>
                </a:lnTo>
                <a:lnTo>
                  <a:pt x="1351958" y="1219200"/>
                </a:lnTo>
                <a:lnTo>
                  <a:pt x="1312913" y="1181100"/>
                </a:lnTo>
                <a:lnTo>
                  <a:pt x="1270942" y="1155700"/>
                </a:lnTo>
                <a:lnTo>
                  <a:pt x="1350732" y="1155700"/>
                </a:lnTo>
                <a:lnTo>
                  <a:pt x="1415102" y="1219200"/>
                </a:lnTo>
                <a:lnTo>
                  <a:pt x="1449727" y="1257300"/>
                </a:lnTo>
                <a:lnTo>
                  <a:pt x="1481509" y="1295400"/>
                </a:lnTo>
                <a:lnTo>
                  <a:pt x="1510455" y="1333500"/>
                </a:lnTo>
                <a:lnTo>
                  <a:pt x="1561529" y="1358900"/>
                </a:lnTo>
                <a:close/>
              </a:path>
              <a:path w="2230120" h="2641600">
                <a:moveTo>
                  <a:pt x="317232" y="1181100"/>
                </a:moveTo>
                <a:lnTo>
                  <a:pt x="293828" y="1181100"/>
                </a:lnTo>
                <a:lnTo>
                  <a:pt x="287754" y="1168400"/>
                </a:lnTo>
                <a:lnTo>
                  <a:pt x="322507" y="1168400"/>
                </a:lnTo>
                <a:lnTo>
                  <a:pt x="317232" y="1181100"/>
                </a:lnTo>
                <a:close/>
              </a:path>
              <a:path w="2230120" h="2641600">
                <a:moveTo>
                  <a:pt x="1065928" y="1511300"/>
                </a:moveTo>
                <a:lnTo>
                  <a:pt x="1019270" y="1511300"/>
                </a:lnTo>
                <a:lnTo>
                  <a:pt x="1038103" y="1473200"/>
                </a:lnTo>
                <a:lnTo>
                  <a:pt x="1050820" y="1435100"/>
                </a:lnTo>
                <a:lnTo>
                  <a:pt x="1057452" y="1384300"/>
                </a:lnTo>
                <a:lnTo>
                  <a:pt x="1058028" y="1333500"/>
                </a:lnTo>
                <a:lnTo>
                  <a:pt x="1052577" y="1282700"/>
                </a:lnTo>
                <a:lnTo>
                  <a:pt x="1051359" y="1270000"/>
                </a:lnTo>
                <a:lnTo>
                  <a:pt x="1054887" y="1270000"/>
                </a:lnTo>
                <a:lnTo>
                  <a:pt x="1061649" y="1257300"/>
                </a:lnTo>
                <a:lnTo>
                  <a:pt x="1084183" y="1257300"/>
                </a:lnTo>
                <a:lnTo>
                  <a:pt x="1126381" y="1295400"/>
                </a:lnTo>
                <a:lnTo>
                  <a:pt x="1161707" y="1320800"/>
                </a:lnTo>
                <a:lnTo>
                  <a:pt x="1099346" y="1320800"/>
                </a:lnTo>
                <a:lnTo>
                  <a:pt x="1099781" y="1384300"/>
                </a:lnTo>
                <a:lnTo>
                  <a:pt x="1093203" y="1435100"/>
                </a:lnTo>
                <a:lnTo>
                  <a:pt x="1079629" y="1485900"/>
                </a:lnTo>
                <a:lnTo>
                  <a:pt x="1065928" y="1511300"/>
                </a:lnTo>
                <a:close/>
              </a:path>
              <a:path w="2230120" h="2641600">
                <a:moveTo>
                  <a:pt x="1226274" y="1473200"/>
                </a:moveTo>
                <a:lnTo>
                  <a:pt x="1189985" y="1473200"/>
                </a:lnTo>
                <a:lnTo>
                  <a:pt x="1187906" y="1460500"/>
                </a:lnTo>
                <a:lnTo>
                  <a:pt x="1174688" y="1422400"/>
                </a:lnTo>
                <a:lnTo>
                  <a:pt x="1155596" y="1384300"/>
                </a:lnTo>
                <a:lnTo>
                  <a:pt x="1130519" y="1358900"/>
                </a:lnTo>
                <a:lnTo>
                  <a:pt x="1099346" y="1320800"/>
                </a:lnTo>
                <a:lnTo>
                  <a:pt x="1161707" y="1320800"/>
                </a:lnTo>
                <a:lnTo>
                  <a:pt x="1190292" y="1358900"/>
                </a:lnTo>
                <a:lnTo>
                  <a:pt x="1212266" y="1397000"/>
                </a:lnTo>
                <a:lnTo>
                  <a:pt x="1259445" y="1397000"/>
                </a:lnTo>
                <a:lnTo>
                  <a:pt x="1248347" y="1422400"/>
                </a:lnTo>
                <a:lnTo>
                  <a:pt x="1226274" y="1473200"/>
                </a:lnTo>
                <a:close/>
              </a:path>
              <a:path w="2230120" h="2641600">
                <a:moveTo>
                  <a:pt x="1651549" y="2603500"/>
                </a:moveTo>
                <a:lnTo>
                  <a:pt x="1478571" y="2603500"/>
                </a:lnTo>
                <a:lnTo>
                  <a:pt x="1635170" y="2565400"/>
                </a:lnTo>
                <a:lnTo>
                  <a:pt x="1683963" y="2552700"/>
                </a:lnTo>
                <a:lnTo>
                  <a:pt x="1726908" y="2527300"/>
                </a:lnTo>
                <a:lnTo>
                  <a:pt x="1765520" y="2501900"/>
                </a:lnTo>
                <a:lnTo>
                  <a:pt x="1799837" y="2463800"/>
                </a:lnTo>
                <a:lnTo>
                  <a:pt x="1829899" y="2438400"/>
                </a:lnTo>
                <a:lnTo>
                  <a:pt x="1855744" y="2400300"/>
                </a:lnTo>
                <a:lnTo>
                  <a:pt x="1877411" y="2362200"/>
                </a:lnTo>
                <a:lnTo>
                  <a:pt x="1894939" y="2324100"/>
                </a:lnTo>
                <a:lnTo>
                  <a:pt x="1908367" y="2286000"/>
                </a:lnTo>
                <a:lnTo>
                  <a:pt x="1917734" y="2235200"/>
                </a:lnTo>
                <a:lnTo>
                  <a:pt x="1923079" y="2197100"/>
                </a:lnTo>
                <a:lnTo>
                  <a:pt x="1924441" y="2146300"/>
                </a:lnTo>
                <a:lnTo>
                  <a:pt x="1921859" y="2082800"/>
                </a:lnTo>
                <a:lnTo>
                  <a:pt x="1915119" y="2044700"/>
                </a:lnTo>
                <a:lnTo>
                  <a:pt x="1902265" y="1993900"/>
                </a:lnTo>
                <a:lnTo>
                  <a:pt x="1884518" y="1955800"/>
                </a:lnTo>
                <a:lnTo>
                  <a:pt x="1863099" y="1905000"/>
                </a:lnTo>
                <a:lnTo>
                  <a:pt x="1839228" y="1854200"/>
                </a:lnTo>
                <a:lnTo>
                  <a:pt x="1814127" y="1803400"/>
                </a:lnTo>
                <a:lnTo>
                  <a:pt x="1789016" y="1765300"/>
                </a:lnTo>
                <a:lnTo>
                  <a:pt x="1765115" y="1727200"/>
                </a:lnTo>
                <a:lnTo>
                  <a:pt x="1743647" y="1689100"/>
                </a:lnTo>
                <a:lnTo>
                  <a:pt x="1794406" y="1689100"/>
                </a:lnTo>
                <a:lnTo>
                  <a:pt x="1794406" y="1511300"/>
                </a:lnTo>
                <a:lnTo>
                  <a:pt x="1548865" y="1397000"/>
                </a:lnTo>
                <a:lnTo>
                  <a:pt x="1651260" y="1397000"/>
                </a:lnTo>
                <a:lnTo>
                  <a:pt x="1794385" y="1473200"/>
                </a:lnTo>
                <a:lnTo>
                  <a:pt x="1992640" y="1473200"/>
                </a:lnTo>
                <a:lnTo>
                  <a:pt x="1836386" y="1524000"/>
                </a:lnTo>
                <a:lnTo>
                  <a:pt x="1836386" y="1765300"/>
                </a:lnTo>
                <a:lnTo>
                  <a:pt x="1840376" y="1765300"/>
                </a:lnTo>
                <a:lnTo>
                  <a:pt x="1844366" y="1778000"/>
                </a:lnTo>
                <a:lnTo>
                  <a:pt x="1988714" y="1778000"/>
                </a:lnTo>
                <a:lnTo>
                  <a:pt x="1869168" y="1816100"/>
                </a:lnTo>
                <a:lnTo>
                  <a:pt x="1893696" y="1866900"/>
                </a:lnTo>
                <a:lnTo>
                  <a:pt x="1916275" y="1917700"/>
                </a:lnTo>
                <a:lnTo>
                  <a:pt x="1935771" y="1968500"/>
                </a:lnTo>
                <a:lnTo>
                  <a:pt x="1951051" y="2019300"/>
                </a:lnTo>
                <a:lnTo>
                  <a:pt x="1960983" y="2057400"/>
                </a:lnTo>
                <a:lnTo>
                  <a:pt x="2108135" y="2057400"/>
                </a:lnTo>
                <a:lnTo>
                  <a:pt x="1964826" y="2108200"/>
                </a:lnTo>
                <a:lnTo>
                  <a:pt x="1966015" y="2159000"/>
                </a:lnTo>
                <a:lnTo>
                  <a:pt x="1963072" y="2209800"/>
                </a:lnTo>
                <a:lnTo>
                  <a:pt x="1955978" y="2260600"/>
                </a:lnTo>
                <a:lnTo>
                  <a:pt x="1944716" y="2311400"/>
                </a:lnTo>
                <a:lnTo>
                  <a:pt x="1929269" y="2349500"/>
                </a:lnTo>
                <a:lnTo>
                  <a:pt x="1909618" y="2400300"/>
                </a:lnTo>
                <a:lnTo>
                  <a:pt x="1885747" y="2438400"/>
                </a:lnTo>
                <a:lnTo>
                  <a:pt x="1857637" y="2463800"/>
                </a:lnTo>
                <a:lnTo>
                  <a:pt x="1825272" y="2501900"/>
                </a:lnTo>
                <a:lnTo>
                  <a:pt x="1788633" y="2527300"/>
                </a:lnTo>
                <a:lnTo>
                  <a:pt x="1747703" y="2565400"/>
                </a:lnTo>
                <a:lnTo>
                  <a:pt x="1702465" y="2590800"/>
                </a:lnTo>
                <a:lnTo>
                  <a:pt x="1651549" y="2603500"/>
                </a:lnTo>
                <a:close/>
              </a:path>
              <a:path w="2230120" h="2641600">
                <a:moveTo>
                  <a:pt x="1988714" y="1778000"/>
                </a:moveTo>
                <a:lnTo>
                  <a:pt x="1848398" y="1778000"/>
                </a:lnTo>
                <a:lnTo>
                  <a:pt x="2187958" y="1676400"/>
                </a:lnTo>
                <a:lnTo>
                  <a:pt x="2187958" y="1409700"/>
                </a:lnTo>
                <a:lnTo>
                  <a:pt x="2229939" y="1409700"/>
                </a:lnTo>
                <a:lnTo>
                  <a:pt x="2229939" y="1714500"/>
                </a:lnTo>
                <a:lnTo>
                  <a:pt x="2187958" y="1714500"/>
                </a:lnTo>
                <a:lnTo>
                  <a:pt x="1988714" y="1778000"/>
                </a:lnTo>
                <a:close/>
              </a:path>
              <a:path w="2230120" h="2641600">
                <a:moveTo>
                  <a:pt x="634352" y="1447800"/>
                </a:moveTo>
                <a:lnTo>
                  <a:pt x="626179" y="1447800"/>
                </a:lnTo>
                <a:lnTo>
                  <a:pt x="618465" y="1435100"/>
                </a:lnTo>
                <a:lnTo>
                  <a:pt x="641573" y="1435100"/>
                </a:lnTo>
                <a:lnTo>
                  <a:pt x="634352" y="1447800"/>
                </a:lnTo>
                <a:close/>
              </a:path>
              <a:path w="2230120" h="2641600">
                <a:moveTo>
                  <a:pt x="1734267" y="1612900"/>
                </a:moveTo>
                <a:lnTo>
                  <a:pt x="1708958" y="1612900"/>
                </a:lnTo>
                <a:lnTo>
                  <a:pt x="1714918" y="1600200"/>
                </a:lnTo>
                <a:lnTo>
                  <a:pt x="1728243" y="1600200"/>
                </a:lnTo>
                <a:lnTo>
                  <a:pt x="1734267" y="1612900"/>
                </a:lnTo>
                <a:close/>
              </a:path>
              <a:path w="2230120" h="2641600">
                <a:moveTo>
                  <a:pt x="1738352" y="1739900"/>
                </a:moveTo>
                <a:lnTo>
                  <a:pt x="1695618" y="1739900"/>
                </a:lnTo>
                <a:lnTo>
                  <a:pt x="1699752" y="1714500"/>
                </a:lnTo>
                <a:lnTo>
                  <a:pt x="1702105" y="1689100"/>
                </a:lnTo>
                <a:lnTo>
                  <a:pt x="1702626" y="1651000"/>
                </a:lnTo>
                <a:lnTo>
                  <a:pt x="1701267" y="1625600"/>
                </a:lnTo>
                <a:lnTo>
                  <a:pt x="1701841" y="1625600"/>
                </a:lnTo>
                <a:lnTo>
                  <a:pt x="1704502" y="1612900"/>
                </a:lnTo>
                <a:lnTo>
                  <a:pt x="1739174" y="1612900"/>
                </a:lnTo>
                <a:lnTo>
                  <a:pt x="1744762" y="1625600"/>
                </a:lnTo>
                <a:lnTo>
                  <a:pt x="1756615" y="1638300"/>
                </a:lnTo>
                <a:lnTo>
                  <a:pt x="1773555" y="1663700"/>
                </a:lnTo>
                <a:lnTo>
                  <a:pt x="1794406" y="1689100"/>
                </a:lnTo>
                <a:lnTo>
                  <a:pt x="1743647" y="1689100"/>
                </a:lnTo>
                <a:lnTo>
                  <a:pt x="1741556" y="1714500"/>
                </a:lnTo>
                <a:lnTo>
                  <a:pt x="1738352" y="1739900"/>
                </a:lnTo>
                <a:close/>
              </a:path>
              <a:path w="2230120" h="2641600">
                <a:moveTo>
                  <a:pt x="2108135" y="2057400"/>
                </a:moveTo>
                <a:lnTo>
                  <a:pt x="1960983" y="2057400"/>
                </a:lnTo>
                <a:lnTo>
                  <a:pt x="2187958" y="1993900"/>
                </a:lnTo>
                <a:lnTo>
                  <a:pt x="2187958" y="1714500"/>
                </a:lnTo>
                <a:lnTo>
                  <a:pt x="2229939" y="1714500"/>
                </a:lnTo>
                <a:lnTo>
                  <a:pt x="2229939" y="2006600"/>
                </a:lnTo>
                <a:lnTo>
                  <a:pt x="2228364" y="2006600"/>
                </a:lnTo>
                <a:lnTo>
                  <a:pt x="2227251" y="2019300"/>
                </a:lnTo>
                <a:lnTo>
                  <a:pt x="2215616" y="2019300"/>
                </a:lnTo>
                <a:lnTo>
                  <a:pt x="2108135" y="2057400"/>
                </a:lnTo>
                <a:close/>
              </a:path>
              <a:path w="2230120" h="2641600">
                <a:moveTo>
                  <a:pt x="1691725" y="1854200"/>
                </a:moveTo>
                <a:lnTo>
                  <a:pt x="1642214" y="1854200"/>
                </a:lnTo>
                <a:lnTo>
                  <a:pt x="1655099" y="1828800"/>
                </a:lnTo>
                <a:lnTo>
                  <a:pt x="1666401" y="1816100"/>
                </a:lnTo>
                <a:lnTo>
                  <a:pt x="1676152" y="1790700"/>
                </a:lnTo>
                <a:lnTo>
                  <a:pt x="1684383" y="1778000"/>
                </a:lnTo>
                <a:lnTo>
                  <a:pt x="1640008" y="1752600"/>
                </a:lnTo>
                <a:lnTo>
                  <a:pt x="1734105" y="1752600"/>
                </a:lnTo>
                <a:lnTo>
                  <a:pt x="1728883" y="1778000"/>
                </a:lnTo>
                <a:lnTo>
                  <a:pt x="1712931" y="1816100"/>
                </a:lnTo>
                <a:lnTo>
                  <a:pt x="1691725" y="1854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873798" y="4830243"/>
            <a:ext cx="841375" cy="1127125"/>
            <a:chOff x="7873798" y="4830243"/>
            <a:chExt cx="841375" cy="1127125"/>
          </a:xfrm>
        </p:grpSpPr>
        <p:sp>
          <p:nvSpPr>
            <p:cNvPr id="4" name="object 4"/>
            <p:cNvSpPr/>
            <p:nvPr/>
          </p:nvSpPr>
          <p:spPr>
            <a:xfrm>
              <a:off x="7873798" y="4830243"/>
              <a:ext cx="113664" cy="1100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926328" y="4980053"/>
              <a:ext cx="788670" cy="977265"/>
            </a:xfrm>
            <a:custGeom>
              <a:avLst/>
              <a:gdLst/>
              <a:ahLst/>
              <a:cxnLst/>
              <a:rect l="l" t="t" r="r" b="b"/>
              <a:pathLst>
                <a:path w="788670" h="977264">
                  <a:moveTo>
                    <a:pt x="735641" y="976701"/>
                  </a:moveTo>
                  <a:lnTo>
                    <a:pt x="691454" y="945010"/>
                  </a:lnTo>
                  <a:lnTo>
                    <a:pt x="648210" y="912200"/>
                  </a:lnTo>
                  <a:lnTo>
                    <a:pt x="605908" y="878272"/>
                  </a:lnTo>
                  <a:lnTo>
                    <a:pt x="564550" y="843224"/>
                  </a:lnTo>
                  <a:lnTo>
                    <a:pt x="524135" y="807056"/>
                  </a:lnTo>
                  <a:lnTo>
                    <a:pt x="484663" y="769770"/>
                  </a:lnTo>
                  <a:lnTo>
                    <a:pt x="446134" y="731364"/>
                  </a:lnTo>
                  <a:lnTo>
                    <a:pt x="408645" y="691937"/>
                  </a:lnTo>
                  <a:lnTo>
                    <a:pt x="372291" y="651587"/>
                  </a:lnTo>
                  <a:lnTo>
                    <a:pt x="337073" y="610315"/>
                  </a:lnTo>
                  <a:lnTo>
                    <a:pt x="302989" y="568121"/>
                  </a:lnTo>
                  <a:lnTo>
                    <a:pt x="270041" y="525004"/>
                  </a:lnTo>
                  <a:lnTo>
                    <a:pt x="238229" y="480965"/>
                  </a:lnTo>
                  <a:lnTo>
                    <a:pt x="207551" y="436003"/>
                  </a:lnTo>
                  <a:lnTo>
                    <a:pt x="180048" y="393520"/>
                  </a:lnTo>
                  <a:lnTo>
                    <a:pt x="153655" y="350461"/>
                  </a:lnTo>
                  <a:lnTo>
                    <a:pt x="128372" y="306826"/>
                  </a:lnTo>
                  <a:lnTo>
                    <a:pt x="104200" y="262616"/>
                  </a:lnTo>
                  <a:lnTo>
                    <a:pt x="81139" y="217831"/>
                  </a:lnTo>
                  <a:lnTo>
                    <a:pt x="59188" y="172472"/>
                  </a:lnTo>
                  <a:lnTo>
                    <a:pt x="38348" y="126537"/>
                  </a:lnTo>
                  <a:lnTo>
                    <a:pt x="18618" y="80027"/>
                  </a:lnTo>
                  <a:lnTo>
                    <a:pt x="0" y="32942"/>
                  </a:lnTo>
                  <a:lnTo>
                    <a:pt x="86035" y="0"/>
                  </a:lnTo>
                  <a:lnTo>
                    <a:pt x="103810" y="44949"/>
                  </a:lnTo>
                  <a:lnTo>
                    <a:pt x="122645" y="89350"/>
                  </a:lnTo>
                  <a:lnTo>
                    <a:pt x="142540" y="133201"/>
                  </a:lnTo>
                  <a:lnTo>
                    <a:pt x="163496" y="176503"/>
                  </a:lnTo>
                  <a:lnTo>
                    <a:pt x="185512" y="219255"/>
                  </a:lnTo>
                  <a:lnTo>
                    <a:pt x="208589" y="261458"/>
                  </a:lnTo>
                  <a:lnTo>
                    <a:pt x="232726" y="303113"/>
                  </a:lnTo>
                  <a:lnTo>
                    <a:pt x="257924" y="344218"/>
                  </a:lnTo>
                  <a:lnTo>
                    <a:pt x="284182" y="384774"/>
                  </a:lnTo>
                  <a:lnTo>
                    <a:pt x="313463" y="427690"/>
                  </a:lnTo>
                  <a:lnTo>
                    <a:pt x="343827" y="469725"/>
                  </a:lnTo>
                  <a:lnTo>
                    <a:pt x="375275" y="510880"/>
                  </a:lnTo>
                  <a:lnTo>
                    <a:pt x="407806" y="551154"/>
                  </a:lnTo>
                  <a:lnTo>
                    <a:pt x="441421" y="590548"/>
                  </a:lnTo>
                  <a:lnTo>
                    <a:pt x="476120" y="629062"/>
                  </a:lnTo>
                  <a:lnTo>
                    <a:pt x="511903" y="666696"/>
                  </a:lnTo>
                  <a:lnTo>
                    <a:pt x="548678" y="703354"/>
                  </a:lnTo>
                  <a:lnTo>
                    <a:pt x="586353" y="738944"/>
                  </a:lnTo>
                  <a:lnTo>
                    <a:pt x="624928" y="773466"/>
                  </a:lnTo>
                  <a:lnTo>
                    <a:pt x="664404" y="806919"/>
                  </a:lnTo>
                  <a:lnTo>
                    <a:pt x="704780" y="839305"/>
                  </a:lnTo>
                  <a:lnTo>
                    <a:pt x="746057" y="870621"/>
                  </a:lnTo>
                  <a:lnTo>
                    <a:pt x="788234" y="900869"/>
                  </a:lnTo>
                  <a:lnTo>
                    <a:pt x="735641" y="976701"/>
                  </a:lnTo>
                  <a:close/>
                </a:path>
              </a:pathLst>
            </a:custGeom>
            <a:solidFill>
              <a:srgbClr val="C8C8C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0338748" y="3781006"/>
            <a:ext cx="125730" cy="886460"/>
          </a:xfrm>
          <a:custGeom>
            <a:avLst/>
            <a:gdLst/>
            <a:ahLst/>
            <a:cxnLst/>
            <a:rect l="l" t="t" r="r" b="b"/>
            <a:pathLst>
              <a:path w="125729" h="886460">
                <a:moveTo>
                  <a:pt x="90502" y="885959"/>
                </a:moveTo>
                <a:lnTo>
                  <a:pt x="0" y="868838"/>
                </a:lnTo>
                <a:lnTo>
                  <a:pt x="8903" y="817682"/>
                </a:lnTo>
                <a:lnTo>
                  <a:pt x="16437" y="766393"/>
                </a:lnTo>
                <a:lnTo>
                  <a:pt x="22600" y="714972"/>
                </a:lnTo>
                <a:lnTo>
                  <a:pt x="27394" y="663419"/>
                </a:lnTo>
                <a:lnTo>
                  <a:pt x="30818" y="611734"/>
                </a:lnTo>
                <a:lnTo>
                  <a:pt x="32873" y="559917"/>
                </a:lnTo>
                <a:lnTo>
                  <a:pt x="33557" y="507967"/>
                </a:lnTo>
                <a:lnTo>
                  <a:pt x="33557" y="0"/>
                </a:lnTo>
                <a:lnTo>
                  <a:pt x="125654" y="0"/>
                </a:lnTo>
                <a:lnTo>
                  <a:pt x="125654" y="507967"/>
                </a:lnTo>
                <a:lnTo>
                  <a:pt x="124937" y="562370"/>
                </a:lnTo>
                <a:lnTo>
                  <a:pt x="122785" y="616637"/>
                </a:lnTo>
                <a:lnTo>
                  <a:pt x="119199" y="670770"/>
                </a:lnTo>
                <a:lnTo>
                  <a:pt x="114178" y="724768"/>
                </a:lnTo>
                <a:lnTo>
                  <a:pt x="107721" y="778632"/>
                </a:lnTo>
                <a:lnTo>
                  <a:pt x="99829" y="832363"/>
                </a:lnTo>
                <a:lnTo>
                  <a:pt x="90502" y="885959"/>
                </a:lnTo>
                <a:close/>
              </a:path>
            </a:pathLst>
          </a:custGeom>
          <a:solidFill>
            <a:srgbClr val="C8C8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72307" y="359629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09" h="92710">
                <a:moveTo>
                  <a:pt x="92096" y="92357"/>
                </a:moveTo>
                <a:lnTo>
                  <a:pt x="0" y="92357"/>
                </a:lnTo>
                <a:lnTo>
                  <a:pt x="0" y="0"/>
                </a:lnTo>
                <a:lnTo>
                  <a:pt x="92096" y="0"/>
                </a:lnTo>
                <a:lnTo>
                  <a:pt x="92096" y="92357"/>
                </a:lnTo>
                <a:close/>
              </a:path>
            </a:pathLst>
          </a:custGeom>
          <a:solidFill>
            <a:srgbClr val="C8C8C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023835" y="3273038"/>
            <a:ext cx="2210435" cy="2678430"/>
            <a:chOff x="8023835" y="3273038"/>
            <a:chExt cx="2210435" cy="2678430"/>
          </a:xfrm>
        </p:grpSpPr>
        <p:sp>
          <p:nvSpPr>
            <p:cNvPr id="9" name="object 9"/>
            <p:cNvSpPr/>
            <p:nvPr/>
          </p:nvSpPr>
          <p:spPr>
            <a:xfrm>
              <a:off x="8023835" y="3273038"/>
              <a:ext cx="2210435" cy="2678430"/>
            </a:xfrm>
            <a:custGeom>
              <a:avLst/>
              <a:gdLst/>
              <a:ahLst/>
              <a:cxnLst/>
              <a:rect l="l" t="t" r="r" b="b"/>
              <a:pathLst>
                <a:path w="2210434" h="2678429">
                  <a:moveTo>
                    <a:pt x="1105162" y="2678376"/>
                  </a:moveTo>
                  <a:lnTo>
                    <a:pt x="1044720" y="2651804"/>
                  </a:lnTo>
                  <a:lnTo>
                    <a:pt x="985292" y="2623019"/>
                  </a:lnTo>
                  <a:lnTo>
                    <a:pt x="926960" y="2592068"/>
                  </a:lnTo>
                  <a:lnTo>
                    <a:pt x="869797" y="2558986"/>
                  </a:lnTo>
                  <a:lnTo>
                    <a:pt x="813889" y="2523825"/>
                  </a:lnTo>
                  <a:lnTo>
                    <a:pt x="759310" y="2486624"/>
                  </a:lnTo>
                  <a:lnTo>
                    <a:pt x="706124" y="2447436"/>
                  </a:lnTo>
                  <a:lnTo>
                    <a:pt x="654411" y="2406313"/>
                  </a:lnTo>
                  <a:lnTo>
                    <a:pt x="604242" y="2363319"/>
                  </a:lnTo>
                  <a:lnTo>
                    <a:pt x="555683" y="2318498"/>
                  </a:lnTo>
                  <a:lnTo>
                    <a:pt x="508794" y="2271924"/>
                  </a:lnTo>
                  <a:lnTo>
                    <a:pt x="463644" y="2223652"/>
                  </a:lnTo>
                  <a:lnTo>
                    <a:pt x="420297" y="2173750"/>
                  </a:lnTo>
                  <a:lnTo>
                    <a:pt x="378806" y="2122284"/>
                  </a:lnTo>
                  <a:lnTo>
                    <a:pt x="339227" y="2069320"/>
                  </a:lnTo>
                  <a:lnTo>
                    <a:pt x="301617" y="2014935"/>
                  </a:lnTo>
                  <a:lnTo>
                    <a:pt x="266026" y="1959205"/>
                  </a:lnTo>
                  <a:lnTo>
                    <a:pt x="232498" y="1902201"/>
                  </a:lnTo>
                  <a:lnTo>
                    <a:pt x="201084" y="1843997"/>
                  </a:lnTo>
                  <a:lnTo>
                    <a:pt x="171822" y="1784676"/>
                  </a:lnTo>
                  <a:lnTo>
                    <a:pt x="144753" y="1724316"/>
                  </a:lnTo>
                  <a:lnTo>
                    <a:pt x="119915" y="1663000"/>
                  </a:lnTo>
                  <a:lnTo>
                    <a:pt x="97339" y="1600810"/>
                  </a:lnTo>
                  <a:lnTo>
                    <a:pt x="77058" y="1537832"/>
                  </a:lnTo>
                  <a:lnTo>
                    <a:pt x="59097" y="1474144"/>
                  </a:lnTo>
                  <a:lnTo>
                    <a:pt x="43481" y="1409842"/>
                  </a:lnTo>
                  <a:lnTo>
                    <a:pt x="30232" y="1345007"/>
                  </a:lnTo>
                  <a:lnTo>
                    <a:pt x="19369" y="1279727"/>
                  </a:lnTo>
                  <a:lnTo>
                    <a:pt x="10903" y="1214091"/>
                  </a:lnTo>
                  <a:lnTo>
                    <a:pt x="4848" y="1148186"/>
                  </a:lnTo>
                  <a:lnTo>
                    <a:pt x="1212" y="1082106"/>
                  </a:lnTo>
                  <a:lnTo>
                    <a:pt x="0" y="1015935"/>
                  </a:lnTo>
                  <a:lnTo>
                    <a:pt x="0" y="277073"/>
                  </a:lnTo>
                  <a:lnTo>
                    <a:pt x="1105162" y="0"/>
                  </a:lnTo>
                  <a:lnTo>
                    <a:pt x="2210325" y="277073"/>
                  </a:lnTo>
                  <a:lnTo>
                    <a:pt x="2210325" y="1015935"/>
                  </a:lnTo>
                  <a:lnTo>
                    <a:pt x="2210022" y="1049031"/>
                  </a:lnTo>
                  <a:lnTo>
                    <a:pt x="2207598" y="1115158"/>
                  </a:lnTo>
                  <a:lnTo>
                    <a:pt x="2202751" y="1181172"/>
                  </a:lnTo>
                  <a:lnTo>
                    <a:pt x="2195490" y="1246942"/>
                  </a:lnTo>
                  <a:lnTo>
                    <a:pt x="2185822" y="1312422"/>
                  </a:lnTo>
                  <a:lnTo>
                    <a:pt x="2173765" y="1377480"/>
                  </a:lnTo>
                  <a:lnTo>
                    <a:pt x="2159329" y="1442070"/>
                  </a:lnTo>
                  <a:lnTo>
                    <a:pt x="2142542" y="1506065"/>
                  </a:lnTo>
                  <a:lnTo>
                    <a:pt x="2123415" y="1569420"/>
                  </a:lnTo>
                  <a:lnTo>
                    <a:pt x="2101985" y="1632004"/>
                  </a:lnTo>
                  <a:lnTo>
                    <a:pt x="2078268" y="1693778"/>
                  </a:lnTo>
                  <a:lnTo>
                    <a:pt x="2052314" y="1754615"/>
                  </a:lnTo>
                  <a:lnTo>
                    <a:pt x="2024141" y="1814476"/>
                  </a:lnTo>
                  <a:lnTo>
                    <a:pt x="1993803" y="1873238"/>
                  </a:lnTo>
                  <a:lnTo>
                    <a:pt x="1961320" y="1930862"/>
                  </a:lnTo>
                  <a:lnTo>
                    <a:pt x="1926762" y="1987229"/>
                  </a:lnTo>
                  <a:lnTo>
                    <a:pt x="1890149" y="2042305"/>
                  </a:lnTo>
                  <a:lnTo>
                    <a:pt x="1851555" y="2095979"/>
                  </a:lnTo>
                  <a:lnTo>
                    <a:pt x="1811006" y="2148212"/>
                  </a:lnTo>
                  <a:lnTo>
                    <a:pt x="1768584" y="2198897"/>
                  </a:lnTo>
                  <a:lnTo>
                    <a:pt x="1724319" y="2248000"/>
                  </a:lnTo>
                  <a:lnTo>
                    <a:pt x="1678302" y="2295423"/>
                  </a:lnTo>
                  <a:lnTo>
                    <a:pt x="1630563" y="2341137"/>
                  </a:lnTo>
                  <a:lnTo>
                    <a:pt x="1581199" y="2385044"/>
                  </a:lnTo>
                  <a:lnTo>
                    <a:pt x="1530241" y="2427116"/>
                  </a:lnTo>
                  <a:lnTo>
                    <a:pt x="1477791" y="2467272"/>
                  </a:lnTo>
                  <a:lnTo>
                    <a:pt x="1423890" y="2505479"/>
                  </a:lnTo>
                  <a:lnTo>
                    <a:pt x="1368647" y="2541661"/>
                  </a:lnTo>
                  <a:lnTo>
                    <a:pt x="1312092" y="2575794"/>
                  </a:lnTo>
                  <a:lnTo>
                    <a:pt x="1254345" y="2607809"/>
                  </a:lnTo>
                  <a:lnTo>
                    <a:pt x="1195445" y="2637688"/>
                  </a:lnTo>
                  <a:lnTo>
                    <a:pt x="1135510" y="2665367"/>
                  </a:lnTo>
                  <a:lnTo>
                    <a:pt x="1105162" y="2678376"/>
                  </a:lnTo>
                  <a:close/>
                </a:path>
              </a:pathLst>
            </a:custGeom>
            <a:solidFill>
              <a:srgbClr val="C8C8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254078" y="3511033"/>
              <a:ext cx="1750060" cy="2187575"/>
            </a:xfrm>
            <a:custGeom>
              <a:avLst/>
              <a:gdLst/>
              <a:ahLst/>
              <a:cxnLst/>
              <a:rect l="l" t="t" r="r" b="b"/>
              <a:pathLst>
                <a:path w="1750059" h="2187575">
                  <a:moveTo>
                    <a:pt x="874920" y="2186975"/>
                  </a:moveTo>
                  <a:lnTo>
                    <a:pt x="826417" y="2162044"/>
                  </a:lnTo>
                  <a:lnTo>
                    <a:pt x="778811" y="2135433"/>
                  </a:lnTo>
                  <a:lnTo>
                    <a:pt x="732157" y="2107174"/>
                  </a:lnTo>
                  <a:lnTo>
                    <a:pt x="686513" y="2077300"/>
                  </a:lnTo>
                  <a:lnTo>
                    <a:pt x="641934" y="2045853"/>
                  </a:lnTo>
                  <a:lnTo>
                    <a:pt x="598474" y="2012869"/>
                  </a:lnTo>
                  <a:lnTo>
                    <a:pt x="556190" y="1978382"/>
                  </a:lnTo>
                  <a:lnTo>
                    <a:pt x="515132" y="1942440"/>
                  </a:lnTo>
                  <a:lnTo>
                    <a:pt x="475343" y="1905084"/>
                  </a:lnTo>
                  <a:lnTo>
                    <a:pt x="436878" y="1866360"/>
                  </a:lnTo>
                  <a:lnTo>
                    <a:pt x="399781" y="1826319"/>
                  </a:lnTo>
                  <a:lnTo>
                    <a:pt x="364099" y="1785005"/>
                  </a:lnTo>
                  <a:lnTo>
                    <a:pt x="329873" y="1742465"/>
                  </a:lnTo>
                  <a:lnTo>
                    <a:pt x="297144" y="1698760"/>
                  </a:lnTo>
                  <a:lnTo>
                    <a:pt x="265956" y="1653934"/>
                  </a:lnTo>
                  <a:lnTo>
                    <a:pt x="236343" y="1608047"/>
                  </a:lnTo>
                  <a:lnTo>
                    <a:pt x="208344" y="1561152"/>
                  </a:lnTo>
                  <a:lnTo>
                    <a:pt x="181994" y="1513305"/>
                  </a:lnTo>
                  <a:lnTo>
                    <a:pt x="157318" y="1464571"/>
                  </a:lnTo>
                  <a:lnTo>
                    <a:pt x="134352" y="1415002"/>
                  </a:lnTo>
                  <a:lnTo>
                    <a:pt x="113121" y="1364661"/>
                  </a:lnTo>
                  <a:lnTo>
                    <a:pt x="93656" y="1313610"/>
                  </a:lnTo>
                  <a:lnTo>
                    <a:pt x="75973" y="1261910"/>
                  </a:lnTo>
                  <a:lnTo>
                    <a:pt x="60098" y="1209621"/>
                  </a:lnTo>
                  <a:lnTo>
                    <a:pt x="46048" y="1156811"/>
                  </a:lnTo>
                  <a:lnTo>
                    <a:pt x="33845" y="1103543"/>
                  </a:lnTo>
                  <a:lnTo>
                    <a:pt x="23497" y="1049878"/>
                  </a:lnTo>
                  <a:lnTo>
                    <a:pt x="15023" y="995888"/>
                  </a:lnTo>
                  <a:lnTo>
                    <a:pt x="8426" y="941630"/>
                  </a:lnTo>
                  <a:lnTo>
                    <a:pt x="3724" y="887177"/>
                  </a:lnTo>
                  <a:lnTo>
                    <a:pt x="912" y="832589"/>
                  </a:lnTo>
                  <a:lnTo>
                    <a:pt x="0" y="777941"/>
                  </a:lnTo>
                  <a:lnTo>
                    <a:pt x="0" y="219349"/>
                  </a:lnTo>
                  <a:lnTo>
                    <a:pt x="874920" y="0"/>
                  </a:lnTo>
                  <a:lnTo>
                    <a:pt x="1749841" y="219349"/>
                  </a:lnTo>
                  <a:lnTo>
                    <a:pt x="1749841" y="777941"/>
                  </a:lnTo>
                  <a:lnTo>
                    <a:pt x="1748875" y="833702"/>
                  </a:lnTo>
                  <a:lnTo>
                    <a:pt x="1745951" y="889290"/>
                  </a:lnTo>
                  <a:lnTo>
                    <a:pt x="1741070" y="944704"/>
                  </a:lnTo>
                  <a:lnTo>
                    <a:pt x="1734231" y="999946"/>
                  </a:lnTo>
                  <a:lnTo>
                    <a:pt x="1725435" y="1055014"/>
                  </a:lnTo>
                  <a:lnTo>
                    <a:pt x="1716675" y="1100136"/>
                  </a:lnTo>
                  <a:lnTo>
                    <a:pt x="1706610" y="1144943"/>
                  </a:lnTo>
                  <a:lnTo>
                    <a:pt x="1695241" y="1189434"/>
                  </a:lnTo>
                  <a:lnTo>
                    <a:pt x="1682570" y="1233611"/>
                  </a:lnTo>
                  <a:lnTo>
                    <a:pt x="1668615" y="1277399"/>
                  </a:lnTo>
                  <a:lnTo>
                    <a:pt x="1653403" y="1320721"/>
                  </a:lnTo>
                  <a:lnTo>
                    <a:pt x="1636934" y="1363577"/>
                  </a:lnTo>
                  <a:lnTo>
                    <a:pt x="1619207" y="1405968"/>
                  </a:lnTo>
                  <a:lnTo>
                    <a:pt x="1600250" y="1447825"/>
                  </a:lnTo>
                  <a:lnTo>
                    <a:pt x="1580098" y="1489070"/>
                  </a:lnTo>
                  <a:lnTo>
                    <a:pt x="1558752" y="1529705"/>
                  </a:lnTo>
                  <a:lnTo>
                    <a:pt x="1536210" y="1569730"/>
                  </a:lnTo>
                  <a:lnTo>
                    <a:pt x="1512512" y="1609079"/>
                  </a:lnTo>
                  <a:lnTo>
                    <a:pt x="1487697" y="1647683"/>
                  </a:lnTo>
                  <a:lnTo>
                    <a:pt x="1461766" y="1685543"/>
                  </a:lnTo>
                  <a:lnTo>
                    <a:pt x="1434720" y="1722657"/>
                  </a:lnTo>
                  <a:lnTo>
                    <a:pt x="1406602" y="1758964"/>
                  </a:lnTo>
                  <a:lnTo>
                    <a:pt x="1377462" y="1794399"/>
                  </a:lnTo>
                  <a:lnTo>
                    <a:pt x="1347300" y="1828962"/>
                  </a:lnTo>
                  <a:lnTo>
                    <a:pt x="1316116" y="1862655"/>
                  </a:lnTo>
                  <a:lnTo>
                    <a:pt x="1283967" y="1895420"/>
                  </a:lnTo>
                  <a:lnTo>
                    <a:pt x="1250904" y="1927200"/>
                  </a:lnTo>
                  <a:lnTo>
                    <a:pt x="1216926" y="1957997"/>
                  </a:lnTo>
                  <a:lnTo>
                    <a:pt x="1182034" y="1987811"/>
                  </a:lnTo>
                  <a:lnTo>
                    <a:pt x="1146287" y="2016587"/>
                  </a:lnTo>
                  <a:lnTo>
                    <a:pt x="1109748" y="2044281"/>
                  </a:lnTo>
                  <a:lnTo>
                    <a:pt x="1072418" y="2070889"/>
                  </a:lnTo>
                  <a:lnTo>
                    <a:pt x="1034294" y="2096412"/>
                  </a:lnTo>
                  <a:lnTo>
                    <a:pt x="995442" y="2120808"/>
                  </a:lnTo>
                  <a:lnTo>
                    <a:pt x="955930" y="2144033"/>
                  </a:lnTo>
                  <a:lnTo>
                    <a:pt x="915756" y="2166089"/>
                  </a:lnTo>
                  <a:lnTo>
                    <a:pt x="874920" y="2186975"/>
                  </a:lnTo>
                  <a:close/>
                </a:path>
              </a:pathLst>
            </a:custGeom>
            <a:solidFill>
              <a:srgbClr val="0093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254073" y="3511041"/>
              <a:ext cx="1725930" cy="2187575"/>
            </a:xfrm>
            <a:custGeom>
              <a:avLst/>
              <a:gdLst/>
              <a:ahLst/>
              <a:cxnLst/>
              <a:rect l="l" t="t" r="r" b="b"/>
              <a:pathLst>
                <a:path w="1725929" h="2187575">
                  <a:moveTo>
                    <a:pt x="874915" y="0"/>
                  </a:moveTo>
                  <a:lnTo>
                    <a:pt x="0" y="219341"/>
                  </a:lnTo>
                  <a:lnTo>
                    <a:pt x="0" y="777938"/>
                  </a:lnTo>
                  <a:lnTo>
                    <a:pt x="977" y="833818"/>
                  </a:lnTo>
                  <a:lnTo>
                    <a:pt x="3898" y="889469"/>
                  </a:lnTo>
                  <a:lnTo>
                    <a:pt x="8788" y="944880"/>
                  </a:lnTo>
                  <a:lnTo>
                    <a:pt x="15621" y="1000061"/>
                  </a:lnTo>
                  <a:lnTo>
                    <a:pt x="24409" y="1055014"/>
                  </a:lnTo>
                  <a:lnTo>
                    <a:pt x="874915" y="1055014"/>
                  </a:lnTo>
                  <a:lnTo>
                    <a:pt x="874915" y="0"/>
                  </a:lnTo>
                  <a:close/>
                </a:path>
                <a:path w="1725929" h="2187575">
                  <a:moveTo>
                    <a:pt x="1725434" y="1055014"/>
                  </a:moveTo>
                  <a:lnTo>
                    <a:pt x="874915" y="1055014"/>
                  </a:lnTo>
                  <a:lnTo>
                    <a:pt x="874915" y="2186978"/>
                  </a:lnTo>
                  <a:lnTo>
                    <a:pt x="915758" y="2166086"/>
                  </a:lnTo>
                  <a:lnTo>
                    <a:pt x="955929" y="2144026"/>
                  </a:lnTo>
                  <a:lnTo>
                    <a:pt x="995438" y="2120811"/>
                  </a:lnTo>
                  <a:lnTo>
                    <a:pt x="1034288" y="2096414"/>
                  </a:lnTo>
                  <a:lnTo>
                    <a:pt x="1072413" y="2070887"/>
                  </a:lnTo>
                  <a:lnTo>
                    <a:pt x="1109751" y="2044280"/>
                  </a:lnTo>
                  <a:lnTo>
                    <a:pt x="1146289" y="2016582"/>
                  </a:lnTo>
                  <a:lnTo>
                    <a:pt x="1182039" y="1987804"/>
                  </a:lnTo>
                  <a:lnTo>
                    <a:pt x="1216926" y="1957997"/>
                  </a:lnTo>
                  <a:lnTo>
                    <a:pt x="1250899" y="1927199"/>
                  </a:lnTo>
                  <a:lnTo>
                    <a:pt x="1283970" y="1895424"/>
                  </a:lnTo>
                  <a:lnTo>
                    <a:pt x="1316113" y="1862658"/>
                  </a:lnTo>
                  <a:lnTo>
                    <a:pt x="1347304" y="1828965"/>
                  </a:lnTo>
                  <a:lnTo>
                    <a:pt x="1377467" y="1794395"/>
                  </a:lnTo>
                  <a:lnTo>
                    <a:pt x="1406601" y="1758962"/>
                  </a:lnTo>
                  <a:lnTo>
                    <a:pt x="1434719" y="1722653"/>
                  </a:lnTo>
                  <a:lnTo>
                    <a:pt x="1461770" y="1685544"/>
                  </a:lnTo>
                  <a:lnTo>
                    <a:pt x="1487690" y="1647685"/>
                  </a:lnTo>
                  <a:lnTo>
                    <a:pt x="1512506" y="1609077"/>
                  </a:lnTo>
                  <a:lnTo>
                    <a:pt x="1536204" y="1569732"/>
                  </a:lnTo>
                  <a:lnTo>
                    <a:pt x="1558747" y="1529702"/>
                  </a:lnTo>
                  <a:lnTo>
                    <a:pt x="1580095" y="1489062"/>
                  </a:lnTo>
                  <a:lnTo>
                    <a:pt x="1600250" y="1447825"/>
                  </a:lnTo>
                  <a:lnTo>
                    <a:pt x="1619211" y="1405966"/>
                  </a:lnTo>
                  <a:lnTo>
                    <a:pt x="1636928" y="1363573"/>
                  </a:lnTo>
                  <a:lnTo>
                    <a:pt x="1653400" y="1320723"/>
                  </a:lnTo>
                  <a:lnTo>
                    <a:pt x="1668614" y="1277391"/>
                  </a:lnTo>
                  <a:lnTo>
                    <a:pt x="1682572" y="1233614"/>
                  </a:lnTo>
                  <a:lnTo>
                    <a:pt x="1695234" y="1189431"/>
                  </a:lnTo>
                  <a:lnTo>
                    <a:pt x="1706613" y="1144943"/>
                  </a:lnTo>
                  <a:lnTo>
                    <a:pt x="1716671" y="1100137"/>
                  </a:lnTo>
                  <a:lnTo>
                    <a:pt x="1725434" y="1055014"/>
                  </a:lnTo>
                  <a:close/>
                </a:path>
              </a:pathLst>
            </a:custGeom>
            <a:solidFill>
              <a:srgbClr val="5CB9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13260506" y="3084225"/>
            <a:ext cx="2343149" cy="2867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58418" y="6035497"/>
            <a:ext cx="2369185" cy="690880"/>
          </a:xfrm>
          <a:custGeom>
            <a:avLst/>
            <a:gdLst/>
            <a:ahLst/>
            <a:cxnLst/>
            <a:rect l="l" t="t" r="r" b="b"/>
            <a:pathLst>
              <a:path w="2369184" h="690879">
                <a:moveTo>
                  <a:pt x="2265153" y="690372"/>
                </a:moveTo>
                <a:lnTo>
                  <a:pt x="103639" y="690372"/>
                </a:lnTo>
                <a:lnTo>
                  <a:pt x="63298" y="682234"/>
                </a:lnTo>
                <a:lnTo>
                  <a:pt x="30355" y="660041"/>
                </a:lnTo>
                <a:lnTo>
                  <a:pt x="8144" y="627124"/>
                </a:lnTo>
                <a:lnTo>
                  <a:pt x="0" y="586816"/>
                </a:lnTo>
                <a:lnTo>
                  <a:pt x="0" y="103555"/>
                </a:lnTo>
                <a:lnTo>
                  <a:pt x="8144" y="63247"/>
                </a:lnTo>
                <a:lnTo>
                  <a:pt x="30355" y="30330"/>
                </a:lnTo>
                <a:lnTo>
                  <a:pt x="63298" y="8137"/>
                </a:lnTo>
                <a:lnTo>
                  <a:pt x="103639" y="0"/>
                </a:lnTo>
                <a:lnTo>
                  <a:pt x="2265153" y="0"/>
                </a:lnTo>
                <a:lnTo>
                  <a:pt x="2304817" y="7882"/>
                </a:lnTo>
                <a:lnTo>
                  <a:pt x="2338440" y="30330"/>
                </a:lnTo>
                <a:lnTo>
                  <a:pt x="2360905" y="63926"/>
                </a:lnTo>
                <a:lnTo>
                  <a:pt x="2368792" y="103555"/>
                </a:lnTo>
                <a:lnTo>
                  <a:pt x="2368792" y="586816"/>
                </a:lnTo>
                <a:lnTo>
                  <a:pt x="2360905" y="626445"/>
                </a:lnTo>
                <a:lnTo>
                  <a:pt x="2338440" y="660041"/>
                </a:lnTo>
                <a:lnTo>
                  <a:pt x="2304817" y="682489"/>
                </a:lnTo>
                <a:lnTo>
                  <a:pt x="2265153" y="690372"/>
                </a:lnTo>
                <a:close/>
              </a:path>
            </a:pathLst>
          </a:custGeom>
          <a:solidFill>
            <a:srgbClr val="12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240948" y="6094996"/>
            <a:ext cx="18802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40">
                <a:solidFill>
                  <a:srgbClr val="FFFFFF"/>
                </a:solidFill>
                <a:latin typeface="Trebuchet MS"/>
                <a:cs typeface="Trebuchet MS"/>
              </a:rPr>
              <a:t>antivirus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89869" y="6035497"/>
            <a:ext cx="1767205" cy="690880"/>
          </a:xfrm>
          <a:custGeom>
            <a:avLst/>
            <a:gdLst/>
            <a:ahLst/>
            <a:cxnLst/>
            <a:rect l="l" t="t" r="r" b="b"/>
            <a:pathLst>
              <a:path w="1767204" h="690879">
                <a:moveTo>
                  <a:pt x="1663400" y="690372"/>
                </a:moveTo>
                <a:lnTo>
                  <a:pt x="103639" y="690372"/>
                </a:lnTo>
                <a:lnTo>
                  <a:pt x="63298" y="682234"/>
                </a:lnTo>
                <a:lnTo>
                  <a:pt x="30355" y="660041"/>
                </a:lnTo>
                <a:lnTo>
                  <a:pt x="8144" y="627124"/>
                </a:lnTo>
                <a:lnTo>
                  <a:pt x="0" y="586816"/>
                </a:lnTo>
                <a:lnTo>
                  <a:pt x="0" y="103555"/>
                </a:lnTo>
                <a:lnTo>
                  <a:pt x="8144" y="63247"/>
                </a:lnTo>
                <a:lnTo>
                  <a:pt x="30355" y="30330"/>
                </a:lnTo>
                <a:lnTo>
                  <a:pt x="63298" y="8137"/>
                </a:lnTo>
                <a:lnTo>
                  <a:pt x="103639" y="0"/>
                </a:lnTo>
                <a:lnTo>
                  <a:pt x="1663400" y="0"/>
                </a:lnTo>
                <a:lnTo>
                  <a:pt x="1703065" y="7882"/>
                </a:lnTo>
                <a:lnTo>
                  <a:pt x="1736688" y="30330"/>
                </a:lnTo>
                <a:lnTo>
                  <a:pt x="1759153" y="63926"/>
                </a:lnTo>
                <a:lnTo>
                  <a:pt x="1767040" y="103555"/>
                </a:lnTo>
                <a:lnTo>
                  <a:pt x="1767040" y="586816"/>
                </a:lnTo>
                <a:lnTo>
                  <a:pt x="1759153" y="626445"/>
                </a:lnTo>
                <a:lnTo>
                  <a:pt x="1736688" y="660041"/>
                </a:lnTo>
                <a:lnTo>
                  <a:pt x="1703065" y="682489"/>
                </a:lnTo>
                <a:lnTo>
                  <a:pt x="1663400" y="690372"/>
                </a:lnTo>
                <a:close/>
              </a:path>
            </a:pathLst>
          </a:custGeom>
          <a:solidFill>
            <a:srgbClr val="12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872399" y="6094996"/>
            <a:ext cx="140081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5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200" spc="10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200" spc="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200" spc="4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200" spc="2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200" spc="13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200" spc="14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865894" y="6035497"/>
            <a:ext cx="1122680" cy="690880"/>
          </a:xfrm>
          <a:custGeom>
            <a:avLst/>
            <a:gdLst/>
            <a:ahLst/>
            <a:cxnLst/>
            <a:rect l="l" t="t" r="r" b="b"/>
            <a:pathLst>
              <a:path w="1122680" h="690879">
                <a:moveTo>
                  <a:pt x="1018754" y="690372"/>
                </a:moveTo>
                <a:lnTo>
                  <a:pt x="103639" y="690372"/>
                </a:lnTo>
                <a:lnTo>
                  <a:pt x="63298" y="682234"/>
                </a:lnTo>
                <a:lnTo>
                  <a:pt x="30355" y="660041"/>
                </a:lnTo>
                <a:lnTo>
                  <a:pt x="8144" y="627124"/>
                </a:lnTo>
                <a:lnTo>
                  <a:pt x="0" y="586816"/>
                </a:lnTo>
                <a:lnTo>
                  <a:pt x="0" y="103555"/>
                </a:lnTo>
                <a:lnTo>
                  <a:pt x="8144" y="63247"/>
                </a:lnTo>
                <a:lnTo>
                  <a:pt x="30355" y="30330"/>
                </a:lnTo>
                <a:lnTo>
                  <a:pt x="63298" y="8137"/>
                </a:lnTo>
                <a:lnTo>
                  <a:pt x="103639" y="0"/>
                </a:lnTo>
                <a:lnTo>
                  <a:pt x="1018754" y="0"/>
                </a:lnTo>
                <a:lnTo>
                  <a:pt x="1058414" y="7882"/>
                </a:lnTo>
                <a:lnTo>
                  <a:pt x="1092037" y="30330"/>
                </a:lnTo>
                <a:lnTo>
                  <a:pt x="1114504" y="63926"/>
                </a:lnTo>
                <a:lnTo>
                  <a:pt x="1122393" y="103555"/>
                </a:lnTo>
                <a:lnTo>
                  <a:pt x="1122393" y="586816"/>
                </a:lnTo>
                <a:lnTo>
                  <a:pt x="1114249" y="627124"/>
                </a:lnTo>
                <a:lnTo>
                  <a:pt x="1092038" y="660041"/>
                </a:lnTo>
                <a:lnTo>
                  <a:pt x="1059095" y="682234"/>
                </a:lnTo>
                <a:lnTo>
                  <a:pt x="1018754" y="690372"/>
                </a:lnTo>
                <a:close/>
              </a:path>
            </a:pathLst>
          </a:custGeom>
          <a:solidFill>
            <a:srgbClr val="12B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048424" y="6094996"/>
            <a:ext cx="7569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4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200" spc="48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200" spc="60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010080" y="2036881"/>
            <a:ext cx="10205720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434"/>
              <a:t>Virtual </a:t>
            </a:r>
            <a:r>
              <a:rPr dirty="0" sz="6400" spc="480"/>
              <a:t>security</a:t>
            </a:r>
            <a:r>
              <a:rPr dirty="0" sz="6400" spc="-515"/>
              <a:t> </a:t>
            </a:r>
            <a:r>
              <a:rPr dirty="0" sz="6400" spc="520"/>
              <a:t>controls</a:t>
            </a:r>
            <a:endParaRPr sz="6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70"/>
              <a:t>Thank</a:t>
            </a:r>
            <a:r>
              <a:rPr dirty="0" spc="-110"/>
              <a:t> </a:t>
            </a:r>
            <a:r>
              <a:rPr dirty="0" spc="1375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saif haddad</dc:creator>
  <cp:keywords>DAFLY5fvsLE,BAFLY-ZkE5w</cp:keywords>
  <dc:title>Security</dc:title>
  <dcterms:created xsi:type="dcterms:W3CDTF">2022-09-08T15:53:10Z</dcterms:created>
  <dcterms:modified xsi:type="dcterms:W3CDTF">2022-09-08T15:53:10Z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2022-09-08T00:00:00Z</vt:filetime>
  </property>
</Properties>
</file>