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8288000" cy="10287000"/>
  <p:notesSz cx="18288000" cy="10287000"/>
  <p:defaultTextStyle>
    <a:defPPr>
      <a:defRPr lang="en-J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>
      <p:cViewPr varScale="1">
        <p:scale>
          <a:sx n="71" d="100"/>
          <a:sy n="71" d="100"/>
        </p:scale>
        <p:origin x="76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412930"/>
            <a:ext cx="18288000" cy="28575"/>
          </a:xfrm>
          <a:custGeom>
            <a:avLst/>
            <a:gdLst/>
            <a:ahLst/>
            <a:cxnLst/>
            <a:rect l="l" t="t" r="r" b="b"/>
            <a:pathLst>
              <a:path w="18288000" h="28575">
                <a:moveTo>
                  <a:pt x="0" y="28574"/>
                </a:moveTo>
                <a:lnTo>
                  <a:pt x="0" y="0"/>
                </a:lnTo>
                <a:lnTo>
                  <a:pt x="18287999" y="0"/>
                </a:lnTo>
                <a:lnTo>
                  <a:pt x="18287999" y="28574"/>
                </a:lnTo>
                <a:lnTo>
                  <a:pt x="0" y="285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27389" y="0"/>
            <a:ext cx="6560610" cy="1028699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1968" y="929695"/>
            <a:ext cx="209549" cy="84772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630367" y="2231823"/>
            <a:ext cx="14604" cy="2047875"/>
          </a:xfrm>
          <a:custGeom>
            <a:avLst/>
            <a:gdLst/>
            <a:ahLst/>
            <a:cxnLst/>
            <a:rect l="l" t="t" r="r" b="b"/>
            <a:pathLst>
              <a:path w="14604" h="2047875">
                <a:moveTo>
                  <a:pt x="0" y="2047875"/>
                </a:moveTo>
                <a:lnTo>
                  <a:pt x="14095" y="0"/>
                </a:lnTo>
              </a:path>
            </a:pathLst>
          </a:custGeom>
          <a:ln w="2858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550938" y="4278635"/>
            <a:ext cx="577850" cy="577850"/>
          </a:xfrm>
          <a:custGeom>
            <a:avLst/>
            <a:gdLst/>
            <a:ahLst/>
            <a:cxnLst/>
            <a:rect l="l" t="t" r="r" b="b"/>
            <a:pathLst>
              <a:path w="577850" h="577850">
                <a:moveTo>
                  <a:pt x="288906" y="577806"/>
                </a:moveTo>
                <a:lnTo>
                  <a:pt x="242041" y="574025"/>
                </a:lnTo>
                <a:lnTo>
                  <a:pt x="197587" y="563078"/>
                </a:lnTo>
                <a:lnTo>
                  <a:pt x="156135" y="545559"/>
                </a:lnTo>
                <a:lnTo>
                  <a:pt x="118280" y="522064"/>
                </a:lnTo>
                <a:lnTo>
                  <a:pt x="84617" y="493188"/>
                </a:lnTo>
                <a:lnTo>
                  <a:pt x="55741" y="459525"/>
                </a:lnTo>
                <a:lnTo>
                  <a:pt x="32246" y="421670"/>
                </a:lnTo>
                <a:lnTo>
                  <a:pt x="14728" y="380219"/>
                </a:lnTo>
                <a:lnTo>
                  <a:pt x="3781" y="335764"/>
                </a:lnTo>
                <a:lnTo>
                  <a:pt x="0" y="288900"/>
                </a:lnTo>
                <a:lnTo>
                  <a:pt x="3781" y="242041"/>
                </a:lnTo>
                <a:lnTo>
                  <a:pt x="14728" y="197587"/>
                </a:lnTo>
                <a:lnTo>
                  <a:pt x="32246" y="156135"/>
                </a:lnTo>
                <a:lnTo>
                  <a:pt x="55741" y="118280"/>
                </a:lnTo>
                <a:lnTo>
                  <a:pt x="84617" y="84617"/>
                </a:lnTo>
                <a:lnTo>
                  <a:pt x="118280" y="55741"/>
                </a:lnTo>
                <a:lnTo>
                  <a:pt x="156135" y="32246"/>
                </a:lnTo>
                <a:lnTo>
                  <a:pt x="197587" y="14728"/>
                </a:lnTo>
                <a:lnTo>
                  <a:pt x="242041" y="3781"/>
                </a:lnTo>
                <a:lnTo>
                  <a:pt x="288903" y="0"/>
                </a:lnTo>
                <a:lnTo>
                  <a:pt x="335764" y="3781"/>
                </a:lnTo>
                <a:lnTo>
                  <a:pt x="380218" y="14728"/>
                </a:lnTo>
                <a:lnTo>
                  <a:pt x="421670" y="32246"/>
                </a:lnTo>
                <a:lnTo>
                  <a:pt x="459525" y="55741"/>
                </a:lnTo>
                <a:lnTo>
                  <a:pt x="493188" y="84617"/>
                </a:lnTo>
                <a:lnTo>
                  <a:pt x="522064" y="118280"/>
                </a:lnTo>
                <a:lnTo>
                  <a:pt x="545559" y="156135"/>
                </a:lnTo>
                <a:lnTo>
                  <a:pt x="563077" y="197587"/>
                </a:lnTo>
                <a:lnTo>
                  <a:pt x="574025" y="242041"/>
                </a:lnTo>
                <a:lnTo>
                  <a:pt x="577805" y="288903"/>
                </a:lnTo>
                <a:lnTo>
                  <a:pt x="574025" y="335764"/>
                </a:lnTo>
                <a:lnTo>
                  <a:pt x="563077" y="380219"/>
                </a:lnTo>
                <a:lnTo>
                  <a:pt x="545559" y="421670"/>
                </a:lnTo>
                <a:lnTo>
                  <a:pt x="522064" y="459525"/>
                </a:lnTo>
                <a:lnTo>
                  <a:pt x="493188" y="493188"/>
                </a:lnTo>
                <a:lnTo>
                  <a:pt x="459525" y="522064"/>
                </a:lnTo>
                <a:lnTo>
                  <a:pt x="421670" y="545559"/>
                </a:lnTo>
                <a:lnTo>
                  <a:pt x="380218" y="563078"/>
                </a:lnTo>
                <a:lnTo>
                  <a:pt x="335764" y="574025"/>
                </a:lnTo>
                <a:lnTo>
                  <a:pt x="288906" y="577806"/>
                </a:lnTo>
                <a:close/>
              </a:path>
            </a:pathLst>
          </a:custGeom>
          <a:solidFill>
            <a:srgbClr val="1858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38237" y="688795"/>
            <a:ext cx="15211524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rgbClr val="18588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18588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6699884"/>
          </a:xfrm>
          <a:custGeom>
            <a:avLst/>
            <a:gdLst/>
            <a:ahLst/>
            <a:cxnLst/>
            <a:rect l="l" t="t" r="r" b="b"/>
            <a:pathLst>
              <a:path w="18288000" h="6699884">
                <a:moveTo>
                  <a:pt x="18287998" y="6699729"/>
                </a:moveTo>
                <a:lnTo>
                  <a:pt x="0" y="669972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6699729"/>
                </a:lnTo>
                <a:close/>
              </a:path>
            </a:pathLst>
          </a:custGeom>
          <a:solidFill>
            <a:srgbClr val="1858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49758" y="3856544"/>
            <a:ext cx="17935575" cy="4229100"/>
          </a:xfrm>
          <a:custGeom>
            <a:avLst/>
            <a:gdLst/>
            <a:ahLst/>
            <a:cxnLst/>
            <a:rect l="l" t="t" r="r" b="b"/>
            <a:pathLst>
              <a:path w="17935575" h="4229100">
                <a:moveTo>
                  <a:pt x="17935575" y="0"/>
                </a:moveTo>
                <a:lnTo>
                  <a:pt x="0" y="0"/>
                </a:lnTo>
                <a:lnTo>
                  <a:pt x="0" y="414388"/>
                </a:lnTo>
                <a:lnTo>
                  <a:pt x="0" y="4229100"/>
                </a:lnTo>
                <a:lnTo>
                  <a:pt x="1622996" y="4229100"/>
                </a:lnTo>
                <a:lnTo>
                  <a:pt x="1622996" y="414388"/>
                </a:lnTo>
                <a:lnTo>
                  <a:pt x="7471346" y="414388"/>
                </a:lnTo>
                <a:lnTo>
                  <a:pt x="7471346" y="4229100"/>
                </a:lnTo>
                <a:lnTo>
                  <a:pt x="17935575" y="4229100"/>
                </a:lnTo>
                <a:lnTo>
                  <a:pt x="17935575" y="414388"/>
                </a:lnTo>
                <a:lnTo>
                  <a:pt x="17935575" y="0"/>
                </a:lnTo>
                <a:close/>
              </a:path>
            </a:pathLst>
          </a:custGeom>
          <a:solidFill>
            <a:srgbClr val="000000">
              <a:alpha val="337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872754" y="4270933"/>
            <a:ext cx="15347315" cy="4229100"/>
          </a:xfrm>
          <a:custGeom>
            <a:avLst/>
            <a:gdLst/>
            <a:ahLst/>
            <a:cxnLst/>
            <a:rect l="l" t="t" r="r" b="b"/>
            <a:pathLst>
              <a:path w="15347315" h="4229100">
                <a:moveTo>
                  <a:pt x="5848350" y="0"/>
                </a:moveTo>
                <a:lnTo>
                  <a:pt x="0" y="0"/>
                </a:lnTo>
                <a:lnTo>
                  <a:pt x="0" y="4229100"/>
                </a:lnTo>
                <a:lnTo>
                  <a:pt x="5848350" y="4229100"/>
                </a:lnTo>
                <a:lnTo>
                  <a:pt x="5848350" y="0"/>
                </a:lnTo>
                <a:close/>
              </a:path>
              <a:path w="15347315" h="4229100">
                <a:moveTo>
                  <a:pt x="15347023" y="0"/>
                </a:moveTo>
                <a:lnTo>
                  <a:pt x="9584398" y="0"/>
                </a:lnTo>
                <a:lnTo>
                  <a:pt x="9584398" y="4229100"/>
                </a:lnTo>
                <a:lnTo>
                  <a:pt x="15347023" y="4229100"/>
                </a:lnTo>
                <a:lnTo>
                  <a:pt x="153470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rgbClr val="18588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rgbClr val="18588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99251" y="300102"/>
            <a:ext cx="12489497" cy="1427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1" i="0">
                <a:solidFill>
                  <a:srgbClr val="18588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17729" y="1818983"/>
            <a:ext cx="10342880" cy="3145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18588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eallygreatsite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eallygreatsite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eallygreatsite.com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eallygreatsite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588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9563100"/>
            <a:chOff x="0" y="0"/>
            <a:chExt cx="18288000" cy="95631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58323" y="0"/>
              <a:ext cx="11125199" cy="95630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16265" y="734796"/>
              <a:ext cx="209549" cy="8477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505456"/>
              <a:ext cx="7260335" cy="666902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7235963" y="2228928"/>
              <a:ext cx="0" cy="2237105"/>
            </a:xfrm>
            <a:custGeom>
              <a:avLst/>
              <a:gdLst/>
              <a:ahLst/>
              <a:cxnLst/>
              <a:rect l="l" t="t" r="r" b="b"/>
              <a:pathLst>
                <a:path h="2237104">
                  <a:moveTo>
                    <a:pt x="0" y="0"/>
                  </a:moveTo>
                  <a:lnTo>
                    <a:pt x="0" y="2236803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2211548"/>
              <a:ext cx="18288000" cy="28575"/>
            </a:xfrm>
            <a:custGeom>
              <a:avLst/>
              <a:gdLst/>
              <a:ahLst/>
              <a:cxnLst/>
              <a:rect l="l" t="t" r="r" b="b"/>
              <a:pathLst>
                <a:path w="18288000" h="28575">
                  <a:moveTo>
                    <a:pt x="0" y="28574"/>
                  </a:moveTo>
                  <a:lnTo>
                    <a:pt x="0" y="0"/>
                  </a:lnTo>
                  <a:lnTo>
                    <a:pt x="18287999" y="0"/>
                  </a:lnTo>
                  <a:lnTo>
                    <a:pt x="18287999" y="28574"/>
                  </a:lnTo>
                  <a:lnTo>
                    <a:pt x="0" y="28574"/>
                  </a:lnTo>
                  <a:close/>
                </a:path>
              </a:pathLst>
            </a:custGeom>
            <a:solidFill>
              <a:srgbClr val="FF1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1830" y="9557730"/>
            <a:ext cx="622554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prepared</a:t>
            </a:r>
            <a:r>
              <a:rPr sz="340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3400" spc="-2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:CEO</a:t>
            </a:r>
            <a:r>
              <a:rPr sz="340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Dania</a:t>
            </a:r>
            <a:r>
              <a:rPr sz="3400" spc="-2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Saed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55851" y="9557730"/>
            <a:ext cx="52292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By:</a:t>
            </a:r>
            <a:r>
              <a:rPr sz="3400" spc="-2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Manager</a:t>
            </a:r>
            <a:r>
              <a:rPr sz="3400" spc="-2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Saif</a:t>
            </a:r>
            <a:r>
              <a:rPr sz="3400" spc="-2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Haddad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58324" y="0"/>
            <a:ext cx="11130280" cy="2229485"/>
          </a:xfrm>
          <a:custGeom>
            <a:avLst/>
            <a:gdLst/>
            <a:ahLst/>
            <a:cxnLst/>
            <a:rect l="l" t="t" r="r" b="b"/>
            <a:pathLst>
              <a:path w="11130280" h="2229485">
                <a:moveTo>
                  <a:pt x="0" y="0"/>
                </a:moveTo>
                <a:lnTo>
                  <a:pt x="11129675" y="0"/>
                </a:lnTo>
                <a:lnTo>
                  <a:pt x="11129675" y="2228928"/>
                </a:lnTo>
                <a:lnTo>
                  <a:pt x="0" y="2228928"/>
                </a:lnTo>
                <a:lnTo>
                  <a:pt x="0" y="0"/>
                </a:lnTo>
                <a:close/>
              </a:path>
            </a:pathLst>
          </a:custGeom>
          <a:solidFill>
            <a:srgbClr val="1858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076948" y="300101"/>
            <a:ext cx="303530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9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pc="-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pc="5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pc="-715" dirty="0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spc="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099391" y="300101"/>
            <a:ext cx="1118870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200" b="1" spc="295" dirty="0">
                <a:solidFill>
                  <a:srgbClr val="FFFFFF"/>
                </a:solidFill>
                <a:latin typeface="Trebuchet MS"/>
                <a:cs typeface="Trebuchet MS"/>
              </a:rPr>
              <a:t>ct</a:t>
            </a:r>
            <a:r>
              <a:rPr sz="9200" b="1" spc="-6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200" b="1" spc="405" dirty="0">
                <a:solidFill>
                  <a:srgbClr val="FFFFFF"/>
                </a:solidFill>
                <a:latin typeface="Trebuchet MS"/>
                <a:cs typeface="Trebuchet MS"/>
              </a:rPr>
              <a:t>Proposal</a:t>
            </a:r>
            <a:endParaRPr sz="92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286" y="9588520"/>
            <a:ext cx="18274030" cy="42545"/>
          </a:xfrm>
          <a:custGeom>
            <a:avLst/>
            <a:gdLst/>
            <a:ahLst/>
            <a:cxnLst/>
            <a:rect l="l" t="t" r="r" b="b"/>
            <a:pathLst>
              <a:path w="18274030" h="42545">
                <a:moveTo>
                  <a:pt x="0" y="13934"/>
                </a:moveTo>
                <a:lnTo>
                  <a:pt x="18273715" y="0"/>
                </a:lnTo>
                <a:lnTo>
                  <a:pt x="18273715" y="28575"/>
                </a:lnTo>
                <a:lnTo>
                  <a:pt x="21" y="42509"/>
                </a:lnTo>
                <a:lnTo>
                  <a:pt x="0" y="13934"/>
                </a:lnTo>
                <a:close/>
              </a:path>
            </a:pathLst>
          </a:custGeom>
          <a:solidFill>
            <a:srgbClr val="FF161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7999" cy="102869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8813800"/>
            <a:chOff x="0" y="0"/>
            <a:chExt cx="18288000" cy="88138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6699884"/>
            </a:xfrm>
            <a:custGeom>
              <a:avLst/>
              <a:gdLst/>
              <a:ahLst/>
              <a:cxnLst/>
              <a:rect l="l" t="t" r="r" b="b"/>
              <a:pathLst>
                <a:path w="18288000" h="6699884">
                  <a:moveTo>
                    <a:pt x="0" y="0"/>
                  </a:moveTo>
                  <a:lnTo>
                    <a:pt x="18287999" y="0"/>
                  </a:lnTo>
                  <a:lnTo>
                    <a:pt x="18287999" y="6699729"/>
                  </a:lnTo>
                  <a:lnTo>
                    <a:pt x="0" y="66997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58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856544"/>
              <a:ext cx="18288000" cy="4956810"/>
            </a:xfrm>
            <a:custGeom>
              <a:avLst/>
              <a:gdLst/>
              <a:ahLst/>
              <a:cxnLst/>
              <a:rect l="l" t="t" r="r" b="b"/>
              <a:pathLst>
                <a:path w="18288000" h="4956809">
                  <a:moveTo>
                    <a:pt x="18287988" y="727570"/>
                  </a:moveTo>
                  <a:lnTo>
                    <a:pt x="18185334" y="727570"/>
                  </a:lnTo>
                  <a:lnTo>
                    <a:pt x="18185334" y="329323"/>
                  </a:lnTo>
                  <a:lnTo>
                    <a:pt x="18185334" y="0"/>
                  </a:lnTo>
                  <a:lnTo>
                    <a:pt x="18184991" y="0"/>
                  </a:lnTo>
                  <a:lnTo>
                    <a:pt x="18184991" y="329323"/>
                  </a:lnTo>
                  <a:lnTo>
                    <a:pt x="18184991" y="727570"/>
                  </a:lnTo>
                  <a:lnTo>
                    <a:pt x="12422365" y="727570"/>
                  </a:lnTo>
                  <a:lnTo>
                    <a:pt x="12422365" y="329323"/>
                  </a:lnTo>
                  <a:lnTo>
                    <a:pt x="18184991" y="329323"/>
                  </a:lnTo>
                  <a:lnTo>
                    <a:pt x="18184991" y="0"/>
                  </a:lnTo>
                  <a:lnTo>
                    <a:pt x="6129566" y="0"/>
                  </a:lnTo>
                  <a:lnTo>
                    <a:pt x="6129566" y="329323"/>
                  </a:lnTo>
                  <a:lnTo>
                    <a:pt x="6129566" y="727570"/>
                  </a:lnTo>
                  <a:lnTo>
                    <a:pt x="281216" y="727570"/>
                  </a:lnTo>
                  <a:lnTo>
                    <a:pt x="281216" y="329323"/>
                  </a:lnTo>
                  <a:lnTo>
                    <a:pt x="6129566" y="329323"/>
                  </a:lnTo>
                  <a:lnTo>
                    <a:pt x="6129566" y="0"/>
                  </a:lnTo>
                  <a:lnTo>
                    <a:pt x="249758" y="0"/>
                  </a:lnTo>
                  <a:lnTo>
                    <a:pt x="249758" y="329323"/>
                  </a:lnTo>
                  <a:lnTo>
                    <a:pt x="249758" y="727570"/>
                  </a:lnTo>
                  <a:lnTo>
                    <a:pt x="0" y="727570"/>
                  </a:lnTo>
                  <a:lnTo>
                    <a:pt x="0" y="4956670"/>
                  </a:lnTo>
                  <a:lnTo>
                    <a:pt x="18287988" y="4956670"/>
                  </a:lnTo>
                  <a:lnTo>
                    <a:pt x="18287988" y="727570"/>
                  </a:lnTo>
                  <a:close/>
                </a:path>
              </a:pathLst>
            </a:custGeom>
            <a:solidFill>
              <a:srgbClr val="000000">
                <a:alpha val="337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1216" y="4185868"/>
              <a:ext cx="17903825" cy="4229100"/>
            </a:xfrm>
            <a:custGeom>
              <a:avLst/>
              <a:gdLst/>
              <a:ahLst/>
              <a:cxnLst/>
              <a:rect l="l" t="t" r="r" b="b"/>
              <a:pathLst>
                <a:path w="17903825" h="4229100">
                  <a:moveTo>
                    <a:pt x="5848350" y="0"/>
                  </a:moveTo>
                  <a:lnTo>
                    <a:pt x="0" y="0"/>
                  </a:lnTo>
                  <a:lnTo>
                    <a:pt x="0" y="4229100"/>
                  </a:lnTo>
                  <a:lnTo>
                    <a:pt x="5848350" y="4229100"/>
                  </a:lnTo>
                  <a:lnTo>
                    <a:pt x="5848350" y="0"/>
                  </a:lnTo>
                  <a:close/>
                </a:path>
                <a:path w="17903825" h="4229100">
                  <a:moveTo>
                    <a:pt x="11872493" y="0"/>
                  </a:moveTo>
                  <a:lnTo>
                    <a:pt x="6109868" y="0"/>
                  </a:lnTo>
                  <a:lnTo>
                    <a:pt x="6109868" y="4229100"/>
                  </a:lnTo>
                  <a:lnTo>
                    <a:pt x="11872493" y="4229100"/>
                  </a:lnTo>
                  <a:lnTo>
                    <a:pt x="11872493" y="0"/>
                  </a:lnTo>
                  <a:close/>
                </a:path>
                <a:path w="17903825" h="4229100">
                  <a:moveTo>
                    <a:pt x="17903775" y="0"/>
                  </a:moveTo>
                  <a:lnTo>
                    <a:pt x="12141149" y="0"/>
                  </a:lnTo>
                  <a:lnTo>
                    <a:pt x="12141149" y="4229100"/>
                  </a:lnTo>
                  <a:lnTo>
                    <a:pt x="17903775" y="4229100"/>
                  </a:lnTo>
                  <a:lnTo>
                    <a:pt x="17903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45953" y="968438"/>
            <a:ext cx="29959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19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8000" spc="38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8000" spc="229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8000" spc="8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8000" spc="254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8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0801" y="5682634"/>
            <a:ext cx="404749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250" dirty="0">
                <a:latin typeface="Verdana"/>
                <a:cs typeface="Verdana"/>
              </a:rPr>
              <a:t>m</a:t>
            </a:r>
            <a:r>
              <a:rPr sz="2900" spc="-40" dirty="0">
                <a:latin typeface="Verdana"/>
                <a:cs typeface="Verdana"/>
              </a:rPr>
              <a:t>a</a:t>
            </a:r>
            <a:r>
              <a:rPr sz="2900" spc="150" dirty="0">
                <a:latin typeface="Verdana"/>
                <a:cs typeface="Verdana"/>
              </a:rPr>
              <a:t>d</a:t>
            </a:r>
            <a:r>
              <a:rPr sz="2900" spc="20" dirty="0">
                <a:latin typeface="Verdana"/>
                <a:cs typeface="Verdana"/>
              </a:rPr>
              <a:t>e</a:t>
            </a:r>
            <a:r>
              <a:rPr sz="2900" spc="-265" dirty="0">
                <a:latin typeface="Verdana"/>
                <a:cs typeface="Verdana"/>
              </a:rPr>
              <a:t> </a:t>
            </a:r>
            <a:r>
              <a:rPr sz="2900" spc="50" dirty="0">
                <a:latin typeface="Verdana"/>
                <a:cs typeface="Verdana"/>
              </a:rPr>
              <a:t>o</a:t>
            </a:r>
            <a:r>
              <a:rPr sz="2900" spc="-40" dirty="0">
                <a:latin typeface="Verdana"/>
                <a:cs typeface="Verdana"/>
              </a:rPr>
              <a:t>f</a:t>
            </a:r>
            <a:r>
              <a:rPr sz="2900" spc="-260" dirty="0">
                <a:latin typeface="Verdana"/>
                <a:cs typeface="Verdana"/>
              </a:rPr>
              <a:t> </a:t>
            </a:r>
            <a:r>
              <a:rPr sz="2900" spc="150" dirty="0">
                <a:latin typeface="Verdana"/>
                <a:cs typeface="Verdana"/>
              </a:rPr>
              <a:t>p</a:t>
            </a:r>
            <a:r>
              <a:rPr sz="2900" spc="50" dirty="0">
                <a:latin typeface="Verdana"/>
                <a:cs typeface="Verdana"/>
              </a:rPr>
              <a:t>o</a:t>
            </a:r>
            <a:r>
              <a:rPr sz="2900" spc="-25" dirty="0">
                <a:latin typeface="Verdana"/>
                <a:cs typeface="Verdana"/>
              </a:rPr>
              <a:t>l</a:t>
            </a:r>
            <a:r>
              <a:rPr sz="2900" spc="-150" dirty="0">
                <a:latin typeface="Verdana"/>
                <a:cs typeface="Verdana"/>
              </a:rPr>
              <a:t>y</a:t>
            </a:r>
            <a:r>
              <a:rPr sz="2900" spc="15" dirty="0">
                <a:latin typeface="Verdana"/>
                <a:cs typeface="Verdana"/>
              </a:rPr>
              <a:t>e</a:t>
            </a:r>
            <a:r>
              <a:rPr sz="2900" spc="25" dirty="0">
                <a:latin typeface="Verdana"/>
                <a:cs typeface="Verdana"/>
              </a:rPr>
              <a:t>t</a:t>
            </a:r>
            <a:r>
              <a:rPr sz="2900" spc="120" dirty="0">
                <a:latin typeface="Verdana"/>
                <a:cs typeface="Verdana"/>
              </a:rPr>
              <a:t>h</a:t>
            </a:r>
            <a:r>
              <a:rPr sz="2900" spc="-150" dirty="0">
                <a:latin typeface="Verdana"/>
                <a:cs typeface="Verdana"/>
              </a:rPr>
              <a:t>y</a:t>
            </a:r>
            <a:r>
              <a:rPr sz="2900" spc="-25" dirty="0">
                <a:latin typeface="Verdana"/>
                <a:cs typeface="Verdana"/>
              </a:rPr>
              <a:t>l</a:t>
            </a:r>
            <a:r>
              <a:rPr sz="2900" spc="15" dirty="0">
                <a:latin typeface="Verdana"/>
                <a:cs typeface="Verdana"/>
              </a:rPr>
              <a:t>e</a:t>
            </a:r>
            <a:r>
              <a:rPr sz="2900" spc="120" dirty="0">
                <a:latin typeface="Verdana"/>
                <a:cs typeface="Verdana"/>
              </a:rPr>
              <a:t>n</a:t>
            </a:r>
            <a:r>
              <a:rPr sz="2900" spc="20" dirty="0">
                <a:latin typeface="Verdana"/>
                <a:cs typeface="Verdana"/>
              </a:rPr>
              <a:t>e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801" y="6667443"/>
            <a:ext cx="5598795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100"/>
              </a:spcBef>
            </a:pPr>
            <a:r>
              <a:rPr sz="2900" spc="65" dirty="0">
                <a:latin typeface="Verdana"/>
                <a:cs typeface="Verdana"/>
              </a:rPr>
              <a:t>can</a:t>
            </a:r>
            <a:r>
              <a:rPr sz="2900" spc="340" dirty="0">
                <a:latin typeface="Verdana"/>
                <a:cs typeface="Verdana"/>
              </a:rPr>
              <a:t> </a:t>
            </a:r>
            <a:r>
              <a:rPr sz="2900" spc="5" dirty="0">
                <a:latin typeface="Verdana"/>
                <a:cs typeface="Verdana"/>
              </a:rPr>
              <a:t>give</a:t>
            </a:r>
            <a:r>
              <a:rPr sz="2900" spc="345" dirty="0">
                <a:latin typeface="Verdana"/>
                <a:cs typeface="Verdana"/>
              </a:rPr>
              <a:t> </a:t>
            </a:r>
            <a:r>
              <a:rPr sz="2900" spc="5" dirty="0">
                <a:latin typeface="Verdana"/>
                <a:cs typeface="Verdana"/>
              </a:rPr>
              <a:t>it</a:t>
            </a:r>
            <a:r>
              <a:rPr sz="2900" spc="340" dirty="0">
                <a:latin typeface="Verdana"/>
                <a:cs typeface="Verdana"/>
              </a:rPr>
              <a:t> </a:t>
            </a:r>
            <a:r>
              <a:rPr sz="2900" spc="65" dirty="0">
                <a:latin typeface="Verdana"/>
                <a:cs typeface="Verdana"/>
              </a:rPr>
              <a:t>back</a:t>
            </a:r>
            <a:r>
              <a:rPr sz="2900" spc="345" dirty="0">
                <a:latin typeface="Verdana"/>
                <a:cs typeface="Verdana"/>
              </a:rPr>
              <a:t> </a:t>
            </a:r>
            <a:r>
              <a:rPr sz="2900" spc="80" dirty="0">
                <a:latin typeface="Verdana"/>
                <a:cs typeface="Verdana"/>
              </a:rPr>
              <a:t>and</a:t>
            </a:r>
            <a:r>
              <a:rPr sz="2900" spc="345" dirty="0">
                <a:latin typeface="Verdana"/>
                <a:cs typeface="Verdana"/>
              </a:rPr>
              <a:t> </a:t>
            </a:r>
            <a:r>
              <a:rPr sz="2900" spc="95" dirty="0">
                <a:latin typeface="Verdana"/>
                <a:cs typeface="Verdana"/>
              </a:rPr>
              <a:t>we</a:t>
            </a:r>
            <a:r>
              <a:rPr sz="2900" spc="340" dirty="0">
                <a:latin typeface="Verdana"/>
                <a:cs typeface="Verdana"/>
              </a:rPr>
              <a:t> </a:t>
            </a:r>
            <a:r>
              <a:rPr sz="2900" spc="65" dirty="0">
                <a:latin typeface="Verdana"/>
                <a:cs typeface="Verdana"/>
              </a:rPr>
              <a:t>can </a:t>
            </a:r>
            <a:r>
              <a:rPr sz="2900" spc="-1005" dirty="0">
                <a:latin typeface="Verdana"/>
                <a:cs typeface="Verdana"/>
              </a:rPr>
              <a:t> </a:t>
            </a:r>
            <a:r>
              <a:rPr sz="2900" spc="-80" dirty="0">
                <a:latin typeface="Verdana"/>
                <a:cs typeface="Verdana"/>
              </a:rPr>
              <a:t>r</a:t>
            </a:r>
            <a:r>
              <a:rPr sz="2900" spc="15" dirty="0">
                <a:latin typeface="Verdana"/>
                <a:cs typeface="Verdana"/>
              </a:rPr>
              <a:t>e</a:t>
            </a:r>
            <a:r>
              <a:rPr sz="2900" spc="110" dirty="0">
                <a:latin typeface="Verdana"/>
                <a:cs typeface="Verdana"/>
              </a:rPr>
              <a:t>u</a:t>
            </a:r>
            <a:r>
              <a:rPr sz="2900" spc="-100" dirty="0">
                <a:latin typeface="Verdana"/>
                <a:cs typeface="Verdana"/>
              </a:rPr>
              <a:t>s</a:t>
            </a:r>
            <a:r>
              <a:rPr sz="2900" spc="20" dirty="0">
                <a:latin typeface="Verdana"/>
                <a:cs typeface="Verdana"/>
              </a:rPr>
              <a:t>e</a:t>
            </a:r>
            <a:r>
              <a:rPr sz="2900" spc="-265" dirty="0">
                <a:latin typeface="Verdana"/>
                <a:cs typeface="Verdana"/>
              </a:rPr>
              <a:t> </a:t>
            </a:r>
            <a:r>
              <a:rPr sz="2900" spc="-25" dirty="0">
                <a:latin typeface="Verdana"/>
                <a:cs typeface="Verdana"/>
              </a:rPr>
              <a:t>i</a:t>
            </a:r>
            <a:r>
              <a:rPr sz="2900" spc="30" dirty="0">
                <a:latin typeface="Verdana"/>
                <a:cs typeface="Verdana"/>
              </a:rPr>
              <a:t>t</a:t>
            </a:r>
            <a:r>
              <a:rPr sz="2900" spc="-265" dirty="0">
                <a:latin typeface="Verdana"/>
                <a:cs typeface="Verdana"/>
              </a:rPr>
              <a:t> </a:t>
            </a:r>
            <a:r>
              <a:rPr sz="2900" spc="-45" dirty="0">
                <a:latin typeface="Verdana"/>
                <a:cs typeface="Verdana"/>
              </a:rPr>
              <a:t>f</a:t>
            </a:r>
            <a:r>
              <a:rPr sz="2900" spc="50" dirty="0">
                <a:latin typeface="Verdana"/>
                <a:cs typeface="Verdana"/>
              </a:rPr>
              <a:t>o</a:t>
            </a:r>
            <a:r>
              <a:rPr sz="2900" spc="-75" dirty="0">
                <a:latin typeface="Verdana"/>
                <a:cs typeface="Verdana"/>
              </a:rPr>
              <a:t>r</a:t>
            </a:r>
            <a:r>
              <a:rPr sz="2900" spc="-265" dirty="0">
                <a:latin typeface="Verdana"/>
                <a:cs typeface="Verdana"/>
              </a:rPr>
              <a:t> </a:t>
            </a:r>
            <a:r>
              <a:rPr sz="2900" spc="-40" dirty="0">
                <a:latin typeface="Verdana"/>
                <a:cs typeface="Verdana"/>
              </a:rPr>
              <a:t>a</a:t>
            </a:r>
            <a:r>
              <a:rPr sz="2900" spc="120" dirty="0">
                <a:latin typeface="Verdana"/>
                <a:cs typeface="Verdana"/>
              </a:rPr>
              <a:t>n</a:t>
            </a:r>
            <a:r>
              <a:rPr sz="2900" spc="50" dirty="0">
                <a:latin typeface="Verdana"/>
                <a:cs typeface="Verdana"/>
              </a:rPr>
              <a:t>o</a:t>
            </a:r>
            <a:r>
              <a:rPr sz="2900" spc="25" dirty="0">
                <a:latin typeface="Verdana"/>
                <a:cs typeface="Verdana"/>
              </a:rPr>
              <a:t>t</a:t>
            </a:r>
            <a:r>
              <a:rPr sz="2900" spc="120" dirty="0">
                <a:latin typeface="Verdana"/>
                <a:cs typeface="Verdana"/>
              </a:rPr>
              <a:t>h</a:t>
            </a:r>
            <a:r>
              <a:rPr sz="2900" spc="15" dirty="0">
                <a:latin typeface="Verdana"/>
                <a:cs typeface="Verdana"/>
              </a:rPr>
              <a:t>e</a:t>
            </a:r>
            <a:r>
              <a:rPr sz="2900" spc="-75" dirty="0">
                <a:latin typeface="Verdana"/>
                <a:cs typeface="Verdana"/>
              </a:rPr>
              <a:t>r</a:t>
            </a:r>
            <a:r>
              <a:rPr sz="2900" spc="-260" dirty="0">
                <a:latin typeface="Verdana"/>
                <a:cs typeface="Verdana"/>
              </a:rPr>
              <a:t> </a:t>
            </a:r>
            <a:r>
              <a:rPr sz="2900" spc="114" dirty="0">
                <a:latin typeface="Verdana"/>
                <a:cs typeface="Verdana"/>
              </a:rPr>
              <a:t>c</a:t>
            </a:r>
            <a:r>
              <a:rPr sz="2900" spc="110" dirty="0">
                <a:latin typeface="Verdana"/>
                <a:cs typeface="Verdana"/>
              </a:rPr>
              <a:t>u</a:t>
            </a:r>
            <a:r>
              <a:rPr sz="2900" spc="-100" dirty="0">
                <a:latin typeface="Verdana"/>
                <a:cs typeface="Verdana"/>
              </a:rPr>
              <a:t>s</a:t>
            </a:r>
            <a:r>
              <a:rPr sz="2900" spc="25" dirty="0">
                <a:latin typeface="Verdana"/>
                <a:cs typeface="Verdana"/>
              </a:rPr>
              <a:t>t</a:t>
            </a:r>
            <a:r>
              <a:rPr sz="2900" spc="50" dirty="0">
                <a:latin typeface="Verdana"/>
                <a:cs typeface="Verdana"/>
              </a:rPr>
              <a:t>o</a:t>
            </a:r>
            <a:r>
              <a:rPr sz="2900" spc="250" dirty="0">
                <a:latin typeface="Verdana"/>
                <a:cs typeface="Verdana"/>
              </a:rPr>
              <a:t>m</a:t>
            </a:r>
            <a:r>
              <a:rPr sz="2900" spc="15" dirty="0">
                <a:latin typeface="Verdana"/>
                <a:cs typeface="Verdana"/>
              </a:rPr>
              <a:t>e</a:t>
            </a:r>
            <a:r>
              <a:rPr sz="2900" spc="-75" dirty="0">
                <a:latin typeface="Verdana"/>
                <a:cs typeface="Verdana"/>
              </a:rPr>
              <a:t>r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57450" y="6711334"/>
            <a:ext cx="1761489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35" dirty="0">
                <a:latin typeface="Verdana"/>
                <a:cs typeface="Verdana"/>
              </a:rPr>
              <a:t>anymore.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57450" y="7740034"/>
            <a:ext cx="340741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150" dirty="0">
                <a:latin typeface="Verdana"/>
                <a:cs typeface="Verdana"/>
              </a:rPr>
              <a:t>p</a:t>
            </a:r>
            <a:r>
              <a:rPr sz="2900" spc="-80" dirty="0">
                <a:latin typeface="Verdana"/>
                <a:cs typeface="Verdana"/>
              </a:rPr>
              <a:t>r</a:t>
            </a:r>
            <a:r>
              <a:rPr sz="2900" spc="50" dirty="0">
                <a:latin typeface="Verdana"/>
                <a:cs typeface="Verdana"/>
              </a:rPr>
              <a:t>o</a:t>
            </a:r>
            <a:r>
              <a:rPr sz="2900" spc="150" dirty="0">
                <a:latin typeface="Verdana"/>
                <a:cs typeface="Verdana"/>
              </a:rPr>
              <a:t>d</a:t>
            </a:r>
            <a:r>
              <a:rPr sz="2900" spc="110" dirty="0">
                <a:latin typeface="Verdana"/>
                <a:cs typeface="Verdana"/>
              </a:rPr>
              <a:t>u</a:t>
            </a:r>
            <a:r>
              <a:rPr sz="2900" spc="114" dirty="0">
                <a:latin typeface="Verdana"/>
                <a:cs typeface="Verdana"/>
              </a:rPr>
              <a:t>c</a:t>
            </a:r>
            <a:r>
              <a:rPr sz="2900" spc="-25" dirty="0">
                <a:latin typeface="Verdana"/>
                <a:cs typeface="Verdana"/>
              </a:rPr>
              <a:t>i</a:t>
            </a:r>
            <a:r>
              <a:rPr sz="2900" spc="120" dirty="0">
                <a:latin typeface="Verdana"/>
                <a:cs typeface="Verdana"/>
              </a:rPr>
              <a:t>n</a:t>
            </a:r>
            <a:r>
              <a:rPr sz="2900" spc="180" dirty="0">
                <a:latin typeface="Verdana"/>
                <a:cs typeface="Verdana"/>
              </a:rPr>
              <a:t>g</a:t>
            </a:r>
            <a:r>
              <a:rPr sz="2900" spc="-265" dirty="0">
                <a:latin typeface="Verdana"/>
                <a:cs typeface="Verdana"/>
              </a:rPr>
              <a:t> </a:t>
            </a:r>
            <a:r>
              <a:rPr sz="2900" spc="50" dirty="0">
                <a:latin typeface="Verdana"/>
                <a:cs typeface="Verdana"/>
              </a:rPr>
              <a:t>o</a:t>
            </a:r>
            <a:r>
              <a:rPr sz="2900" spc="-175" dirty="0">
                <a:latin typeface="Verdana"/>
                <a:cs typeface="Verdana"/>
              </a:rPr>
              <a:t>x</a:t>
            </a:r>
            <a:r>
              <a:rPr sz="2900" spc="-150" dirty="0">
                <a:latin typeface="Verdana"/>
                <a:cs typeface="Verdana"/>
              </a:rPr>
              <a:t>y</a:t>
            </a:r>
            <a:r>
              <a:rPr sz="2900" spc="175" dirty="0">
                <a:latin typeface="Verdana"/>
                <a:cs typeface="Verdana"/>
              </a:rPr>
              <a:t>g</a:t>
            </a:r>
            <a:r>
              <a:rPr sz="2900" spc="15" dirty="0">
                <a:latin typeface="Verdana"/>
                <a:cs typeface="Verdana"/>
              </a:rPr>
              <a:t>e</a:t>
            </a:r>
            <a:r>
              <a:rPr sz="2900" spc="125" dirty="0">
                <a:latin typeface="Verdana"/>
                <a:cs typeface="Verdana"/>
              </a:rPr>
              <a:t>n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88723" y="5695893"/>
            <a:ext cx="5410835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100"/>
              </a:spcBef>
            </a:pPr>
            <a:r>
              <a:rPr sz="2900" spc="40" dirty="0">
                <a:latin typeface="Verdana"/>
                <a:cs typeface="Verdana"/>
              </a:rPr>
              <a:t>benefit</a:t>
            </a:r>
            <a:r>
              <a:rPr sz="2900" spc="490" dirty="0">
                <a:latin typeface="Verdana"/>
                <a:cs typeface="Verdana"/>
              </a:rPr>
              <a:t> </a:t>
            </a:r>
            <a:r>
              <a:rPr sz="2900" spc="5" dirty="0">
                <a:latin typeface="Verdana"/>
                <a:cs typeface="Verdana"/>
              </a:rPr>
              <a:t>of</a:t>
            </a:r>
            <a:r>
              <a:rPr sz="2900" spc="490" dirty="0">
                <a:latin typeface="Verdana"/>
                <a:cs typeface="Verdana"/>
              </a:rPr>
              <a:t> </a:t>
            </a:r>
            <a:r>
              <a:rPr sz="2900" dirty="0">
                <a:latin typeface="Verdana"/>
                <a:cs typeface="Verdana"/>
              </a:rPr>
              <a:t>saving</a:t>
            </a:r>
            <a:r>
              <a:rPr sz="2900" spc="490" dirty="0">
                <a:latin typeface="Verdana"/>
                <a:cs typeface="Verdana"/>
              </a:rPr>
              <a:t> </a:t>
            </a:r>
            <a:r>
              <a:rPr sz="2900" spc="5" dirty="0">
                <a:latin typeface="Verdana"/>
                <a:cs typeface="Verdana"/>
              </a:rPr>
              <a:t>this</a:t>
            </a:r>
            <a:r>
              <a:rPr sz="2900" spc="495" dirty="0">
                <a:latin typeface="Verdana"/>
                <a:cs typeface="Verdana"/>
              </a:rPr>
              <a:t> </a:t>
            </a:r>
            <a:r>
              <a:rPr sz="2900" spc="20" dirty="0">
                <a:latin typeface="Verdana"/>
                <a:cs typeface="Verdana"/>
              </a:rPr>
              <a:t>water </a:t>
            </a:r>
            <a:r>
              <a:rPr sz="2900" spc="-1005" dirty="0">
                <a:latin typeface="Verdana"/>
                <a:cs typeface="Verdana"/>
              </a:rPr>
              <a:t> </a:t>
            </a:r>
            <a:r>
              <a:rPr sz="2900" spc="60" dirty="0">
                <a:latin typeface="Verdana"/>
                <a:cs typeface="Verdana"/>
              </a:rPr>
              <a:t>such</a:t>
            </a:r>
            <a:r>
              <a:rPr sz="2900" spc="-180" dirty="0">
                <a:latin typeface="Verdana"/>
                <a:cs typeface="Verdana"/>
              </a:rPr>
              <a:t> </a:t>
            </a:r>
            <a:r>
              <a:rPr sz="2900" spc="-65" dirty="0">
                <a:latin typeface="Verdana"/>
                <a:cs typeface="Verdana"/>
              </a:rPr>
              <a:t>as</a:t>
            </a:r>
            <a:r>
              <a:rPr sz="2900" spc="-180" dirty="0">
                <a:latin typeface="Verdana"/>
                <a:cs typeface="Verdana"/>
              </a:rPr>
              <a:t> </a:t>
            </a:r>
            <a:r>
              <a:rPr sz="2900" spc="95" dirty="0">
                <a:latin typeface="Verdana"/>
                <a:cs typeface="Verdana"/>
              </a:rPr>
              <a:t>we</a:t>
            </a:r>
            <a:r>
              <a:rPr sz="2900" spc="-180" dirty="0">
                <a:latin typeface="Verdana"/>
                <a:cs typeface="Verdana"/>
              </a:rPr>
              <a:t> </a:t>
            </a:r>
            <a:r>
              <a:rPr sz="2900" spc="10" dirty="0">
                <a:latin typeface="Verdana"/>
                <a:cs typeface="Verdana"/>
              </a:rPr>
              <a:t>use</a:t>
            </a:r>
            <a:r>
              <a:rPr sz="2900" spc="-180" dirty="0">
                <a:latin typeface="Verdana"/>
                <a:cs typeface="Verdana"/>
              </a:rPr>
              <a:t> </a:t>
            </a:r>
            <a:r>
              <a:rPr sz="2900" spc="5" dirty="0">
                <a:latin typeface="Verdana"/>
                <a:cs typeface="Verdana"/>
              </a:rPr>
              <a:t>it</a:t>
            </a:r>
            <a:r>
              <a:rPr sz="2900" spc="-180" dirty="0">
                <a:latin typeface="Verdana"/>
                <a:cs typeface="Verdana"/>
              </a:rPr>
              <a:t> </a:t>
            </a:r>
            <a:r>
              <a:rPr sz="2900" spc="50" dirty="0">
                <a:latin typeface="Verdana"/>
                <a:cs typeface="Verdana"/>
              </a:rPr>
              <a:t>in</a:t>
            </a:r>
            <a:r>
              <a:rPr sz="2900" spc="-180" dirty="0">
                <a:latin typeface="Verdana"/>
                <a:cs typeface="Verdana"/>
              </a:rPr>
              <a:t> </a:t>
            </a:r>
            <a:r>
              <a:rPr sz="2900" spc="45" dirty="0">
                <a:latin typeface="Verdana"/>
                <a:cs typeface="Verdana"/>
              </a:rPr>
              <a:t>watering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88723" y="6797059"/>
            <a:ext cx="947419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25" dirty="0">
                <a:latin typeface="Verdana"/>
                <a:cs typeface="Verdana"/>
              </a:rPr>
              <a:t>t</a:t>
            </a:r>
            <a:r>
              <a:rPr sz="2900" spc="-80" dirty="0">
                <a:latin typeface="Verdana"/>
                <a:cs typeface="Verdana"/>
              </a:rPr>
              <a:t>r</a:t>
            </a:r>
            <a:r>
              <a:rPr sz="2900" spc="15" dirty="0">
                <a:latin typeface="Verdana"/>
                <a:cs typeface="Verdana"/>
              </a:rPr>
              <a:t>ee</a:t>
            </a:r>
            <a:r>
              <a:rPr sz="2900" spc="-95" dirty="0">
                <a:latin typeface="Verdana"/>
                <a:cs typeface="Verdana"/>
              </a:rPr>
              <a:t>s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2587" y="4142733"/>
            <a:ext cx="5704840" cy="1111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0" marR="5080" indent="-375285">
              <a:lnSpc>
                <a:spcPct val="114900"/>
              </a:lnSpc>
              <a:spcBef>
                <a:spcPts val="100"/>
              </a:spcBef>
            </a:pPr>
            <a:r>
              <a:rPr sz="3100" b="1" spc="-10" dirty="0">
                <a:solidFill>
                  <a:srgbClr val="18588C"/>
                </a:solidFill>
                <a:latin typeface="Verdana"/>
                <a:cs typeface="Verdana"/>
              </a:rPr>
              <a:t>P</a:t>
            </a:r>
            <a:r>
              <a:rPr sz="3100" b="1" spc="-210" dirty="0">
                <a:solidFill>
                  <a:srgbClr val="18588C"/>
                </a:solidFill>
                <a:latin typeface="Verdana"/>
                <a:cs typeface="Verdana"/>
              </a:rPr>
              <a:t>r</a:t>
            </a:r>
            <a:r>
              <a:rPr sz="3100" b="1" spc="-105" dirty="0">
                <a:solidFill>
                  <a:srgbClr val="18588C"/>
                </a:solidFill>
                <a:latin typeface="Verdana"/>
                <a:cs typeface="Verdana"/>
              </a:rPr>
              <a:t>o</a:t>
            </a:r>
            <a:r>
              <a:rPr sz="3100" b="1" spc="-30" dirty="0">
                <a:solidFill>
                  <a:srgbClr val="18588C"/>
                </a:solidFill>
                <a:latin typeface="Verdana"/>
                <a:cs typeface="Verdana"/>
              </a:rPr>
              <a:t>d</a:t>
            </a:r>
            <a:r>
              <a:rPr sz="3100" b="1" spc="-85" dirty="0">
                <a:solidFill>
                  <a:srgbClr val="18588C"/>
                </a:solidFill>
                <a:latin typeface="Verdana"/>
                <a:cs typeface="Verdana"/>
              </a:rPr>
              <a:t>u</a:t>
            </a:r>
            <a:r>
              <a:rPr sz="3100" b="1" dirty="0">
                <a:solidFill>
                  <a:srgbClr val="18588C"/>
                </a:solidFill>
                <a:latin typeface="Verdana"/>
                <a:cs typeface="Verdana"/>
              </a:rPr>
              <a:t>c</a:t>
            </a:r>
            <a:r>
              <a:rPr sz="3100" b="1" spc="-105" dirty="0">
                <a:solidFill>
                  <a:srgbClr val="18588C"/>
                </a:solidFill>
                <a:latin typeface="Verdana"/>
                <a:cs typeface="Verdana"/>
              </a:rPr>
              <a:t>e</a:t>
            </a:r>
            <a:r>
              <a:rPr sz="3100" b="1" spc="-185" dirty="0">
                <a:solidFill>
                  <a:srgbClr val="18588C"/>
                </a:solidFill>
                <a:latin typeface="Verdana"/>
                <a:cs typeface="Verdana"/>
              </a:rPr>
              <a:t> </a:t>
            </a:r>
            <a:r>
              <a:rPr sz="3100" b="1" spc="-160" dirty="0">
                <a:solidFill>
                  <a:srgbClr val="18588C"/>
                </a:solidFill>
                <a:latin typeface="Verdana"/>
                <a:cs typeface="Verdana"/>
              </a:rPr>
              <a:t>a</a:t>
            </a:r>
            <a:r>
              <a:rPr sz="3100" b="1" spc="-185" dirty="0">
                <a:solidFill>
                  <a:srgbClr val="18588C"/>
                </a:solidFill>
                <a:latin typeface="Verdana"/>
                <a:cs typeface="Verdana"/>
              </a:rPr>
              <a:t> </a:t>
            </a:r>
            <a:r>
              <a:rPr sz="3100" b="1" spc="-35" dirty="0">
                <a:solidFill>
                  <a:srgbClr val="18588C"/>
                </a:solidFill>
                <a:latin typeface="Verdana"/>
                <a:cs typeface="Verdana"/>
              </a:rPr>
              <a:t>p</a:t>
            </a:r>
            <a:r>
              <a:rPr sz="3100" b="1" spc="-210" dirty="0">
                <a:solidFill>
                  <a:srgbClr val="18588C"/>
                </a:solidFill>
                <a:latin typeface="Verdana"/>
                <a:cs typeface="Verdana"/>
              </a:rPr>
              <a:t>r</a:t>
            </a:r>
            <a:r>
              <a:rPr sz="3100" b="1" spc="-105" dirty="0">
                <a:solidFill>
                  <a:srgbClr val="18588C"/>
                </a:solidFill>
                <a:latin typeface="Verdana"/>
                <a:cs typeface="Verdana"/>
              </a:rPr>
              <a:t>o</a:t>
            </a:r>
            <a:r>
              <a:rPr sz="3100" b="1" spc="-30" dirty="0">
                <a:solidFill>
                  <a:srgbClr val="18588C"/>
                </a:solidFill>
                <a:latin typeface="Verdana"/>
                <a:cs typeface="Verdana"/>
              </a:rPr>
              <a:t>d</a:t>
            </a:r>
            <a:r>
              <a:rPr sz="3100" b="1" spc="-85" dirty="0">
                <a:solidFill>
                  <a:srgbClr val="18588C"/>
                </a:solidFill>
                <a:latin typeface="Verdana"/>
                <a:cs typeface="Verdana"/>
              </a:rPr>
              <a:t>u</a:t>
            </a:r>
            <a:r>
              <a:rPr sz="3100" b="1" dirty="0">
                <a:solidFill>
                  <a:srgbClr val="18588C"/>
                </a:solidFill>
                <a:latin typeface="Verdana"/>
                <a:cs typeface="Verdana"/>
              </a:rPr>
              <a:t>c</a:t>
            </a:r>
            <a:r>
              <a:rPr sz="3100" b="1" spc="-65" dirty="0">
                <a:solidFill>
                  <a:srgbClr val="18588C"/>
                </a:solidFill>
                <a:latin typeface="Verdana"/>
                <a:cs typeface="Verdana"/>
              </a:rPr>
              <a:t>t</a:t>
            </a:r>
            <a:r>
              <a:rPr sz="3100" b="1" spc="-185" dirty="0">
                <a:solidFill>
                  <a:srgbClr val="18588C"/>
                </a:solidFill>
                <a:latin typeface="Verdana"/>
                <a:cs typeface="Verdana"/>
              </a:rPr>
              <a:t> </a:t>
            </a:r>
            <a:r>
              <a:rPr sz="3100" b="1" spc="-70" dirty="0">
                <a:solidFill>
                  <a:srgbClr val="18588C"/>
                </a:solidFill>
                <a:latin typeface="Verdana"/>
                <a:cs typeface="Verdana"/>
              </a:rPr>
              <a:t>t</a:t>
            </a:r>
            <a:r>
              <a:rPr sz="3100" b="1" spc="-75" dirty="0">
                <a:solidFill>
                  <a:srgbClr val="18588C"/>
                </a:solidFill>
                <a:latin typeface="Verdana"/>
                <a:cs typeface="Verdana"/>
              </a:rPr>
              <a:t>h</a:t>
            </a:r>
            <a:r>
              <a:rPr sz="3100" b="1" spc="-165" dirty="0">
                <a:solidFill>
                  <a:srgbClr val="18588C"/>
                </a:solidFill>
                <a:latin typeface="Verdana"/>
                <a:cs typeface="Verdana"/>
              </a:rPr>
              <a:t>a</a:t>
            </a:r>
            <a:r>
              <a:rPr sz="3100" b="1" spc="-65" dirty="0">
                <a:solidFill>
                  <a:srgbClr val="18588C"/>
                </a:solidFill>
                <a:latin typeface="Verdana"/>
                <a:cs typeface="Verdana"/>
              </a:rPr>
              <a:t>t</a:t>
            </a:r>
            <a:r>
              <a:rPr sz="3100" b="1" spc="-185" dirty="0">
                <a:solidFill>
                  <a:srgbClr val="18588C"/>
                </a:solidFill>
                <a:latin typeface="Verdana"/>
                <a:cs typeface="Verdana"/>
              </a:rPr>
              <a:t> </a:t>
            </a:r>
            <a:r>
              <a:rPr sz="3100" b="1" dirty="0">
                <a:solidFill>
                  <a:srgbClr val="18588C"/>
                </a:solidFill>
                <a:latin typeface="Verdana"/>
                <a:cs typeface="Verdana"/>
              </a:rPr>
              <a:t>c</a:t>
            </a:r>
            <a:r>
              <a:rPr sz="3100" b="1" spc="-165" dirty="0">
                <a:solidFill>
                  <a:srgbClr val="18588C"/>
                </a:solidFill>
                <a:latin typeface="Verdana"/>
                <a:cs typeface="Verdana"/>
              </a:rPr>
              <a:t>a</a:t>
            </a:r>
            <a:r>
              <a:rPr sz="3100" b="1" spc="-45" dirty="0">
                <a:solidFill>
                  <a:srgbClr val="18588C"/>
                </a:solidFill>
                <a:latin typeface="Verdana"/>
                <a:cs typeface="Verdana"/>
              </a:rPr>
              <a:t>n  </a:t>
            </a:r>
            <a:r>
              <a:rPr sz="3100" b="1" spc="-35" dirty="0">
                <a:solidFill>
                  <a:srgbClr val="18588C"/>
                </a:solidFill>
                <a:latin typeface="Verdana"/>
                <a:cs typeface="Verdana"/>
              </a:rPr>
              <a:t>b</a:t>
            </a:r>
            <a:r>
              <a:rPr sz="3100" b="1" spc="-105" dirty="0">
                <a:solidFill>
                  <a:srgbClr val="18588C"/>
                </a:solidFill>
                <a:latin typeface="Verdana"/>
                <a:cs typeface="Verdana"/>
              </a:rPr>
              <a:t>e</a:t>
            </a:r>
            <a:r>
              <a:rPr sz="3100" b="1" spc="-185" dirty="0">
                <a:solidFill>
                  <a:srgbClr val="18588C"/>
                </a:solidFill>
                <a:latin typeface="Verdana"/>
                <a:cs typeface="Verdana"/>
              </a:rPr>
              <a:t> </a:t>
            </a:r>
            <a:r>
              <a:rPr sz="3100" b="1" spc="-210" dirty="0">
                <a:solidFill>
                  <a:srgbClr val="18588C"/>
                </a:solidFill>
                <a:latin typeface="Verdana"/>
                <a:cs typeface="Verdana"/>
              </a:rPr>
              <a:t>r</a:t>
            </a:r>
            <a:r>
              <a:rPr sz="3100" b="1" spc="-110" dirty="0">
                <a:solidFill>
                  <a:srgbClr val="18588C"/>
                </a:solidFill>
                <a:latin typeface="Verdana"/>
                <a:cs typeface="Verdana"/>
              </a:rPr>
              <a:t>e</a:t>
            </a:r>
            <a:r>
              <a:rPr sz="3100" b="1" spc="-85" dirty="0">
                <a:solidFill>
                  <a:srgbClr val="18588C"/>
                </a:solidFill>
                <a:latin typeface="Verdana"/>
                <a:cs typeface="Verdana"/>
              </a:rPr>
              <a:t>u</a:t>
            </a:r>
            <a:r>
              <a:rPr sz="3100" b="1" spc="-200" dirty="0">
                <a:solidFill>
                  <a:srgbClr val="18588C"/>
                </a:solidFill>
                <a:latin typeface="Verdana"/>
                <a:cs typeface="Verdana"/>
              </a:rPr>
              <a:t>s</a:t>
            </a:r>
            <a:r>
              <a:rPr sz="3100" b="1" spc="-110" dirty="0">
                <a:solidFill>
                  <a:srgbClr val="18588C"/>
                </a:solidFill>
                <a:latin typeface="Verdana"/>
                <a:cs typeface="Verdana"/>
              </a:rPr>
              <a:t>e</a:t>
            </a:r>
            <a:r>
              <a:rPr sz="3100" b="1" spc="-25" dirty="0">
                <a:solidFill>
                  <a:srgbClr val="18588C"/>
                </a:solidFill>
                <a:latin typeface="Verdana"/>
                <a:cs typeface="Verdana"/>
              </a:rPr>
              <a:t>d</a:t>
            </a:r>
            <a:r>
              <a:rPr sz="3100" b="1" spc="-185" dirty="0">
                <a:solidFill>
                  <a:srgbClr val="18588C"/>
                </a:solidFill>
                <a:latin typeface="Verdana"/>
                <a:cs typeface="Verdana"/>
              </a:rPr>
              <a:t> </a:t>
            </a:r>
            <a:r>
              <a:rPr sz="3100" b="1" spc="-165" dirty="0">
                <a:solidFill>
                  <a:srgbClr val="18588C"/>
                </a:solidFill>
                <a:latin typeface="Verdana"/>
                <a:cs typeface="Verdana"/>
              </a:rPr>
              <a:t>a</a:t>
            </a:r>
            <a:r>
              <a:rPr sz="3100" b="1" spc="-75" dirty="0">
                <a:solidFill>
                  <a:srgbClr val="18588C"/>
                </a:solidFill>
                <a:latin typeface="Verdana"/>
                <a:cs typeface="Verdana"/>
              </a:rPr>
              <a:t>n</a:t>
            </a:r>
            <a:r>
              <a:rPr sz="3100" b="1" spc="-25" dirty="0">
                <a:solidFill>
                  <a:srgbClr val="18588C"/>
                </a:solidFill>
                <a:latin typeface="Verdana"/>
                <a:cs typeface="Verdana"/>
              </a:rPr>
              <a:t>d</a:t>
            </a:r>
            <a:r>
              <a:rPr sz="3100" b="1" spc="-185" dirty="0">
                <a:solidFill>
                  <a:srgbClr val="18588C"/>
                </a:solidFill>
                <a:latin typeface="Verdana"/>
                <a:cs typeface="Verdana"/>
              </a:rPr>
              <a:t> </a:t>
            </a:r>
            <a:r>
              <a:rPr sz="3100" b="1" spc="-210" dirty="0">
                <a:solidFill>
                  <a:srgbClr val="18588C"/>
                </a:solidFill>
                <a:latin typeface="Verdana"/>
                <a:cs typeface="Verdana"/>
              </a:rPr>
              <a:t>r</a:t>
            </a:r>
            <a:r>
              <a:rPr sz="3100" b="1" spc="-110" dirty="0">
                <a:solidFill>
                  <a:srgbClr val="18588C"/>
                </a:solidFill>
                <a:latin typeface="Verdana"/>
                <a:cs typeface="Verdana"/>
              </a:rPr>
              <a:t>e</a:t>
            </a:r>
            <a:r>
              <a:rPr sz="3100" b="1" dirty="0">
                <a:solidFill>
                  <a:srgbClr val="18588C"/>
                </a:solidFill>
                <a:latin typeface="Verdana"/>
                <a:cs typeface="Verdana"/>
              </a:rPr>
              <a:t>c</a:t>
            </a:r>
            <a:r>
              <a:rPr sz="3100" b="1" spc="-170" dirty="0">
                <a:solidFill>
                  <a:srgbClr val="18588C"/>
                </a:solidFill>
                <a:latin typeface="Verdana"/>
                <a:cs typeface="Verdana"/>
              </a:rPr>
              <a:t>y</a:t>
            </a:r>
            <a:r>
              <a:rPr sz="3100" b="1" dirty="0">
                <a:solidFill>
                  <a:srgbClr val="18588C"/>
                </a:solidFill>
                <a:latin typeface="Verdana"/>
                <a:cs typeface="Verdana"/>
              </a:rPr>
              <a:t>c</a:t>
            </a:r>
            <a:r>
              <a:rPr sz="3100" b="1" spc="-130" dirty="0">
                <a:solidFill>
                  <a:srgbClr val="18588C"/>
                </a:solidFill>
                <a:latin typeface="Verdana"/>
                <a:cs typeface="Verdana"/>
              </a:rPr>
              <a:t>l</a:t>
            </a:r>
            <a:r>
              <a:rPr sz="3100" b="1" spc="-110" dirty="0">
                <a:solidFill>
                  <a:srgbClr val="18588C"/>
                </a:solidFill>
                <a:latin typeface="Verdana"/>
                <a:cs typeface="Verdana"/>
              </a:rPr>
              <a:t>e</a:t>
            </a:r>
            <a:r>
              <a:rPr sz="3100" b="1" spc="-25" dirty="0">
                <a:solidFill>
                  <a:srgbClr val="18588C"/>
                </a:solidFill>
                <a:latin typeface="Verdana"/>
                <a:cs typeface="Verdana"/>
              </a:rPr>
              <a:t>d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57450" y="4373657"/>
            <a:ext cx="5532120" cy="229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50520" algn="ctr">
              <a:lnSpc>
                <a:spcPct val="100000"/>
              </a:lnSpc>
              <a:spcBef>
                <a:spcPts val="100"/>
              </a:spcBef>
            </a:pPr>
            <a:r>
              <a:rPr sz="4500" b="1" spc="-335" dirty="0">
                <a:solidFill>
                  <a:srgbClr val="18588C"/>
                </a:solidFill>
                <a:latin typeface="Verdana"/>
                <a:cs typeface="Verdana"/>
              </a:rPr>
              <a:t>S</a:t>
            </a:r>
            <a:r>
              <a:rPr sz="4500" b="1" spc="-235" dirty="0">
                <a:solidFill>
                  <a:srgbClr val="18588C"/>
                </a:solidFill>
                <a:latin typeface="Verdana"/>
                <a:cs typeface="Verdana"/>
              </a:rPr>
              <a:t>a</a:t>
            </a:r>
            <a:r>
              <a:rPr sz="4500" b="1" spc="-240" dirty="0">
                <a:solidFill>
                  <a:srgbClr val="18588C"/>
                </a:solidFill>
                <a:latin typeface="Verdana"/>
                <a:cs typeface="Verdana"/>
              </a:rPr>
              <a:t>v</a:t>
            </a:r>
            <a:r>
              <a:rPr sz="4500" b="1" spc="-150" dirty="0">
                <a:solidFill>
                  <a:srgbClr val="18588C"/>
                </a:solidFill>
                <a:latin typeface="Verdana"/>
                <a:cs typeface="Verdana"/>
              </a:rPr>
              <a:t>e</a:t>
            </a:r>
            <a:r>
              <a:rPr sz="4500" b="1" spc="-270" dirty="0">
                <a:solidFill>
                  <a:srgbClr val="18588C"/>
                </a:solidFill>
                <a:latin typeface="Verdana"/>
                <a:cs typeface="Verdana"/>
              </a:rPr>
              <a:t> </a:t>
            </a:r>
            <a:r>
              <a:rPr sz="4500" b="1" spc="-100" dirty="0">
                <a:solidFill>
                  <a:srgbClr val="18588C"/>
                </a:solidFill>
                <a:latin typeface="Verdana"/>
                <a:cs typeface="Verdana"/>
              </a:rPr>
              <a:t>t</a:t>
            </a:r>
            <a:r>
              <a:rPr sz="4500" b="1" spc="-305" dirty="0">
                <a:solidFill>
                  <a:srgbClr val="18588C"/>
                </a:solidFill>
                <a:latin typeface="Verdana"/>
                <a:cs typeface="Verdana"/>
              </a:rPr>
              <a:t>r</a:t>
            </a:r>
            <a:r>
              <a:rPr sz="4500" b="1" spc="-155" dirty="0">
                <a:solidFill>
                  <a:srgbClr val="18588C"/>
                </a:solidFill>
                <a:latin typeface="Verdana"/>
                <a:cs typeface="Verdana"/>
              </a:rPr>
              <a:t>ee</a:t>
            </a:r>
            <a:r>
              <a:rPr sz="4500" b="1" spc="-285" dirty="0">
                <a:solidFill>
                  <a:srgbClr val="18588C"/>
                </a:solidFill>
                <a:latin typeface="Verdana"/>
                <a:cs typeface="Verdana"/>
              </a:rPr>
              <a:t>s</a:t>
            </a:r>
            <a:endParaRPr sz="4500">
              <a:latin typeface="Verdana"/>
              <a:cs typeface="Verdana"/>
            </a:endParaRPr>
          </a:p>
          <a:p>
            <a:pPr marL="12700" marR="5080">
              <a:lnSpc>
                <a:spcPct val="116399"/>
              </a:lnSpc>
              <a:spcBef>
                <a:spcPts val="4335"/>
              </a:spcBef>
              <a:tabLst>
                <a:tab pos="871219" algn="l"/>
                <a:tab pos="1805305" algn="l"/>
                <a:tab pos="2928620" algn="l"/>
                <a:tab pos="4596765" algn="l"/>
              </a:tabLst>
            </a:pPr>
            <a:r>
              <a:rPr sz="2900" spc="170" dirty="0">
                <a:latin typeface="Verdana"/>
                <a:cs typeface="Verdana"/>
              </a:rPr>
              <a:t>w</a:t>
            </a:r>
            <a:r>
              <a:rPr sz="2900" spc="20" dirty="0">
                <a:latin typeface="Verdana"/>
                <a:cs typeface="Verdana"/>
              </a:rPr>
              <a:t>e</a:t>
            </a:r>
            <a:r>
              <a:rPr sz="2900" dirty="0">
                <a:latin typeface="Verdana"/>
                <a:cs typeface="Verdana"/>
              </a:rPr>
              <a:t>	</a:t>
            </a:r>
            <a:r>
              <a:rPr sz="2900" spc="170" dirty="0">
                <a:latin typeface="Verdana"/>
                <a:cs typeface="Verdana"/>
              </a:rPr>
              <a:t>w</a:t>
            </a:r>
            <a:r>
              <a:rPr sz="2900" spc="-25" dirty="0">
                <a:latin typeface="Verdana"/>
                <a:cs typeface="Verdana"/>
              </a:rPr>
              <a:t>il</a:t>
            </a:r>
            <a:r>
              <a:rPr sz="2900" spc="-20" dirty="0">
                <a:latin typeface="Verdana"/>
                <a:cs typeface="Verdana"/>
              </a:rPr>
              <a:t>l</a:t>
            </a:r>
            <a:r>
              <a:rPr sz="2900" dirty="0">
                <a:latin typeface="Verdana"/>
                <a:cs typeface="Verdana"/>
              </a:rPr>
              <a:t>	</a:t>
            </a:r>
            <a:r>
              <a:rPr sz="2900" spc="-100" dirty="0">
                <a:latin typeface="Verdana"/>
                <a:cs typeface="Verdana"/>
              </a:rPr>
              <a:t>s</a:t>
            </a:r>
            <a:r>
              <a:rPr sz="2900" spc="25" dirty="0">
                <a:latin typeface="Verdana"/>
                <a:cs typeface="Verdana"/>
              </a:rPr>
              <a:t>t</a:t>
            </a:r>
            <a:r>
              <a:rPr sz="2900" spc="50" dirty="0">
                <a:latin typeface="Verdana"/>
                <a:cs typeface="Verdana"/>
              </a:rPr>
              <a:t>o</a:t>
            </a:r>
            <a:r>
              <a:rPr sz="2900" spc="155" dirty="0">
                <a:latin typeface="Verdana"/>
                <a:cs typeface="Verdana"/>
              </a:rPr>
              <a:t>p</a:t>
            </a:r>
            <a:r>
              <a:rPr sz="2900" dirty="0">
                <a:latin typeface="Verdana"/>
                <a:cs typeface="Verdana"/>
              </a:rPr>
              <a:t>	</a:t>
            </a:r>
            <a:r>
              <a:rPr sz="2900" spc="114" dirty="0">
                <a:latin typeface="Verdana"/>
                <a:cs typeface="Verdana"/>
              </a:rPr>
              <a:t>c</a:t>
            </a:r>
            <a:r>
              <a:rPr sz="2900" spc="110" dirty="0">
                <a:latin typeface="Verdana"/>
                <a:cs typeface="Verdana"/>
              </a:rPr>
              <a:t>u</a:t>
            </a:r>
            <a:r>
              <a:rPr sz="2900" spc="25" dirty="0">
                <a:latin typeface="Verdana"/>
                <a:cs typeface="Verdana"/>
              </a:rPr>
              <a:t>tt</a:t>
            </a:r>
            <a:r>
              <a:rPr sz="2900" spc="-25" dirty="0">
                <a:latin typeface="Verdana"/>
                <a:cs typeface="Verdana"/>
              </a:rPr>
              <a:t>i</a:t>
            </a:r>
            <a:r>
              <a:rPr sz="2900" spc="120" dirty="0">
                <a:latin typeface="Verdana"/>
                <a:cs typeface="Verdana"/>
              </a:rPr>
              <a:t>n</a:t>
            </a:r>
            <a:r>
              <a:rPr sz="2900" spc="180" dirty="0">
                <a:latin typeface="Verdana"/>
                <a:cs typeface="Verdana"/>
              </a:rPr>
              <a:t>g</a:t>
            </a:r>
            <a:r>
              <a:rPr sz="2900" dirty="0">
                <a:latin typeface="Verdana"/>
                <a:cs typeface="Verdana"/>
              </a:rPr>
              <a:t>	</a:t>
            </a:r>
            <a:r>
              <a:rPr sz="2900" spc="25" dirty="0">
                <a:latin typeface="Verdana"/>
                <a:cs typeface="Verdana"/>
              </a:rPr>
              <a:t>t</a:t>
            </a:r>
            <a:r>
              <a:rPr sz="2900" spc="-80" dirty="0">
                <a:latin typeface="Verdana"/>
                <a:cs typeface="Verdana"/>
              </a:rPr>
              <a:t>r</a:t>
            </a:r>
            <a:r>
              <a:rPr sz="2900" spc="15" dirty="0">
                <a:latin typeface="Verdana"/>
                <a:cs typeface="Verdana"/>
              </a:rPr>
              <a:t>ee</a:t>
            </a:r>
            <a:r>
              <a:rPr sz="2900" spc="-75" dirty="0">
                <a:latin typeface="Verdana"/>
                <a:cs typeface="Verdana"/>
              </a:rPr>
              <a:t>s  </a:t>
            </a:r>
            <a:r>
              <a:rPr sz="2900" spc="40" dirty="0">
                <a:latin typeface="Verdana"/>
                <a:cs typeface="Verdana"/>
              </a:rPr>
              <a:t>because</a:t>
            </a:r>
            <a:r>
              <a:rPr sz="2900" spc="-204" dirty="0">
                <a:latin typeface="Verdana"/>
                <a:cs typeface="Verdana"/>
              </a:rPr>
              <a:t> </a:t>
            </a:r>
            <a:r>
              <a:rPr sz="2900" spc="95" dirty="0">
                <a:latin typeface="Verdana"/>
                <a:cs typeface="Verdana"/>
              </a:rPr>
              <a:t>we</a:t>
            </a:r>
            <a:r>
              <a:rPr sz="2900" spc="-200" dirty="0">
                <a:latin typeface="Verdana"/>
                <a:cs typeface="Verdana"/>
              </a:rPr>
              <a:t> </a:t>
            </a:r>
            <a:r>
              <a:rPr sz="2900" spc="35" dirty="0">
                <a:latin typeface="Verdana"/>
                <a:cs typeface="Verdana"/>
              </a:rPr>
              <a:t>don’t</a:t>
            </a:r>
            <a:r>
              <a:rPr sz="2900" spc="-200" dirty="0">
                <a:latin typeface="Verdana"/>
                <a:cs typeface="Verdana"/>
              </a:rPr>
              <a:t> </a:t>
            </a:r>
            <a:r>
              <a:rPr sz="2900" spc="80" dirty="0">
                <a:latin typeface="Verdana"/>
                <a:cs typeface="Verdana"/>
              </a:rPr>
              <a:t>need</a:t>
            </a:r>
            <a:r>
              <a:rPr sz="2900" spc="-200" dirty="0">
                <a:latin typeface="Verdana"/>
                <a:cs typeface="Verdana"/>
              </a:rPr>
              <a:t> </a:t>
            </a:r>
            <a:r>
              <a:rPr sz="2900" spc="40" dirty="0">
                <a:latin typeface="Verdana"/>
                <a:cs typeface="Verdana"/>
              </a:rPr>
              <a:t>paper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735347" y="4287570"/>
            <a:ext cx="334962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-335" dirty="0">
                <a:solidFill>
                  <a:srgbClr val="18588C"/>
                </a:solidFill>
                <a:latin typeface="Verdana"/>
                <a:cs typeface="Verdana"/>
              </a:rPr>
              <a:t>S</a:t>
            </a:r>
            <a:r>
              <a:rPr sz="4500" b="1" spc="-235" dirty="0">
                <a:solidFill>
                  <a:srgbClr val="18588C"/>
                </a:solidFill>
                <a:latin typeface="Verdana"/>
                <a:cs typeface="Verdana"/>
              </a:rPr>
              <a:t>a</a:t>
            </a:r>
            <a:r>
              <a:rPr sz="4500" b="1" spc="-240" dirty="0">
                <a:solidFill>
                  <a:srgbClr val="18588C"/>
                </a:solidFill>
                <a:latin typeface="Verdana"/>
                <a:cs typeface="Verdana"/>
              </a:rPr>
              <a:t>v</a:t>
            </a:r>
            <a:r>
              <a:rPr sz="4500" b="1" spc="-150" dirty="0">
                <a:solidFill>
                  <a:srgbClr val="18588C"/>
                </a:solidFill>
                <a:latin typeface="Verdana"/>
                <a:cs typeface="Verdana"/>
              </a:rPr>
              <a:t>e</a:t>
            </a:r>
            <a:r>
              <a:rPr sz="4500" b="1" spc="-270" dirty="0">
                <a:solidFill>
                  <a:srgbClr val="18588C"/>
                </a:solidFill>
                <a:latin typeface="Verdana"/>
                <a:cs typeface="Verdana"/>
              </a:rPr>
              <a:t> </a:t>
            </a:r>
            <a:r>
              <a:rPr sz="4500" b="1" spc="-200" dirty="0">
                <a:solidFill>
                  <a:srgbClr val="18588C"/>
                </a:solidFill>
                <a:latin typeface="Verdana"/>
                <a:cs typeface="Verdana"/>
              </a:rPr>
              <a:t>w</a:t>
            </a:r>
            <a:r>
              <a:rPr sz="4500" b="1" spc="-235" dirty="0">
                <a:solidFill>
                  <a:srgbClr val="18588C"/>
                </a:solidFill>
                <a:latin typeface="Verdana"/>
                <a:cs typeface="Verdana"/>
              </a:rPr>
              <a:t>a</a:t>
            </a:r>
            <a:r>
              <a:rPr sz="4500" b="1" spc="-100" dirty="0">
                <a:solidFill>
                  <a:srgbClr val="18588C"/>
                </a:solidFill>
                <a:latin typeface="Verdana"/>
                <a:cs typeface="Verdana"/>
              </a:rPr>
              <a:t>t</a:t>
            </a:r>
            <a:r>
              <a:rPr sz="4500" b="1" spc="-155" dirty="0">
                <a:solidFill>
                  <a:srgbClr val="18588C"/>
                </a:solidFill>
                <a:latin typeface="Verdana"/>
                <a:cs typeface="Verdana"/>
              </a:rPr>
              <a:t>e</a:t>
            </a:r>
            <a:r>
              <a:rPr sz="4500" b="1" spc="-300" dirty="0">
                <a:solidFill>
                  <a:srgbClr val="18588C"/>
                </a:solidFill>
                <a:latin typeface="Verdana"/>
                <a:cs typeface="Verdana"/>
              </a:rPr>
              <a:t>r</a:t>
            </a:r>
            <a:endParaRPr sz="45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74035" y="923192"/>
            <a:ext cx="17901920" cy="4586605"/>
            <a:chOff x="274035" y="923192"/>
            <a:chExt cx="17901920" cy="4586605"/>
          </a:xfrm>
        </p:grpSpPr>
        <p:sp>
          <p:nvSpPr>
            <p:cNvPr id="17" name="object 17"/>
            <p:cNvSpPr/>
            <p:nvPr/>
          </p:nvSpPr>
          <p:spPr>
            <a:xfrm>
              <a:off x="274035" y="5490800"/>
              <a:ext cx="5763260" cy="0"/>
            </a:xfrm>
            <a:custGeom>
              <a:avLst/>
              <a:gdLst/>
              <a:ahLst/>
              <a:cxnLst/>
              <a:rect l="l" t="t" r="r" b="b"/>
              <a:pathLst>
                <a:path w="5763260">
                  <a:moveTo>
                    <a:pt x="0" y="0"/>
                  </a:moveTo>
                  <a:lnTo>
                    <a:pt x="576268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00622" y="5462282"/>
              <a:ext cx="11775440" cy="47625"/>
            </a:xfrm>
            <a:custGeom>
              <a:avLst/>
              <a:gdLst/>
              <a:ahLst/>
              <a:cxnLst/>
              <a:rect l="l" t="t" r="r" b="b"/>
              <a:pathLst>
                <a:path w="11775440" h="47625">
                  <a:moveTo>
                    <a:pt x="5743587" y="28536"/>
                  </a:moveTo>
                  <a:lnTo>
                    <a:pt x="5743575" y="9486"/>
                  </a:lnTo>
                  <a:lnTo>
                    <a:pt x="0" y="14224"/>
                  </a:lnTo>
                  <a:lnTo>
                    <a:pt x="12" y="33274"/>
                  </a:lnTo>
                  <a:lnTo>
                    <a:pt x="5743587" y="28536"/>
                  </a:lnTo>
                  <a:close/>
                </a:path>
                <a:path w="11775440" h="47625">
                  <a:moveTo>
                    <a:pt x="11774907" y="28473"/>
                  </a:moveTo>
                  <a:lnTo>
                    <a:pt x="6031306" y="0"/>
                  </a:lnTo>
                  <a:lnTo>
                    <a:pt x="6031217" y="19050"/>
                  </a:lnTo>
                  <a:lnTo>
                    <a:pt x="11774805" y="47523"/>
                  </a:lnTo>
                  <a:lnTo>
                    <a:pt x="11774907" y="284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77676" y="923192"/>
              <a:ext cx="847724" cy="20954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4979" y="924531"/>
              <a:ext cx="847724" cy="20954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3875459" y="1021654"/>
              <a:ext cx="2047875" cy="14604"/>
            </a:xfrm>
            <a:custGeom>
              <a:avLst/>
              <a:gdLst/>
              <a:ahLst/>
              <a:cxnLst/>
              <a:rect l="l" t="t" r="r" b="b"/>
              <a:pathLst>
                <a:path w="2047875" h="14605">
                  <a:moveTo>
                    <a:pt x="0" y="0"/>
                  </a:moveTo>
                  <a:lnTo>
                    <a:pt x="2047875" y="14095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27042" y="1021649"/>
              <a:ext cx="2047875" cy="14604"/>
            </a:xfrm>
            <a:custGeom>
              <a:avLst/>
              <a:gdLst/>
              <a:ahLst/>
              <a:cxnLst/>
              <a:rect l="l" t="t" r="r" b="b"/>
              <a:pathLst>
                <a:path w="2047875" h="14605">
                  <a:moveTo>
                    <a:pt x="2047875" y="1409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016000" y="9230303"/>
            <a:ext cx="3264535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10" dirty="0">
                <a:solidFill>
                  <a:srgbClr val="D9D9D9"/>
                </a:solidFill>
                <a:latin typeface="Verdana"/>
                <a:cs typeface="Verdana"/>
                <a:hlinkClick r:id="rId4"/>
              </a:rPr>
              <a:t>www.reallygreatsite.com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9096375"/>
            <a:ext cx="18288000" cy="28575"/>
          </a:xfrm>
          <a:custGeom>
            <a:avLst/>
            <a:gdLst/>
            <a:ahLst/>
            <a:cxnLst/>
            <a:rect l="l" t="t" r="r" b="b"/>
            <a:pathLst>
              <a:path w="18288000" h="28575">
                <a:moveTo>
                  <a:pt x="0" y="28574"/>
                </a:moveTo>
                <a:lnTo>
                  <a:pt x="0" y="0"/>
                </a:lnTo>
                <a:lnTo>
                  <a:pt x="18287999" y="0"/>
                </a:lnTo>
                <a:lnTo>
                  <a:pt x="18287999" y="28574"/>
                </a:lnTo>
                <a:lnTo>
                  <a:pt x="0" y="285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953" y="968440"/>
            <a:ext cx="29959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19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8000" spc="38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8000" spc="229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8000" spc="8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8000" spc="254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8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3857" y="5451867"/>
            <a:ext cx="5485765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100"/>
              </a:spcBef>
              <a:tabLst>
                <a:tab pos="1638935" algn="l"/>
                <a:tab pos="2849245" algn="l"/>
                <a:tab pos="4291330" algn="l"/>
              </a:tabLst>
            </a:pPr>
            <a:r>
              <a:rPr sz="2900" spc="75" dirty="0">
                <a:latin typeface="Verdana"/>
                <a:cs typeface="Verdana"/>
              </a:rPr>
              <a:t>R</a:t>
            </a:r>
            <a:r>
              <a:rPr sz="2900" spc="15" dirty="0">
                <a:latin typeface="Verdana"/>
                <a:cs typeface="Verdana"/>
              </a:rPr>
              <a:t>e</a:t>
            </a:r>
            <a:r>
              <a:rPr sz="2900" spc="150" dirty="0">
                <a:latin typeface="Verdana"/>
                <a:cs typeface="Verdana"/>
              </a:rPr>
              <a:t>d</a:t>
            </a:r>
            <a:r>
              <a:rPr sz="2900" spc="110" dirty="0">
                <a:latin typeface="Verdana"/>
                <a:cs typeface="Verdana"/>
              </a:rPr>
              <a:t>u</a:t>
            </a:r>
            <a:r>
              <a:rPr sz="2900" spc="114" dirty="0">
                <a:latin typeface="Verdana"/>
                <a:cs typeface="Verdana"/>
              </a:rPr>
              <a:t>c</a:t>
            </a:r>
            <a:r>
              <a:rPr sz="2900" spc="20" dirty="0">
                <a:latin typeface="Verdana"/>
                <a:cs typeface="Verdana"/>
              </a:rPr>
              <a:t>e</a:t>
            </a:r>
            <a:r>
              <a:rPr sz="2900" dirty="0">
                <a:latin typeface="Verdana"/>
                <a:cs typeface="Verdana"/>
              </a:rPr>
              <a:t>	</a:t>
            </a:r>
            <a:r>
              <a:rPr sz="2900" spc="50" dirty="0">
                <a:latin typeface="Verdana"/>
                <a:cs typeface="Verdana"/>
              </a:rPr>
              <a:t>o</a:t>
            </a:r>
            <a:r>
              <a:rPr sz="2900" spc="25" dirty="0">
                <a:latin typeface="Verdana"/>
                <a:cs typeface="Verdana"/>
              </a:rPr>
              <a:t>t</a:t>
            </a:r>
            <a:r>
              <a:rPr sz="2900" spc="120" dirty="0">
                <a:latin typeface="Verdana"/>
                <a:cs typeface="Verdana"/>
              </a:rPr>
              <a:t>h</a:t>
            </a:r>
            <a:r>
              <a:rPr sz="2900" spc="15" dirty="0">
                <a:latin typeface="Verdana"/>
                <a:cs typeface="Verdana"/>
              </a:rPr>
              <a:t>e</a:t>
            </a:r>
            <a:r>
              <a:rPr sz="2900" spc="-75" dirty="0">
                <a:latin typeface="Verdana"/>
                <a:cs typeface="Verdana"/>
              </a:rPr>
              <a:t>r</a:t>
            </a:r>
            <a:r>
              <a:rPr sz="2900" dirty="0">
                <a:latin typeface="Verdana"/>
                <a:cs typeface="Verdana"/>
              </a:rPr>
              <a:t>	</a:t>
            </a:r>
            <a:r>
              <a:rPr sz="2900" spc="15" dirty="0">
                <a:latin typeface="Verdana"/>
                <a:cs typeface="Verdana"/>
              </a:rPr>
              <a:t>e</a:t>
            </a:r>
            <a:r>
              <a:rPr sz="2900" spc="-45" dirty="0">
                <a:latin typeface="Verdana"/>
                <a:cs typeface="Verdana"/>
              </a:rPr>
              <a:t>ff</a:t>
            </a:r>
            <a:r>
              <a:rPr sz="2900" spc="15" dirty="0">
                <a:latin typeface="Verdana"/>
                <a:cs typeface="Verdana"/>
              </a:rPr>
              <a:t>e</a:t>
            </a:r>
            <a:r>
              <a:rPr sz="2900" spc="114" dirty="0">
                <a:latin typeface="Verdana"/>
                <a:cs typeface="Verdana"/>
              </a:rPr>
              <a:t>c</a:t>
            </a:r>
            <a:r>
              <a:rPr sz="2900" spc="25" dirty="0">
                <a:latin typeface="Verdana"/>
                <a:cs typeface="Verdana"/>
              </a:rPr>
              <a:t>t</a:t>
            </a:r>
            <a:r>
              <a:rPr sz="2900" spc="-95" dirty="0">
                <a:latin typeface="Verdana"/>
                <a:cs typeface="Verdana"/>
              </a:rPr>
              <a:t>s</a:t>
            </a:r>
            <a:r>
              <a:rPr sz="2900" dirty="0">
                <a:latin typeface="Verdana"/>
                <a:cs typeface="Verdana"/>
              </a:rPr>
              <a:t>	</a:t>
            </a:r>
            <a:r>
              <a:rPr sz="2900" spc="-370" dirty="0">
                <a:latin typeface="Verdana"/>
                <a:cs typeface="Verdana"/>
              </a:rPr>
              <a:t>(</a:t>
            </a:r>
            <a:r>
              <a:rPr sz="2900" spc="120" dirty="0">
                <a:latin typeface="Verdana"/>
                <a:cs typeface="Verdana"/>
              </a:rPr>
              <a:t>n</a:t>
            </a:r>
            <a:r>
              <a:rPr sz="2900" spc="50" dirty="0">
                <a:latin typeface="Verdana"/>
                <a:cs typeface="Verdana"/>
              </a:rPr>
              <a:t>o</a:t>
            </a:r>
            <a:r>
              <a:rPr sz="2900" spc="-25" dirty="0">
                <a:latin typeface="Verdana"/>
                <a:cs typeface="Verdana"/>
              </a:rPr>
              <a:t>i</a:t>
            </a:r>
            <a:r>
              <a:rPr sz="2900" spc="-100" dirty="0">
                <a:latin typeface="Verdana"/>
                <a:cs typeface="Verdana"/>
              </a:rPr>
              <a:t>s</a:t>
            </a:r>
            <a:r>
              <a:rPr sz="2900" spc="15" dirty="0">
                <a:latin typeface="Verdana"/>
                <a:cs typeface="Verdana"/>
              </a:rPr>
              <a:t>e</a:t>
            </a:r>
            <a:r>
              <a:rPr sz="2900" spc="-434" dirty="0">
                <a:latin typeface="Verdana"/>
                <a:cs typeface="Verdana"/>
              </a:rPr>
              <a:t>,  </a:t>
            </a:r>
            <a:r>
              <a:rPr sz="2900" spc="150" dirty="0">
                <a:latin typeface="Verdana"/>
                <a:cs typeface="Verdana"/>
              </a:rPr>
              <a:t>d</a:t>
            </a:r>
            <a:r>
              <a:rPr sz="2900" spc="110" dirty="0">
                <a:latin typeface="Verdana"/>
                <a:cs typeface="Verdana"/>
              </a:rPr>
              <a:t>u</a:t>
            </a:r>
            <a:r>
              <a:rPr sz="2900" spc="-100" dirty="0">
                <a:latin typeface="Verdana"/>
                <a:cs typeface="Verdana"/>
              </a:rPr>
              <a:t>s</a:t>
            </a:r>
            <a:r>
              <a:rPr sz="2900" spc="25" dirty="0">
                <a:latin typeface="Verdana"/>
                <a:cs typeface="Verdana"/>
              </a:rPr>
              <a:t>t</a:t>
            </a:r>
            <a:r>
              <a:rPr sz="2900" spc="-445" dirty="0">
                <a:latin typeface="Verdana"/>
                <a:cs typeface="Verdana"/>
              </a:rPr>
              <a:t>,</a:t>
            </a:r>
            <a:r>
              <a:rPr sz="2900" spc="-260" dirty="0">
                <a:latin typeface="Verdana"/>
                <a:cs typeface="Verdana"/>
              </a:rPr>
              <a:t> </a:t>
            </a:r>
            <a:r>
              <a:rPr sz="2900" spc="-40" dirty="0">
                <a:latin typeface="Verdana"/>
                <a:cs typeface="Verdana"/>
              </a:rPr>
              <a:t>a</a:t>
            </a:r>
            <a:r>
              <a:rPr sz="2900" spc="120" dirty="0">
                <a:latin typeface="Verdana"/>
                <a:cs typeface="Verdana"/>
              </a:rPr>
              <a:t>n</a:t>
            </a:r>
            <a:r>
              <a:rPr sz="2900" spc="155" dirty="0">
                <a:latin typeface="Verdana"/>
                <a:cs typeface="Verdana"/>
              </a:rPr>
              <a:t>d</a:t>
            </a:r>
            <a:r>
              <a:rPr sz="2900" spc="-265" dirty="0">
                <a:latin typeface="Verdana"/>
                <a:cs typeface="Verdana"/>
              </a:rPr>
              <a:t> </a:t>
            </a:r>
            <a:r>
              <a:rPr sz="2900" spc="25" dirty="0">
                <a:latin typeface="Verdana"/>
                <a:cs typeface="Verdana"/>
              </a:rPr>
              <a:t>t</a:t>
            </a:r>
            <a:r>
              <a:rPr sz="2900" spc="-80" dirty="0">
                <a:latin typeface="Verdana"/>
                <a:cs typeface="Verdana"/>
              </a:rPr>
              <a:t>r</a:t>
            </a:r>
            <a:r>
              <a:rPr sz="2900" spc="-40" dirty="0">
                <a:latin typeface="Verdana"/>
                <a:cs typeface="Verdana"/>
              </a:rPr>
              <a:t>a</a:t>
            </a:r>
            <a:r>
              <a:rPr sz="2900" spc="-45" dirty="0">
                <a:latin typeface="Verdana"/>
                <a:cs typeface="Verdana"/>
              </a:rPr>
              <a:t>ff</a:t>
            </a:r>
            <a:r>
              <a:rPr sz="2900" spc="-25" dirty="0">
                <a:latin typeface="Verdana"/>
                <a:cs typeface="Verdana"/>
              </a:rPr>
              <a:t>i</a:t>
            </a:r>
            <a:r>
              <a:rPr sz="2900" spc="114" dirty="0">
                <a:latin typeface="Verdana"/>
                <a:cs typeface="Verdana"/>
              </a:rPr>
              <a:t>c</a:t>
            </a:r>
            <a:r>
              <a:rPr sz="2900" spc="-365" dirty="0">
                <a:latin typeface="Verdana"/>
                <a:cs typeface="Verdana"/>
              </a:rPr>
              <a:t>)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1112" y="4514132"/>
            <a:ext cx="50857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-20" dirty="0">
                <a:solidFill>
                  <a:srgbClr val="18588C"/>
                </a:solidFill>
                <a:latin typeface="Verdana"/>
                <a:cs typeface="Verdana"/>
              </a:rPr>
              <a:t>D</a:t>
            </a:r>
            <a:r>
              <a:rPr sz="4500" b="1" spc="-150" dirty="0">
                <a:solidFill>
                  <a:srgbClr val="18588C"/>
                </a:solidFill>
                <a:latin typeface="Verdana"/>
                <a:cs typeface="Verdana"/>
              </a:rPr>
              <a:t>e</a:t>
            </a:r>
            <a:r>
              <a:rPr sz="4500" b="1" spc="10" dirty="0">
                <a:solidFill>
                  <a:srgbClr val="18588C"/>
                </a:solidFill>
                <a:latin typeface="Verdana"/>
                <a:cs typeface="Verdana"/>
              </a:rPr>
              <a:t>c</a:t>
            </a:r>
            <a:r>
              <a:rPr sz="4500" b="1" spc="-300" dirty="0">
                <a:solidFill>
                  <a:srgbClr val="18588C"/>
                </a:solidFill>
                <a:latin typeface="Verdana"/>
                <a:cs typeface="Verdana"/>
              </a:rPr>
              <a:t>r</a:t>
            </a:r>
            <a:r>
              <a:rPr sz="4500" b="1" spc="-150" dirty="0">
                <a:solidFill>
                  <a:srgbClr val="18588C"/>
                </a:solidFill>
                <a:latin typeface="Verdana"/>
                <a:cs typeface="Verdana"/>
              </a:rPr>
              <a:t>e</a:t>
            </a:r>
            <a:r>
              <a:rPr sz="4500" b="1" spc="-229" dirty="0">
                <a:solidFill>
                  <a:srgbClr val="18588C"/>
                </a:solidFill>
                <a:latin typeface="Verdana"/>
                <a:cs typeface="Verdana"/>
              </a:rPr>
              <a:t>a</a:t>
            </a:r>
            <a:r>
              <a:rPr sz="4500" b="1" spc="-285" dirty="0">
                <a:solidFill>
                  <a:srgbClr val="18588C"/>
                </a:solidFill>
                <a:latin typeface="Verdana"/>
                <a:cs typeface="Verdana"/>
              </a:rPr>
              <a:t>s</a:t>
            </a:r>
            <a:r>
              <a:rPr sz="4500" b="1" spc="-150" dirty="0">
                <a:solidFill>
                  <a:srgbClr val="18588C"/>
                </a:solidFill>
                <a:latin typeface="Verdana"/>
                <a:cs typeface="Verdana"/>
              </a:rPr>
              <a:t>e</a:t>
            </a:r>
            <a:r>
              <a:rPr sz="4500" b="1" spc="-265" dirty="0">
                <a:solidFill>
                  <a:srgbClr val="18588C"/>
                </a:solidFill>
                <a:latin typeface="Verdana"/>
                <a:cs typeface="Verdana"/>
              </a:rPr>
              <a:t> </a:t>
            </a:r>
            <a:r>
              <a:rPr sz="4500" b="1" spc="-195" dirty="0">
                <a:solidFill>
                  <a:srgbClr val="18588C"/>
                </a:solidFill>
                <a:latin typeface="Verdana"/>
                <a:cs typeface="Verdana"/>
              </a:rPr>
              <a:t>w</a:t>
            </a:r>
            <a:r>
              <a:rPr sz="4500" b="1" spc="-229" dirty="0">
                <a:solidFill>
                  <a:srgbClr val="18588C"/>
                </a:solidFill>
                <a:latin typeface="Verdana"/>
                <a:cs typeface="Verdana"/>
              </a:rPr>
              <a:t>a</a:t>
            </a:r>
            <a:r>
              <a:rPr sz="4500" b="1" spc="-285" dirty="0">
                <a:solidFill>
                  <a:srgbClr val="18588C"/>
                </a:solidFill>
                <a:latin typeface="Verdana"/>
                <a:cs typeface="Verdana"/>
              </a:rPr>
              <a:t>s</a:t>
            </a:r>
            <a:r>
              <a:rPr sz="4500" b="1" spc="-95" dirty="0">
                <a:solidFill>
                  <a:srgbClr val="18588C"/>
                </a:solidFill>
                <a:latin typeface="Verdana"/>
                <a:cs typeface="Verdana"/>
              </a:rPr>
              <a:t>t</a:t>
            </a:r>
            <a:r>
              <a:rPr sz="4500" b="1" spc="-150" dirty="0">
                <a:solidFill>
                  <a:srgbClr val="18588C"/>
                </a:solidFill>
                <a:latin typeface="Verdana"/>
                <a:cs typeface="Verdana"/>
              </a:rPr>
              <a:t>e</a:t>
            </a:r>
            <a:r>
              <a:rPr sz="4500" b="1" spc="-285" dirty="0">
                <a:solidFill>
                  <a:srgbClr val="18588C"/>
                </a:solidFill>
                <a:latin typeface="Verdana"/>
                <a:cs typeface="Verdana"/>
              </a:rPr>
              <a:t>s</a:t>
            </a:r>
            <a:endParaRPr sz="45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73113" y="4155978"/>
            <a:ext cx="4991100" cy="1677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5610" marR="5080" indent="-1151255">
              <a:lnSpc>
                <a:spcPct val="115199"/>
              </a:lnSpc>
              <a:spcBef>
                <a:spcPts val="100"/>
              </a:spcBef>
            </a:pPr>
            <a:r>
              <a:rPr sz="3200" b="1" spc="-20" dirty="0">
                <a:solidFill>
                  <a:srgbClr val="18588C"/>
                </a:solidFill>
                <a:latin typeface="Verdana"/>
                <a:cs typeface="Verdana"/>
              </a:rPr>
              <a:t>D</a:t>
            </a:r>
            <a:r>
              <a:rPr sz="3200" b="1" spc="-114" dirty="0">
                <a:solidFill>
                  <a:srgbClr val="18588C"/>
                </a:solidFill>
                <a:latin typeface="Verdana"/>
                <a:cs typeface="Verdana"/>
              </a:rPr>
              <a:t>e</a:t>
            </a:r>
            <a:r>
              <a:rPr sz="3200" b="1" dirty="0">
                <a:solidFill>
                  <a:srgbClr val="18588C"/>
                </a:solidFill>
                <a:latin typeface="Verdana"/>
                <a:cs typeface="Verdana"/>
              </a:rPr>
              <a:t>c</a:t>
            </a:r>
            <a:r>
              <a:rPr sz="3200" b="1" spc="-220" dirty="0">
                <a:solidFill>
                  <a:srgbClr val="18588C"/>
                </a:solidFill>
                <a:latin typeface="Verdana"/>
                <a:cs typeface="Verdana"/>
              </a:rPr>
              <a:t>r</a:t>
            </a:r>
            <a:r>
              <a:rPr sz="3200" b="1" spc="-114" dirty="0">
                <a:solidFill>
                  <a:srgbClr val="18588C"/>
                </a:solidFill>
                <a:latin typeface="Verdana"/>
                <a:cs typeface="Verdana"/>
              </a:rPr>
              <a:t>e</a:t>
            </a:r>
            <a:r>
              <a:rPr sz="3200" b="1" spc="-170" dirty="0">
                <a:solidFill>
                  <a:srgbClr val="18588C"/>
                </a:solidFill>
                <a:latin typeface="Verdana"/>
                <a:cs typeface="Verdana"/>
              </a:rPr>
              <a:t>a</a:t>
            </a:r>
            <a:r>
              <a:rPr sz="3200" b="1" spc="-204" dirty="0">
                <a:solidFill>
                  <a:srgbClr val="18588C"/>
                </a:solidFill>
                <a:latin typeface="Verdana"/>
                <a:cs typeface="Verdana"/>
              </a:rPr>
              <a:t>s</a:t>
            </a:r>
            <a:r>
              <a:rPr sz="3200" b="1" spc="-110" dirty="0">
                <a:solidFill>
                  <a:srgbClr val="18588C"/>
                </a:solidFill>
                <a:latin typeface="Verdana"/>
                <a:cs typeface="Verdana"/>
              </a:rPr>
              <a:t>e</a:t>
            </a:r>
            <a:r>
              <a:rPr sz="3200" b="1" spc="-190" dirty="0">
                <a:solidFill>
                  <a:srgbClr val="18588C"/>
                </a:solidFill>
                <a:latin typeface="Verdana"/>
                <a:cs typeface="Verdana"/>
              </a:rPr>
              <a:t> </a:t>
            </a:r>
            <a:r>
              <a:rPr sz="3200" b="1" spc="-75" dirty="0">
                <a:solidFill>
                  <a:srgbClr val="18588C"/>
                </a:solidFill>
                <a:latin typeface="Verdana"/>
                <a:cs typeface="Verdana"/>
              </a:rPr>
              <a:t>th</a:t>
            </a:r>
            <a:r>
              <a:rPr sz="3200" b="1" spc="-110" dirty="0">
                <a:solidFill>
                  <a:srgbClr val="18588C"/>
                </a:solidFill>
                <a:latin typeface="Verdana"/>
                <a:cs typeface="Verdana"/>
              </a:rPr>
              <a:t>e</a:t>
            </a:r>
            <a:r>
              <a:rPr sz="3200" b="1" spc="-190" dirty="0">
                <a:solidFill>
                  <a:srgbClr val="18588C"/>
                </a:solidFill>
                <a:latin typeface="Verdana"/>
                <a:cs typeface="Verdana"/>
              </a:rPr>
              <a:t> </a:t>
            </a:r>
            <a:r>
              <a:rPr sz="3200" b="1" dirty="0">
                <a:solidFill>
                  <a:srgbClr val="18588C"/>
                </a:solidFill>
                <a:latin typeface="Verdana"/>
                <a:cs typeface="Verdana"/>
              </a:rPr>
              <a:t>c</a:t>
            </a:r>
            <a:r>
              <a:rPr sz="3200" b="1" spc="-170" dirty="0">
                <a:solidFill>
                  <a:srgbClr val="18588C"/>
                </a:solidFill>
                <a:latin typeface="Verdana"/>
                <a:cs typeface="Verdana"/>
              </a:rPr>
              <a:t>a</a:t>
            </a:r>
            <a:r>
              <a:rPr sz="3200" b="1" spc="-220" dirty="0">
                <a:solidFill>
                  <a:srgbClr val="18588C"/>
                </a:solidFill>
                <a:latin typeface="Verdana"/>
                <a:cs typeface="Verdana"/>
              </a:rPr>
              <a:t>r</a:t>
            </a:r>
            <a:r>
              <a:rPr sz="3200" b="1" spc="-35" dirty="0">
                <a:solidFill>
                  <a:srgbClr val="18588C"/>
                </a:solidFill>
                <a:latin typeface="Verdana"/>
                <a:cs typeface="Verdana"/>
              </a:rPr>
              <a:t>b</a:t>
            </a:r>
            <a:r>
              <a:rPr sz="3200" b="1" spc="-110" dirty="0">
                <a:solidFill>
                  <a:srgbClr val="18588C"/>
                </a:solidFill>
                <a:latin typeface="Verdana"/>
                <a:cs typeface="Verdana"/>
              </a:rPr>
              <a:t>o</a:t>
            </a:r>
            <a:r>
              <a:rPr sz="3200" b="1" spc="-45" dirty="0">
                <a:solidFill>
                  <a:srgbClr val="18588C"/>
                </a:solidFill>
                <a:latin typeface="Verdana"/>
                <a:cs typeface="Verdana"/>
              </a:rPr>
              <a:t>n  </a:t>
            </a:r>
            <a:r>
              <a:rPr sz="3200" b="1" spc="-135" dirty="0">
                <a:solidFill>
                  <a:srgbClr val="18588C"/>
                </a:solidFill>
                <a:latin typeface="Verdana"/>
                <a:cs typeface="Verdana"/>
              </a:rPr>
              <a:t>emissions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900" spc="150" dirty="0">
                <a:latin typeface="Verdana"/>
                <a:cs typeface="Verdana"/>
              </a:rPr>
              <a:t>d</a:t>
            </a:r>
            <a:r>
              <a:rPr sz="2900" spc="-40" dirty="0">
                <a:latin typeface="Verdana"/>
                <a:cs typeface="Verdana"/>
              </a:rPr>
              <a:t>a</a:t>
            </a:r>
            <a:r>
              <a:rPr sz="2900" spc="250" dirty="0">
                <a:latin typeface="Verdana"/>
                <a:cs typeface="Verdana"/>
              </a:rPr>
              <a:t>m</a:t>
            </a:r>
            <a:r>
              <a:rPr sz="2900" spc="-40" dirty="0">
                <a:latin typeface="Verdana"/>
                <a:cs typeface="Verdana"/>
              </a:rPr>
              <a:t>a</a:t>
            </a:r>
            <a:r>
              <a:rPr sz="2900" spc="175" dirty="0">
                <a:latin typeface="Verdana"/>
                <a:cs typeface="Verdana"/>
              </a:rPr>
              <a:t>g</a:t>
            </a:r>
            <a:r>
              <a:rPr sz="2900" spc="20" dirty="0">
                <a:latin typeface="Verdana"/>
                <a:cs typeface="Verdana"/>
              </a:rPr>
              <a:t>e</a:t>
            </a:r>
            <a:r>
              <a:rPr sz="2900" spc="-265" dirty="0">
                <a:latin typeface="Verdana"/>
                <a:cs typeface="Verdana"/>
              </a:rPr>
              <a:t> </a:t>
            </a:r>
            <a:r>
              <a:rPr sz="2900" spc="25" dirty="0">
                <a:latin typeface="Verdana"/>
                <a:cs typeface="Verdana"/>
              </a:rPr>
              <a:t>t</a:t>
            </a:r>
            <a:r>
              <a:rPr sz="2900" spc="55" dirty="0">
                <a:latin typeface="Verdana"/>
                <a:cs typeface="Verdana"/>
              </a:rPr>
              <a:t>o</a:t>
            </a:r>
            <a:r>
              <a:rPr sz="2900" spc="-265" dirty="0">
                <a:latin typeface="Verdana"/>
                <a:cs typeface="Verdana"/>
              </a:rPr>
              <a:t> </a:t>
            </a:r>
            <a:r>
              <a:rPr sz="2900" spc="25" dirty="0">
                <a:latin typeface="Verdana"/>
                <a:cs typeface="Verdana"/>
              </a:rPr>
              <a:t>t</a:t>
            </a:r>
            <a:r>
              <a:rPr sz="2900" spc="120" dirty="0">
                <a:latin typeface="Verdana"/>
                <a:cs typeface="Verdana"/>
              </a:rPr>
              <a:t>h</a:t>
            </a:r>
            <a:r>
              <a:rPr sz="2900" spc="20" dirty="0">
                <a:latin typeface="Verdana"/>
                <a:cs typeface="Verdana"/>
              </a:rPr>
              <a:t>e</a:t>
            </a:r>
            <a:r>
              <a:rPr sz="2900" spc="-265" dirty="0">
                <a:latin typeface="Verdana"/>
                <a:cs typeface="Verdana"/>
              </a:rPr>
              <a:t> </a:t>
            </a:r>
            <a:r>
              <a:rPr sz="2900" spc="50" dirty="0">
                <a:latin typeface="Verdana"/>
                <a:cs typeface="Verdana"/>
              </a:rPr>
              <a:t>o</a:t>
            </a:r>
            <a:r>
              <a:rPr sz="2900" spc="-50" dirty="0">
                <a:latin typeface="Verdana"/>
                <a:cs typeface="Verdana"/>
              </a:rPr>
              <a:t>z</a:t>
            </a:r>
            <a:r>
              <a:rPr sz="2900" spc="50" dirty="0">
                <a:latin typeface="Verdana"/>
                <a:cs typeface="Verdana"/>
              </a:rPr>
              <a:t>o</a:t>
            </a:r>
            <a:r>
              <a:rPr sz="2900" spc="120" dirty="0">
                <a:latin typeface="Verdana"/>
                <a:cs typeface="Verdana"/>
              </a:rPr>
              <a:t>n</a:t>
            </a:r>
            <a:r>
              <a:rPr sz="2900" spc="20" dirty="0">
                <a:latin typeface="Verdana"/>
                <a:cs typeface="Verdana"/>
              </a:rPr>
              <a:t>e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923193"/>
            <a:ext cx="18288000" cy="7607934"/>
            <a:chOff x="0" y="923193"/>
            <a:chExt cx="18288000" cy="7607934"/>
          </a:xfrm>
        </p:grpSpPr>
        <p:sp>
          <p:nvSpPr>
            <p:cNvPr id="7" name="object 7"/>
            <p:cNvSpPr/>
            <p:nvPr/>
          </p:nvSpPr>
          <p:spPr>
            <a:xfrm>
              <a:off x="1882287" y="5411469"/>
              <a:ext cx="5763260" cy="0"/>
            </a:xfrm>
            <a:custGeom>
              <a:avLst/>
              <a:gdLst/>
              <a:ahLst/>
              <a:cxnLst/>
              <a:rect l="l" t="t" r="r" b="b"/>
              <a:pathLst>
                <a:path w="5763260">
                  <a:moveTo>
                    <a:pt x="0" y="0"/>
                  </a:moveTo>
                  <a:lnTo>
                    <a:pt x="576268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504199" y="5411516"/>
              <a:ext cx="5744210" cy="28575"/>
            </a:xfrm>
            <a:custGeom>
              <a:avLst/>
              <a:gdLst/>
              <a:ahLst/>
              <a:cxnLst/>
              <a:rect l="l" t="t" r="r" b="b"/>
              <a:pathLst>
                <a:path w="5744209" h="28575">
                  <a:moveTo>
                    <a:pt x="0" y="0"/>
                  </a:moveTo>
                  <a:lnTo>
                    <a:pt x="5743596" y="2847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77676" y="923193"/>
              <a:ext cx="847724" cy="2095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4979" y="924533"/>
              <a:ext cx="847724" cy="20954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875460" y="1021655"/>
              <a:ext cx="2047875" cy="14604"/>
            </a:xfrm>
            <a:custGeom>
              <a:avLst/>
              <a:gdLst/>
              <a:ahLst/>
              <a:cxnLst/>
              <a:rect l="l" t="t" r="r" b="b"/>
              <a:pathLst>
                <a:path w="2047875" h="14605">
                  <a:moveTo>
                    <a:pt x="0" y="0"/>
                  </a:moveTo>
                  <a:lnTo>
                    <a:pt x="2047875" y="14095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27042" y="1021650"/>
              <a:ext cx="2047875" cy="14604"/>
            </a:xfrm>
            <a:custGeom>
              <a:avLst/>
              <a:gdLst/>
              <a:ahLst/>
              <a:cxnLst/>
              <a:rect l="l" t="t" r="r" b="b"/>
              <a:pathLst>
                <a:path w="2047875" h="14605">
                  <a:moveTo>
                    <a:pt x="2047875" y="1409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8502146"/>
              <a:ext cx="18288000" cy="28575"/>
            </a:xfrm>
            <a:custGeom>
              <a:avLst/>
              <a:gdLst/>
              <a:ahLst/>
              <a:cxnLst/>
              <a:rect l="l" t="t" r="r" b="b"/>
              <a:pathLst>
                <a:path w="18288000" h="28575">
                  <a:moveTo>
                    <a:pt x="0" y="28574"/>
                  </a:moveTo>
                  <a:lnTo>
                    <a:pt x="0" y="0"/>
                  </a:lnTo>
                  <a:lnTo>
                    <a:pt x="18287999" y="0"/>
                  </a:lnTo>
                  <a:lnTo>
                    <a:pt x="18287999" y="28574"/>
                  </a:lnTo>
                  <a:lnTo>
                    <a:pt x="0" y="28574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286876"/>
            <a:ext cx="18288000" cy="28575"/>
          </a:xfrm>
          <a:custGeom>
            <a:avLst/>
            <a:gdLst/>
            <a:ahLst/>
            <a:cxnLst/>
            <a:rect l="l" t="t" r="r" b="b"/>
            <a:pathLst>
              <a:path w="18288000" h="28575">
                <a:moveTo>
                  <a:pt x="0" y="28574"/>
                </a:moveTo>
                <a:lnTo>
                  <a:pt x="0" y="0"/>
                </a:lnTo>
                <a:lnTo>
                  <a:pt x="18287999" y="0"/>
                </a:lnTo>
                <a:lnTo>
                  <a:pt x="18287999" y="28574"/>
                </a:lnTo>
                <a:lnTo>
                  <a:pt x="0" y="285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968" y="929696"/>
            <a:ext cx="209549" cy="84772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30367" y="2231822"/>
            <a:ext cx="14604" cy="2047875"/>
          </a:xfrm>
          <a:custGeom>
            <a:avLst/>
            <a:gdLst/>
            <a:ahLst/>
            <a:cxnLst/>
            <a:rect l="l" t="t" r="r" b="b"/>
            <a:pathLst>
              <a:path w="14604" h="2047875">
                <a:moveTo>
                  <a:pt x="0" y="2047875"/>
                </a:moveTo>
                <a:lnTo>
                  <a:pt x="14095" y="0"/>
                </a:lnTo>
              </a:path>
            </a:pathLst>
          </a:custGeom>
          <a:ln w="2858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75817" y="2511215"/>
            <a:ext cx="11534774" cy="70961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985188" y="9420804"/>
            <a:ext cx="424942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229" dirty="0">
                <a:solidFill>
                  <a:srgbClr val="D9D9D9"/>
                </a:solidFill>
                <a:latin typeface="Verdana"/>
                <a:cs typeface="Verdana"/>
              </a:rPr>
              <a:t>P</a:t>
            </a:r>
            <a:r>
              <a:rPr sz="2050" spc="-60" dirty="0">
                <a:solidFill>
                  <a:srgbClr val="D9D9D9"/>
                </a:solidFill>
                <a:latin typeface="Verdana"/>
                <a:cs typeface="Verdana"/>
              </a:rPr>
              <a:t>r</a:t>
            </a:r>
            <a:r>
              <a:rPr sz="2050" spc="10" dirty="0">
                <a:solidFill>
                  <a:srgbClr val="D9D9D9"/>
                </a:solidFill>
                <a:latin typeface="Verdana"/>
                <a:cs typeface="Verdana"/>
              </a:rPr>
              <a:t>e</a:t>
            </a:r>
            <a:r>
              <a:rPr sz="2050" spc="-75" dirty="0">
                <a:solidFill>
                  <a:srgbClr val="D9D9D9"/>
                </a:solidFill>
                <a:latin typeface="Verdana"/>
                <a:cs typeface="Verdana"/>
              </a:rPr>
              <a:t>s</a:t>
            </a:r>
            <a:r>
              <a:rPr sz="2050" spc="10" dirty="0">
                <a:solidFill>
                  <a:srgbClr val="D9D9D9"/>
                </a:solidFill>
                <a:latin typeface="Verdana"/>
                <a:cs typeface="Verdana"/>
              </a:rPr>
              <a:t>e</a:t>
            </a:r>
            <a:r>
              <a:rPr sz="2050" spc="85" dirty="0">
                <a:solidFill>
                  <a:srgbClr val="D9D9D9"/>
                </a:solidFill>
                <a:latin typeface="Verdana"/>
                <a:cs typeface="Verdana"/>
              </a:rPr>
              <a:t>n</a:t>
            </a:r>
            <a:r>
              <a:rPr sz="2050" spc="15" dirty="0">
                <a:solidFill>
                  <a:srgbClr val="D9D9D9"/>
                </a:solidFill>
                <a:latin typeface="Verdana"/>
                <a:cs typeface="Verdana"/>
              </a:rPr>
              <a:t>t</a:t>
            </a:r>
            <a:r>
              <a:rPr sz="2050" spc="10" dirty="0">
                <a:solidFill>
                  <a:srgbClr val="D9D9D9"/>
                </a:solidFill>
                <a:latin typeface="Verdana"/>
                <a:cs typeface="Verdana"/>
              </a:rPr>
              <a:t>e</a:t>
            </a:r>
            <a:r>
              <a:rPr sz="2050" spc="110" dirty="0">
                <a:solidFill>
                  <a:srgbClr val="D9D9D9"/>
                </a:solidFill>
                <a:latin typeface="Verdana"/>
                <a:cs typeface="Verdana"/>
              </a:rPr>
              <a:t>d</a:t>
            </a:r>
            <a:r>
              <a:rPr sz="2050" spc="-185" dirty="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sz="2050" spc="135" dirty="0">
                <a:solidFill>
                  <a:srgbClr val="D9D9D9"/>
                </a:solidFill>
                <a:latin typeface="Verdana"/>
                <a:cs typeface="Verdana"/>
              </a:rPr>
              <a:t>B</a:t>
            </a:r>
            <a:r>
              <a:rPr sz="2050" spc="-105" dirty="0">
                <a:solidFill>
                  <a:srgbClr val="D9D9D9"/>
                </a:solidFill>
                <a:latin typeface="Verdana"/>
                <a:cs typeface="Verdana"/>
              </a:rPr>
              <a:t>y</a:t>
            </a:r>
            <a:r>
              <a:rPr sz="2050" spc="-185" dirty="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sz="2050" spc="-500" dirty="0">
                <a:solidFill>
                  <a:srgbClr val="D9D9D9"/>
                </a:solidFill>
                <a:latin typeface="Verdana"/>
                <a:cs typeface="Verdana"/>
              </a:rPr>
              <a:t>:</a:t>
            </a:r>
            <a:r>
              <a:rPr sz="2050" spc="-185" dirty="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sz="2050" spc="60" dirty="0">
                <a:solidFill>
                  <a:srgbClr val="D9D9D9"/>
                </a:solidFill>
                <a:latin typeface="Verdana"/>
                <a:cs typeface="Verdana"/>
              </a:rPr>
              <a:t>L</a:t>
            </a:r>
            <a:r>
              <a:rPr sz="2050" spc="-30" dirty="0">
                <a:solidFill>
                  <a:srgbClr val="D9D9D9"/>
                </a:solidFill>
                <a:latin typeface="Verdana"/>
                <a:cs typeface="Verdana"/>
              </a:rPr>
              <a:t>a</a:t>
            </a:r>
            <a:r>
              <a:rPr sz="2050" spc="-60" dirty="0">
                <a:solidFill>
                  <a:srgbClr val="D9D9D9"/>
                </a:solidFill>
                <a:latin typeface="Verdana"/>
                <a:cs typeface="Verdana"/>
              </a:rPr>
              <a:t>r</a:t>
            </a:r>
            <a:r>
              <a:rPr sz="2050" spc="-30" dirty="0">
                <a:solidFill>
                  <a:srgbClr val="D9D9D9"/>
                </a:solidFill>
                <a:latin typeface="Verdana"/>
                <a:cs typeface="Verdana"/>
              </a:rPr>
              <a:t>a</a:t>
            </a:r>
            <a:r>
              <a:rPr sz="2050" spc="85" dirty="0">
                <a:solidFill>
                  <a:srgbClr val="D9D9D9"/>
                </a:solidFill>
                <a:latin typeface="Verdana"/>
                <a:cs typeface="Verdana"/>
              </a:rPr>
              <a:t>n</a:t>
            </a:r>
            <a:r>
              <a:rPr sz="2050" spc="-25" dirty="0">
                <a:solidFill>
                  <a:srgbClr val="D9D9D9"/>
                </a:solidFill>
                <a:latin typeface="Verdana"/>
                <a:cs typeface="Verdana"/>
              </a:rPr>
              <a:t>a</a:t>
            </a:r>
            <a:r>
              <a:rPr sz="2050" spc="-185" dirty="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sz="2050" spc="35" dirty="0">
                <a:solidFill>
                  <a:srgbClr val="D9D9D9"/>
                </a:solidFill>
                <a:latin typeface="Verdana"/>
                <a:cs typeface="Verdana"/>
              </a:rPr>
              <a:t>Co</a:t>
            </a:r>
            <a:r>
              <a:rPr sz="2050" spc="-60" dirty="0">
                <a:solidFill>
                  <a:srgbClr val="D9D9D9"/>
                </a:solidFill>
                <a:latin typeface="Verdana"/>
                <a:cs typeface="Verdana"/>
              </a:rPr>
              <a:t>r</a:t>
            </a:r>
            <a:r>
              <a:rPr sz="2050" spc="105" dirty="0">
                <a:solidFill>
                  <a:srgbClr val="D9D9D9"/>
                </a:solidFill>
                <a:latin typeface="Verdana"/>
                <a:cs typeface="Verdana"/>
              </a:rPr>
              <a:t>p</a:t>
            </a:r>
            <a:r>
              <a:rPr sz="2050" spc="35" dirty="0">
                <a:solidFill>
                  <a:srgbClr val="D9D9D9"/>
                </a:solidFill>
                <a:latin typeface="Verdana"/>
                <a:cs typeface="Verdana"/>
              </a:rPr>
              <a:t>o</a:t>
            </a:r>
            <a:r>
              <a:rPr sz="2050" spc="-60" dirty="0">
                <a:solidFill>
                  <a:srgbClr val="D9D9D9"/>
                </a:solidFill>
                <a:latin typeface="Verdana"/>
                <a:cs typeface="Verdana"/>
              </a:rPr>
              <a:t>r</a:t>
            </a:r>
            <a:r>
              <a:rPr sz="2050" spc="-30" dirty="0">
                <a:solidFill>
                  <a:srgbClr val="D9D9D9"/>
                </a:solidFill>
                <a:latin typeface="Verdana"/>
                <a:cs typeface="Verdana"/>
              </a:rPr>
              <a:t>a</a:t>
            </a:r>
            <a:r>
              <a:rPr sz="2050" spc="15" dirty="0">
                <a:solidFill>
                  <a:srgbClr val="D9D9D9"/>
                </a:solidFill>
                <a:latin typeface="Verdana"/>
                <a:cs typeface="Verdana"/>
              </a:rPr>
              <a:t>te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6000" y="9420804"/>
            <a:ext cx="3264535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10" dirty="0">
                <a:solidFill>
                  <a:srgbClr val="D9D9D9"/>
                </a:solidFill>
                <a:latin typeface="Verdana"/>
                <a:cs typeface="Verdana"/>
                <a:hlinkClick r:id="rId4"/>
              </a:rPr>
              <a:t>www.reallygreatsite.com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832474" y="183971"/>
            <a:ext cx="8623300" cy="2254250"/>
          </a:xfrm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2050414" marR="5080" indent="-2038350">
              <a:lnSpc>
                <a:spcPts val="7950"/>
              </a:lnSpc>
              <a:spcBef>
                <a:spcPts val="1740"/>
              </a:spcBef>
            </a:pPr>
            <a:r>
              <a:rPr sz="8000" spc="345" dirty="0">
                <a:latin typeface="Tahoma"/>
                <a:cs typeface="Tahoma"/>
              </a:rPr>
              <a:t>Secondary</a:t>
            </a:r>
            <a:r>
              <a:rPr sz="8000" spc="-95" dirty="0">
                <a:latin typeface="Tahoma"/>
                <a:cs typeface="Tahoma"/>
              </a:rPr>
              <a:t> </a:t>
            </a:r>
            <a:r>
              <a:rPr sz="8000" spc="310" dirty="0">
                <a:latin typeface="Tahoma"/>
                <a:cs typeface="Tahoma"/>
              </a:rPr>
              <a:t>Data </a:t>
            </a:r>
            <a:r>
              <a:rPr sz="8000" spc="-2330" dirty="0">
                <a:latin typeface="Tahoma"/>
                <a:cs typeface="Tahoma"/>
              </a:rPr>
              <a:t> </a:t>
            </a:r>
            <a:r>
              <a:rPr sz="8000" spc="310" dirty="0">
                <a:latin typeface="Tahoma"/>
                <a:cs typeface="Tahoma"/>
              </a:rPr>
              <a:t>Analysis</a:t>
            </a:r>
            <a:endParaRPr sz="8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286875"/>
            <a:ext cx="18288000" cy="28575"/>
          </a:xfrm>
          <a:custGeom>
            <a:avLst/>
            <a:gdLst/>
            <a:ahLst/>
            <a:cxnLst/>
            <a:rect l="l" t="t" r="r" b="b"/>
            <a:pathLst>
              <a:path w="18288000" h="28575">
                <a:moveTo>
                  <a:pt x="0" y="28574"/>
                </a:moveTo>
                <a:lnTo>
                  <a:pt x="0" y="0"/>
                </a:lnTo>
                <a:lnTo>
                  <a:pt x="18287999" y="0"/>
                </a:lnTo>
                <a:lnTo>
                  <a:pt x="18287999" y="28574"/>
                </a:lnTo>
                <a:lnTo>
                  <a:pt x="0" y="285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968" y="929693"/>
            <a:ext cx="209549" cy="84772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30367" y="2231820"/>
            <a:ext cx="14604" cy="2047875"/>
          </a:xfrm>
          <a:custGeom>
            <a:avLst/>
            <a:gdLst/>
            <a:ahLst/>
            <a:cxnLst/>
            <a:rect l="l" t="t" r="r" b="b"/>
            <a:pathLst>
              <a:path w="14604" h="2047875">
                <a:moveTo>
                  <a:pt x="0" y="2047875"/>
                </a:moveTo>
                <a:lnTo>
                  <a:pt x="14095" y="0"/>
                </a:lnTo>
              </a:path>
            </a:pathLst>
          </a:custGeom>
          <a:ln w="2858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4908" y="1985212"/>
            <a:ext cx="12553949" cy="74675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985188" y="9420800"/>
            <a:ext cx="424942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229" dirty="0">
                <a:solidFill>
                  <a:srgbClr val="D9D9D9"/>
                </a:solidFill>
                <a:latin typeface="Verdana"/>
                <a:cs typeface="Verdana"/>
              </a:rPr>
              <a:t>P</a:t>
            </a:r>
            <a:r>
              <a:rPr sz="2050" spc="-60" dirty="0">
                <a:solidFill>
                  <a:srgbClr val="D9D9D9"/>
                </a:solidFill>
                <a:latin typeface="Verdana"/>
                <a:cs typeface="Verdana"/>
              </a:rPr>
              <a:t>r</a:t>
            </a:r>
            <a:r>
              <a:rPr sz="2050" spc="10" dirty="0">
                <a:solidFill>
                  <a:srgbClr val="D9D9D9"/>
                </a:solidFill>
                <a:latin typeface="Verdana"/>
                <a:cs typeface="Verdana"/>
              </a:rPr>
              <a:t>e</a:t>
            </a:r>
            <a:r>
              <a:rPr sz="2050" spc="-75" dirty="0">
                <a:solidFill>
                  <a:srgbClr val="D9D9D9"/>
                </a:solidFill>
                <a:latin typeface="Verdana"/>
                <a:cs typeface="Verdana"/>
              </a:rPr>
              <a:t>s</a:t>
            </a:r>
            <a:r>
              <a:rPr sz="2050" spc="10" dirty="0">
                <a:solidFill>
                  <a:srgbClr val="D9D9D9"/>
                </a:solidFill>
                <a:latin typeface="Verdana"/>
                <a:cs typeface="Verdana"/>
              </a:rPr>
              <a:t>e</a:t>
            </a:r>
            <a:r>
              <a:rPr sz="2050" spc="85" dirty="0">
                <a:solidFill>
                  <a:srgbClr val="D9D9D9"/>
                </a:solidFill>
                <a:latin typeface="Verdana"/>
                <a:cs typeface="Verdana"/>
              </a:rPr>
              <a:t>n</a:t>
            </a:r>
            <a:r>
              <a:rPr sz="2050" spc="15" dirty="0">
                <a:solidFill>
                  <a:srgbClr val="D9D9D9"/>
                </a:solidFill>
                <a:latin typeface="Verdana"/>
                <a:cs typeface="Verdana"/>
              </a:rPr>
              <a:t>t</a:t>
            </a:r>
            <a:r>
              <a:rPr sz="2050" spc="10" dirty="0">
                <a:solidFill>
                  <a:srgbClr val="D9D9D9"/>
                </a:solidFill>
                <a:latin typeface="Verdana"/>
                <a:cs typeface="Verdana"/>
              </a:rPr>
              <a:t>e</a:t>
            </a:r>
            <a:r>
              <a:rPr sz="2050" spc="110" dirty="0">
                <a:solidFill>
                  <a:srgbClr val="D9D9D9"/>
                </a:solidFill>
                <a:latin typeface="Verdana"/>
                <a:cs typeface="Verdana"/>
              </a:rPr>
              <a:t>d</a:t>
            </a:r>
            <a:r>
              <a:rPr sz="2050" spc="-185" dirty="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sz="2050" spc="135" dirty="0">
                <a:solidFill>
                  <a:srgbClr val="D9D9D9"/>
                </a:solidFill>
                <a:latin typeface="Verdana"/>
                <a:cs typeface="Verdana"/>
              </a:rPr>
              <a:t>B</a:t>
            </a:r>
            <a:r>
              <a:rPr sz="2050" spc="-105" dirty="0">
                <a:solidFill>
                  <a:srgbClr val="D9D9D9"/>
                </a:solidFill>
                <a:latin typeface="Verdana"/>
                <a:cs typeface="Verdana"/>
              </a:rPr>
              <a:t>y</a:t>
            </a:r>
            <a:r>
              <a:rPr sz="2050" spc="-185" dirty="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sz="2050" spc="-500" dirty="0">
                <a:solidFill>
                  <a:srgbClr val="D9D9D9"/>
                </a:solidFill>
                <a:latin typeface="Verdana"/>
                <a:cs typeface="Verdana"/>
              </a:rPr>
              <a:t>:</a:t>
            </a:r>
            <a:r>
              <a:rPr sz="2050" spc="-185" dirty="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sz="2050" spc="60" dirty="0">
                <a:solidFill>
                  <a:srgbClr val="D9D9D9"/>
                </a:solidFill>
                <a:latin typeface="Verdana"/>
                <a:cs typeface="Verdana"/>
              </a:rPr>
              <a:t>L</a:t>
            </a:r>
            <a:r>
              <a:rPr sz="2050" spc="-30" dirty="0">
                <a:solidFill>
                  <a:srgbClr val="D9D9D9"/>
                </a:solidFill>
                <a:latin typeface="Verdana"/>
                <a:cs typeface="Verdana"/>
              </a:rPr>
              <a:t>a</a:t>
            </a:r>
            <a:r>
              <a:rPr sz="2050" spc="-60" dirty="0">
                <a:solidFill>
                  <a:srgbClr val="D9D9D9"/>
                </a:solidFill>
                <a:latin typeface="Verdana"/>
                <a:cs typeface="Verdana"/>
              </a:rPr>
              <a:t>r</a:t>
            </a:r>
            <a:r>
              <a:rPr sz="2050" spc="-30" dirty="0">
                <a:solidFill>
                  <a:srgbClr val="D9D9D9"/>
                </a:solidFill>
                <a:latin typeface="Verdana"/>
                <a:cs typeface="Verdana"/>
              </a:rPr>
              <a:t>a</a:t>
            </a:r>
            <a:r>
              <a:rPr sz="2050" spc="85" dirty="0">
                <a:solidFill>
                  <a:srgbClr val="D9D9D9"/>
                </a:solidFill>
                <a:latin typeface="Verdana"/>
                <a:cs typeface="Verdana"/>
              </a:rPr>
              <a:t>n</a:t>
            </a:r>
            <a:r>
              <a:rPr sz="2050" spc="-25" dirty="0">
                <a:solidFill>
                  <a:srgbClr val="D9D9D9"/>
                </a:solidFill>
                <a:latin typeface="Verdana"/>
                <a:cs typeface="Verdana"/>
              </a:rPr>
              <a:t>a</a:t>
            </a:r>
            <a:r>
              <a:rPr sz="2050" spc="-185" dirty="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sz="2050" spc="35" dirty="0">
                <a:solidFill>
                  <a:srgbClr val="D9D9D9"/>
                </a:solidFill>
                <a:latin typeface="Verdana"/>
                <a:cs typeface="Verdana"/>
              </a:rPr>
              <a:t>Co</a:t>
            </a:r>
            <a:r>
              <a:rPr sz="2050" spc="-60" dirty="0">
                <a:solidFill>
                  <a:srgbClr val="D9D9D9"/>
                </a:solidFill>
                <a:latin typeface="Verdana"/>
                <a:cs typeface="Verdana"/>
              </a:rPr>
              <a:t>r</a:t>
            </a:r>
            <a:r>
              <a:rPr sz="2050" spc="105" dirty="0">
                <a:solidFill>
                  <a:srgbClr val="D9D9D9"/>
                </a:solidFill>
                <a:latin typeface="Verdana"/>
                <a:cs typeface="Verdana"/>
              </a:rPr>
              <a:t>p</a:t>
            </a:r>
            <a:r>
              <a:rPr sz="2050" spc="35" dirty="0">
                <a:solidFill>
                  <a:srgbClr val="D9D9D9"/>
                </a:solidFill>
                <a:latin typeface="Verdana"/>
                <a:cs typeface="Verdana"/>
              </a:rPr>
              <a:t>o</a:t>
            </a:r>
            <a:r>
              <a:rPr sz="2050" spc="-60" dirty="0">
                <a:solidFill>
                  <a:srgbClr val="D9D9D9"/>
                </a:solidFill>
                <a:latin typeface="Verdana"/>
                <a:cs typeface="Verdana"/>
              </a:rPr>
              <a:t>r</a:t>
            </a:r>
            <a:r>
              <a:rPr sz="2050" spc="-30" dirty="0">
                <a:solidFill>
                  <a:srgbClr val="D9D9D9"/>
                </a:solidFill>
                <a:latin typeface="Verdana"/>
                <a:cs typeface="Verdana"/>
              </a:rPr>
              <a:t>a</a:t>
            </a:r>
            <a:r>
              <a:rPr sz="2050" spc="15" dirty="0">
                <a:solidFill>
                  <a:srgbClr val="D9D9D9"/>
                </a:solidFill>
                <a:latin typeface="Verdana"/>
                <a:cs typeface="Verdana"/>
              </a:rPr>
              <a:t>te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6000" y="9420800"/>
            <a:ext cx="3264535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10" dirty="0">
                <a:solidFill>
                  <a:srgbClr val="D9D9D9"/>
                </a:solidFill>
                <a:latin typeface="Verdana"/>
                <a:cs typeface="Verdana"/>
                <a:hlinkClick r:id="rId4"/>
              </a:rPr>
              <a:t>www.reallygreatsite.com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832492" y="0"/>
            <a:ext cx="8623300" cy="2254250"/>
          </a:xfrm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2050414" marR="5080" indent="-2038350">
              <a:lnSpc>
                <a:spcPts val="7950"/>
              </a:lnSpc>
              <a:spcBef>
                <a:spcPts val="1740"/>
              </a:spcBef>
            </a:pPr>
            <a:r>
              <a:rPr sz="8000" spc="345" dirty="0">
                <a:latin typeface="Tahoma"/>
                <a:cs typeface="Tahoma"/>
              </a:rPr>
              <a:t>Secondary</a:t>
            </a:r>
            <a:r>
              <a:rPr sz="8000" spc="-95" dirty="0">
                <a:latin typeface="Tahoma"/>
                <a:cs typeface="Tahoma"/>
              </a:rPr>
              <a:t> </a:t>
            </a:r>
            <a:r>
              <a:rPr sz="8000" spc="310" dirty="0">
                <a:latin typeface="Tahoma"/>
                <a:cs typeface="Tahoma"/>
              </a:rPr>
              <a:t>Data </a:t>
            </a:r>
            <a:r>
              <a:rPr sz="8000" spc="-2330" dirty="0">
                <a:latin typeface="Tahoma"/>
                <a:cs typeface="Tahoma"/>
              </a:rPr>
              <a:t> </a:t>
            </a:r>
            <a:r>
              <a:rPr sz="8000" spc="310" dirty="0">
                <a:latin typeface="Tahoma"/>
                <a:cs typeface="Tahoma"/>
              </a:rPr>
              <a:t>Analysis</a:t>
            </a:r>
            <a:endParaRPr sz="8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286877"/>
            <a:ext cx="18288000" cy="28575"/>
          </a:xfrm>
          <a:custGeom>
            <a:avLst/>
            <a:gdLst/>
            <a:ahLst/>
            <a:cxnLst/>
            <a:rect l="l" t="t" r="r" b="b"/>
            <a:pathLst>
              <a:path w="18288000" h="28575">
                <a:moveTo>
                  <a:pt x="0" y="28574"/>
                </a:moveTo>
                <a:lnTo>
                  <a:pt x="0" y="0"/>
                </a:lnTo>
                <a:lnTo>
                  <a:pt x="18287999" y="0"/>
                </a:lnTo>
                <a:lnTo>
                  <a:pt x="18287999" y="28574"/>
                </a:lnTo>
                <a:lnTo>
                  <a:pt x="0" y="285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59334" y="1024949"/>
            <a:ext cx="209549" cy="847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7718" y="2214452"/>
            <a:ext cx="209549" cy="84772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7357731" y="2327073"/>
            <a:ext cx="14604" cy="2047875"/>
          </a:xfrm>
          <a:custGeom>
            <a:avLst/>
            <a:gdLst/>
            <a:ahLst/>
            <a:cxnLst/>
            <a:rect l="l" t="t" r="r" b="b"/>
            <a:pathLst>
              <a:path w="14605" h="2047875">
                <a:moveTo>
                  <a:pt x="0" y="2047875"/>
                </a:moveTo>
                <a:lnTo>
                  <a:pt x="14095" y="0"/>
                </a:lnTo>
              </a:path>
            </a:pathLst>
          </a:custGeom>
          <a:ln w="2858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6117" y="3516579"/>
            <a:ext cx="14604" cy="2047875"/>
          </a:xfrm>
          <a:custGeom>
            <a:avLst/>
            <a:gdLst/>
            <a:ahLst/>
            <a:cxnLst/>
            <a:rect l="l" t="t" r="r" b="b"/>
            <a:pathLst>
              <a:path w="14605" h="2047875">
                <a:moveTo>
                  <a:pt x="0" y="2047875"/>
                </a:moveTo>
                <a:lnTo>
                  <a:pt x="14095" y="0"/>
                </a:lnTo>
              </a:path>
            </a:pathLst>
          </a:custGeom>
          <a:ln w="2858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41690" y="6426916"/>
            <a:ext cx="121920" cy="2647950"/>
          </a:xfrm>
          <a:custGeom>
            <a:avLst/>
            <a:gdLst/>
            <a:ahLst/>
            <a:cxnLst/>
            <a:rect l="l" t="t" r="r" b="b"/>
            <a:pathLst>
              <a:path w="121920" h="2647950">
                <a:moveTo>
                  <a:pt x="0" y="2647949"/>
                </a:moveTo>
                <a:lnTo>
                  <a:pt x="121329" y="2647949"/>
                </a:lnTo>
                <a:lnTo>
                  <a:pt x="121329" y="0"/>
                </a:lnTo>
                <a:lnTo>
                  <a:pt x="0" y="0"/>
                </a:lnTo>
                <a:lnTo>
                  <a:pt x="0" y="2647949"/>
                </a:lnTo>
                <a:close/>
              </a:path>
            </a:pathLst>
          </a:custGeom>
          <a:solidFill>
            <a:srgbClr val="000000">
              <a:alpha val="117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9396183" y="3445814"/>
            <a:ext cx="7600950" cy="2769235"/>
            <a:chOff x="9396183" y="3445814"/>
            <a:chExt cx="7600950" cy="2769235"/>
          </a:xfrm>
        </p:grpSpPr>
        <p:sp>
          <p:nvSpPr>
            <p:cNvPr id="9" name="object 9"/>
            <p:cNvSpPr/>
            <p:nvPr/>
          </p:nvSpPr>
          <p:spPr>
            <a:xfrm>
              <a:off x="9396171" y="3566972"/>
              <a:ext cx="7600950" cy="2647950"/>
            </a:xfrm>
            <a:custGeom>
              <a:avLst/>
              <a:gdLst/>
              <a:ahLst/>
              <a:cxnLst/>
              <a:rect l="l" t="t" r="r" b="b"/>
              <a:pathLst>
                <a:path w="7600950" h="2647950">
                  <a:moveTo>
                    <a:pt x="7600950" y="0"/>
                  </a:moveTo>
                  <a:lnTo>
                    <a:pt x="0" y="0"/>
                  </a:lnTo>
                  <a:lnTo>
                    <a:pt x="0" y="2526792"/>
                  </a:lnTo>
                  <a:lnTo>
                    <a:pt x="0" y="2647950"/>
                  </a:lnTo>
                  <a:lnTo>
                    <a:pt x="7600950" y="2647950"/>
                  </a:lnTo>
                  <a:lnTo>
                    <a:pt x="7600950" y="2526792"/>
                  </a:lnTo>
                  <a:lnTo>
                    <a:pt x="7600950" y="0"/>
                  </a:lnTo>
                  <a:close/>
                </a:path>
              </a:pathLst>
            </a:custGeom>
            <a:solidFill>
              <a:srgbClr val="000000">
                <a:alpha val="117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605570" y="3445814"/>
              <a:ext cx="7267575" cy="2647950"/>
            </a:xfrm>
            <a:custGeom>
              <a:avLst/>
              <a:gdLst/>
              <a:ahLst/>
              <a:cxnLst/>
              <a:rect l="l" t="t" r="r" b="b"/>
              <a:pathLst>
                <a:path w="7267575" h="2647950">
                  <a:moveTo>
                    <a:pt x="7267574" y="2647949"/>
                  </a:moveTo>
                  <a:lnTo>
                    <a:pt x="0" y="2647949"/>
                  </a:lnTo>
                  <a:lnTo>
                    <a:pt x="0" y="0"/>
                  </a:lnTo>
                  <a:lnTo>
                    <a:pt x="7267574" y="0"/>
                  </a:lnTo>
                  <a:lnTo>
                    <a:pt x="7267574" y="2647949"/>
                  </a:lnTo>
                  <a:close/>
                </a:path>
              </a:pathLst>
            </a:custGeom>
            <a:solidFill>
              <a:srgbClr val="1858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497498" y="30692"/>
            <a:ext cx="67551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75" dirty="0">
                <a:latin typeface="Tahoma"/>
                <a:cs typeface="Tahoma"/>
              </a:rPr>
              <a:t>Deliverables</a:t>
            </a:r>
            <a:endParaRPr sz="8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05571" y="3566960"/>
            <a:ext cx="7267575" cy="2527300"/>
          </a:xfrm>
          <a:prstGeom prst="rect">
            <a:avLst/>
          </a:prstGeom>
          <a:solidFill>
            <a:srgbClr val="18588C"/>
          </a:solidFill>
        </p:spPr>
        <p:txBody>
          <a:bodyPr vert="horz" wrap="square" lIns="0" tIns="111760" rIns="0" bIns="0" rtlCol="0">
            <a:spAutoFit/>
          </a:bodyPr>
          <a:lstStyle/>
          <a:p>
            <a:pPr marL="666750">
              <a:lnSpc>
                <a:spcPct val="100000"/>
              </a:lnSpc>
              <a:spcBef>
                <a:spcPts val="880"/>
              </a:spcBef>
            </a:pPr>
            <a:r>
              <a:rPr sz="3500" b="1" spc="-1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500" b="1" spc="-1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500" b="1" spc="-22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500" b="1" spc="-1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500" b="1" spc="-8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500" b="1" spc="-1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500" b="1" spc="-19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3500" b="1" spc="-1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500" b="1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b="1" spc="-13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3500" b="1" spc="-1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500" b="1" spc="-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500" b="1" spc="-18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500" b="1" spc="-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500" b="1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500" b="1" spc="-1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500" b="1" spc="-18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500" b="1" spc="-1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500" b="1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500" b="1" spc="-2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500" b="1" spc="-1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500" b="1" spc="-8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500" b="1" spc="-9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500" b="1" spc="-2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500" b="1" spc="-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500" b="1" spc="-2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20" y="6426916"/>
            <a:ext cx="7600950" cy="2647950"/>
          </a:xfrm>
          <a:prstGeom prst="rect">
            <a:avLst/>
          </a:prstGeom>
          <a:solidFill>
            <a:srgbClr val="18588C"/>
          </a:solidFill>
        </p:spPr>
        <p:txBody>
          <a:bodyPr vert="horz" wrap="square" lIns="0" tIns="138430" rIns="0" bIns="0" rtlCol="0">
            <a:spAutoFit/>
          </a:bodyPr>
          <a:lstStyle/>
          <a:p>
            <a:pPr marL="41910" marR="372110" algn="ctr">
              <a:lnSpc>
                <a:spcPct val="115500"/>
              </a:lnSpc>
              <a:spcBef>
                <a:spcPts val="1090"/>
              </a:spcBef>
            </a:pPr>
            <a:r>
              <a:rPr sz="3300" b="1" spc="-2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300" b="1" spc="-25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300" b="1" spc="-14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300" b="1" spc="-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300" b="1" spc="-20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300" b="1" spc="-25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300" b="1" spc="-14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300" b="1" spc="-4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300" b="1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00" b="1" spc="-20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300" b="1" spc="-9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300" b="1" spc="-4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300" b="1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00" b="1" spc="-17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300" b="1" spc="-20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300" b="1" spc="-10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300" b="1" spc="-9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300" b="1" spc="-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300" b="1" spc="-9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300" b="1" spc="-14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300" b="1" spc="-4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300" b="1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00" b="1" spc="-20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300" b="1" spc="-60" dirty="0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sz="3300" b="1" spc="-1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300" b="1" spc="-9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300" b="1" spc="-18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3300" b="1" spc="-1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300" b="1" spc="-25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300" b="1" spc="-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300" b="1" spc="-20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300" b="1" spc="-10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300" b="1" spc="-1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300" b="1" spc="-1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300" b="1" spc="-9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300" b="1" spc="-20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300" b="1" spc="-17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300" b="1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00" b="1" spc="-20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3300" b="1" spc="-14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300" b="1" spc="-4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3300" b="1" spc="-2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300" b="1" spc="-1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300" b="1" spc="-10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300" b="1" spc="-14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300" b="1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00" b="1" spc="-20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300" b="1" spc="-4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3300" b="1" spc="-1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300" b="1" spc="-105" dirty="0">
                <a:solidFill>
                  <a:srgbClr val="FFFFFF"/>
                </a:solidFill>
                <a:latin typeface="Verdana"/>
                <a:cs typeface="Verdana"/>
              </a:rPr>
              <a:t>ut</a:t>
            </a:r>
            <a:r>
              <a:rPr sz="3300" b="1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00" b="1" spc="-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300" b="1" spc="-4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3300" b="1" spc="5" dirty="0">
                <a:solidFill>
                  <a:srgbClr val="FFFFFF"/>
                </a:solidFill>
                <a:latin typeface="Verdana"/>
                <a:cs typeface="Verdana"/>
              </a:rPr>
              <a:t>C  </a:t>
            </a:r>
            <a:r>
              <a:rPr sz="3300" b="1" spc="-195" dirty="0">
                <a:solidFill>
                  <a:srgbClr val="FFFFFF"/>
                </a:solidFill>
                <a:latin typeface="Verdana"/>
                <a:cs typeface="Verdana"/>
              </a:rPr>
              <a:t>cards.</a:t>
            </a:r>
            <a:endParaRPr sz="33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39382" y="3445814"/>
            <a:ext cx="6343650" cy="2647950"/>
          </a:xfrm>
          <a:prstGeom prst="rect">
            <a:avLst/>
          </a:prstGeom>
          <a:solidFill>
            <a:srgbClr val="18588C"/>
          </a:solidFill>
        </p:spPr>
        <p:txBody>
          <a:bodyPr vert="horz" wrap="square" lIns="0" tIns="43180" rIns="0" bIns="0" rtlCol="0">
            <a:spAutoFit/>
          </a:bodyPr>
          <a:lstStyle/>
          <a:p>
            <a:pPr marL="367030" algn="ctr">
              <a:lnSpc>
                <a:spcPct val="100000"/>
              </a:lnSpc>
              <a:spcBef>
                <a:spcPts val="340"/>
              </a:spcBef>
            </a:pPr>
            <a:r>
              <a:rPr sz="4550" b="1" spc="-7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4550" b="1" spc="-2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4550" b="1" spc="14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4550" b="1" spc="-4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4550" b="1" spc="-2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4550" b="1" spc="-1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4550" b="1" spc="-7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4550" b="1" spc="-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4550" b="1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550" b="1" spc="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4550" b="1" spc="-2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4550" b="1" spc="-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4550">
              <a:latin typeface="Tahoma"/>
              <a:cs typeface="Tahoma"/>
            </a:endParaRPr>
          </a:p>
          <a:p>
            <a:pPr marL="475615" marR="100330" algn="ctr">
              <a:lnSpc>
                <a:spcPct val="117600"/>
              </a:lnSpc>
            </a:pPr>
            <a:r>
              <a:rPr sz="4550" b="1" spc="30" dirty="0">
                <a:solidFill>
                  <a:srgbClr val="FFFFFF"/>
                </a:solidFill>
                <a:latin typeface="Tahoma"/>
                <a:cs typeface="Tahoma"/>
              </a:rPr>
              <a:t>dependence</a:t>
            </a:r>
            <a:r>
              <a:rPr sz="4550" b="1" spc="-3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550" b="1" spc="2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4550" b="1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550" b="1" spc="85" dirty="0">
                <a:solidFill>
                  <a:srgbClr val="FFFFFF"/>
                </a:solidFill>
                <a:latin typeface="Tahoma"/>
                <a:cs typeface="Tahoma"/>
              </a:rPr>
              <a:t>NFC </a:t>
            </a:r>
            <a:r>
              <a:rPr sz="4550" b="1" spc="-13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550" b="1" spc="-25" dirty="0">
                <a:solidFill>
                  <a:srgbClr val="FFFFFF"/>
                </a:solidFill>
                <a:latin typeface="Tahoma"/>
                <a:cs typeface="Tahoma"/>
              </a:rPr>
              <a:t>cards.</a:t>
            </a:r>
            <a:endParaRPr sz="4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8700" y="2217853"/>
            <a:ext cx="7381875" cy="2647950"/>
          </a:xfrm>
          <a:prstGeom prst="rect">
            <a:avLst/>
          </a:prstGeom>
          <a:solidFill>
            <a:srgbClr val="18588C"/>
          </a:solidFill>
        </p:spPr>
        <p:txBody>
          <a:bodyPr vert="horz" wrap="square" lIns="0" tIns="191135" rIns="0" bIns="0" rtlCol="0">
            <a:spAutoFit/>
          </a:bodyPr>
          <a:lstStyle/>
          <a:p>
            <a:pPr marL="3055620" marR="243840" indent="-2808605">
              <a:lnSpc>
                <a:spcPct val="115799"/>
              </a:lnSpc>
              <a:spcBef>
                <a:spcPts val="1505"/>
              </a:spcBef>
            </a:pPr>
            <a:r>
              <a:rPr sz="3400" spc="-305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3400" spc="22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3400" spc="-790" dirty="0">
                <a:solidFill>
                  <a:srgbClr val="FFFFFF"/>
                </a:solidFill>
                <a:latin typeface="Verdana"/>
                <a:cs typeface="Verdana"/>
              </a:rPr>
              <a:t>%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spc="1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400" spc="-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40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1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-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400" spc="-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spc="-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-5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400" spc="-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8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400" spc="-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400" spc="-1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-25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400" spc="-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400" spc="10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spc="-3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3400" dirty="0">
                <a:solidFill>
                  <a:srgbClr val="FFFFFF"/>
                </a:solidFill>
                <a:latin typeface="Verdana"/>
                <a:cs typeface="Verdana"/>
              </a:rPr>
              <a:t>C  </a:t>
            </a:r>
            <a:r>
              <a:rPr sz="3400" spc="-75" dirty="0">
                <a:solidFill>
                  <a:srgbClr val="FFFFFF"/>
                </a:solidFill>
                <a:latin typeface="Verdana"/>
                <a:cs typeface="Verdana"/>
              </a:rPr>
              <a:t>cards.</a:t>
            </a:r>
            <a:endParaRPr sz="3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72473" y="530472"/>
            <a:ext cx="920623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latin typeface="Tahoma"/>
                <a:cs typeface="Tahoma"/>
              </a:rPr>
              <a:t>Success</a:t>
            </a:r>
            <a:r>
              <a:rPr spc="-585" dirty="0">
                <a:latin typeface="Tahoma"/>
                <a:cs typeface="Tahoma"/>
              </a:rPr>
              <a:t> </a:t>
            </a:r>
            <a:r>
              <a:rPr spc="-65" dirty="0">
                <a:latin typeface="Tahoma"/>
                <a:cs typeface="Tahoma"/>
              </a:rPr>
              <a:t>Criteria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87958" y="2217853"/>
            <a:ext cx="7600950" cy="2647950"/>
          </a:xfrm>
          <a:prstGeom prst="rect">
            <a:avLst/>
          </a:prstGeom>
          <a:solidFill>
            <a:srgbClr val="18588C"/>
          </a:solidFill>
        </p:spPr>
        <p:txBody>
          <a:bodyPr vert="horz" wrap="square" lIns="0" tIns="191135" rIns="0" bIns="0" rtlCol="0">
            <a:spAutoFit/>
          </a:bodyPr>
          <a:lstStyle/>
          <a:p>
            <a:pPr marL="1879600" marR="238760" indent="-1686560">
              <a:lnSpc>
                <a:spcPct val="115799"/>
              </a:lnSpc>
              <a:spcBef>
                <a:spcPts val="1505"/>
              </a:spcBef>
            </a:pPr>
            <a:r>
              <a:rPr sz="3400" b="1" spc="20" dirty="0">
                <a:solidFill>
                  <a:srgbClr val="FFFFFF"/>
                </a:solidFill>
                <a:latin typeface="Tahoma"/>
                <a:cs typeface="Tahoma"/>
              </a:rPr>
              <a:t>At</a:t>
            </a:r>
            <a:r>
              <a:rPr sz="34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35" dirty="0">
                <a:solidFill>
                  <a:srgbClr val="FFFFFF"/>
                </a:solidFill>
                <a:latin typeface="Tahoma"/>
                <a:cs typeface="Tahoma"/>
              </a:rPr>
              <a:t>least</a:t>
            </a:r>
            <a:r>
              <a:rPr sz="34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55" dirty="0">
                <a:solidFill>
                  <a:srgbClr val="FFFFFF"/>
                </a:solidFill>
                <a:latin typeface="Tahoma"/>
                <a:cs typeface="Tahoma"/>
              </a:rPr>
              <a:t>1000</a:t>
            </a:r>
            <a:r>
              <a:rPr sz="34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35" dirty="0">
                <a:solidFill>
                  <a:srgbClr val="FFFFFF"/>
                </a:solidFill>
                <a:latin typeface="Tahoma"/>
                <a:cs typeface="Tahoma"/>
              </a:rPr>
              <a:t>visits</a:t>
            </a:r>
            <a:r>
              <a:rPr sz="34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1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4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2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4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70" dirty="0">
                <a:solidFill>
                  <a:srgbClr val="FFFFFF"/>
                </a:solidFill>
                <a:latin typeface="Tahoma"/>
                <a:cs typeface="Tahoma"/>
              </a:rPr>
              <a:t>website </a:t>
            </a:r>
            <a:r>
              <a:rPr sz="3400" b="1" spc="-9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35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3400" b="1" spc="-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400" b="1" spc="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400" b="1" spc="-40" dirty="0">
                <a:solidFill>
                  <a:srgbClr val="FFFFFF"/>
                </a:solidFill>
                <a:latin typeface="Tahoma"/>
                <a:cs typeface="Tahoma"/>
              </a:rPr>
              <a:t>hi</a:t>
            </a:r>
            <a:r>
              <a:rPr sz="3400" b="1" spc="-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1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3400" b="1" spc="-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400" b="1" spc="-4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400" b="1" spc="-7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400" b="1" spc="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-8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400" b="1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400" b="1" spc="-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400" b="1" spc="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400" b="1" spc="-3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6943" y="5143500"/>
            <a:ext cx="15801975" cy="784189"/>
          </a:xfrm>
          <a:prstGeom prst="rect">
            <a:avLst/>
          </a:prstGeom>
          <a:solidFill>
            <a:srgbClr val="18588C"/>
          </a:solidFill>
        </p:spPr>
        <p:txBody>
          <a:bodyPr vert="horz" wrap="square" lIns="0" tIns="2584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35"/>
              </a:spcBef>
            </a:pPr>
            <a:r>
              <a:rPr sz="3400" spc="-11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3400" spc="22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3400" spc="-790" dirty="0">
                <a:solidFill>
                  <a:srgbClr val="FFFFFF"/>
                </a:solidFill>
                <a:latin typeface="Verdana"/>
                <a:cs typeface="Verdana"/>
              </a:rPr>
              <a:t>%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spc="1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400" spc="-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40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1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-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400" spc="-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spc="-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-5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400" spc="-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400" spc="-80" dirty="0">
                <a:solidFill>
                  <a:srgbClr val="FFFFFF"/>
                </a:solidFill>
                <a:latin typeface="Verdana"/>
                <a:cs typeface="Verdana"/>
              </a:rPr>
              <a:t>ve</a:t>
            </a:r>
            <a:r>
              <a:rPr sz="3400" spc="-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400" spc="-1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60" dirty="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10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34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spc="-1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spc="1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4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spc="-24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400" spc="10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-5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400" spc="-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6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400" spc="-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400" spc="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400" spc="-265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340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1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400" spc="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3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8324850"/>
            <a:chOff x="9144000" y="0"/>
            <a:chExt cx="9144000" cy="832485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8324850"/>
            </a:xfrm>
            <a:custGeom>
              <a:avLst/>
              <a:gdLst/>
              <a:ahLst/>
              <a:cxnLst/>
              <a:rect l="l" t="t" r="r" b="b"/>
              <a:pathLst>
                <a:path w="9144000" h="8324850">
                  <a:moveTo>
                    <a:pt x="9143999" y="8324849"/>
                  </a:moveTo>
                  <a:lnTo>
                    <a:pt x="0" y="832484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8324849"/>
                  </a:lnTo>
                  <a:close/>
                </a:path>
              </a:pathLst>
            </a:custGeom>
            <a:solidFill>
              <a:srgbClr val="1858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83651" y="0"/>
              <a:ext cx="8801099" cy="7981949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0" y="9574855"/>
            <a:ext cx="18288000" cy="28575"/>
          </a:xfrm>
          <a:custGeom>
            <a:avLst/>
            <a:gdLst/>
            <a:ahLst/>
            <a:cxnLst/>
            <a:rect l="l" t="t" r="r" b="b"/>
            <a:pathLst>
              <a:path w="18288000" h="28575">
                <a:moveTo>
                  <a:pt x="0" y="28574"/>
                </a:moveTo>
                <a:lnTo>
                  <a:pt x="0" y="0"/>
                </a:lnTo>
                <a:lnTo>
                  <a:pt x="18287999" y="0"/>
                </a:lnTo>
                <a:lnTo>
                  <a:pt x="18287999" y="28574"/>
                </a:lnTo>
                <a:lnTo>
                  <a:pt x="0" y="2857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1968" y="929695"/>
            <a:ext cx="209549" cy="84772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630367" y="2231823"/>
            <a:ext cx="14604" cy="2047875"/>
          </a:xfrm>
          <a:custGeom>
            <a:avLst/>
            <a:gdLst/>
            <a:ahLst/>
            <a:cxnLst/>
            <a:rect l="l" t="t" r="r" b="b"/>
            <a:pathLst>
              <a:path w="14604" h="2047875">
                <a:moveTo>
                  <a:pt x="0" y="2047875"/>
                </a:moveTo>
                <a:lnTo>
                  <a:pt x="14095" y="0"/>
                </a:lnTo>
              </a:path>
            </a:pathLst>
          </a:custGeom>
          <a:ln w="2858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03753" y="122494"/>
            <a:ext cx="5692775" cy="258572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 marR="5080">
              <a:lnSpc>
                <a:spcPts val="6300"/>
              </a:lnSpc>
              <a:spcBef>
                <a:spcPts val="1360"/>
              </a:spcBef>
            </a:pPr>
            <a:r>
              <a:rPr sz="6300" spc="225" dirty="0">
                <a:latin typeface="Tahoma"/>
                <a:cs typeface="Tahoma"/>
              </a:rPr>
              <a:t>Project </a:t>
            </a:r>
            <a:r>
              <a:rPr sz="6300" spc="229" dirty="0">
                <a:latin typeface="Tahoma"/>
                <a:cs typeface="Tahoma"/>
              </a:rPr>
              <a:t> </a:t>
            </a:r>
            <a:r>
              <a:rPr sz="6300" spc="380" dirty="0">
                <a:latin typeface="Tahoma"/>
                <a:cs typeface="Tahoma"/>
              </a:rPr>
              <a:t>M</a:t>
            </a:r>
            <a:r>
              <a:rPr sz="6300" spc="185" dirty="0">
                <a:latin typeface="Tahoma"/>
                <a:cs typeface="Tahoma"/>
              </a:rPr>
              <a:t>a</a:t>
            </a:r>
            <a:r>
              <a:rPr sz="6300" spc="350" dirty="0">
                <a:latin typeface="Tahoma"/>
                <a:cs typeface="Tahoma"/>
              </a:rPr>
              <a:t>n</a:t>
            </a:r>
            <a:r>
              <a:rPr sz="6300" spc="185" dirty="0">
                <a:latin typeface="Tahoma"/>
                <a:cs typeface="Tahoma"/>
              </a:rPr>
              <a:t>a</a:t>
            </a:r>
            <a:r>
              <a:rPr sz="6300" spc="475" dirty="0">
                <a:latin typeface="Tahoma"/>
                <a:cs typeface="Tahoma"/>
              </a:rPr>
              <a:t>g</a:t>
            </a:r>
            <a:r>
              <a:rPr sz="6300" spc="300" dirty="0">
                <a:latin typeface="Tahoma"/>
                <a:cs typeface="Tahoma"/>
              </a:rPr>
              <a:t>e</a:t>
            </a:r>
            <a:r>
              <a:rPr sz="6300" spc="575" dirty="0">
                <a:latin typeface="Tahoma"/>
                <a:cs typeface="Tahoma"/>
              </a:rPr>
              <a:t>m</a:t>
            </a:r>
            <a:r>
              <a:rPr sz="6300" spc="300" dirty="0">
                <a:latin typeface="Tahoma"/>
                <a:cs typeface="Tahoma"/>
              </a:rPr>
              <a:t>e</a:t>
            </a:r>
            <a:r>
              <a:rPr sz="6300" spc="350" dirty="0">
                <a:latin typeface="Tahoma"/>
                <a:cs typeface="Tahoma"/>
              </a:rPr>
              <a:t>n</a:t>
            </a:r>
            <a:r>
              <a:rPr sz="6300" spc="155" dirty="0">
                <a:latin typeface="Tahoma"/>
                <a:cs typeface="Tahoma"/>
              </a:rPr>
              <a:t>t  </a:t>
            </a:r>
            <a:r>
              <a:rPr sz="6300" spc="220" dirty="0">
                <a:latin typeface="Tahoma"/>
                <a:cs typeface="Tahoma"/>
              </a:rPr>
              <a:t>Strategy</a:t>
            </a:r>
            <a:endParaRPr sz="63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9234" y="3845476"/>
            <a:ext cx="7694930" cy="5572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9405" indent="-307340">
              <a:lnSpc>
                <a:spcPct val="100000"/>
              </a:lnSpc>
              <a:spcBef>
                <a:spcPts val="105"/>
              </a:spcBef>
              <a:buSzPct val="96875"/>
              <a:buAutoNum type="arabicPlain"/>
              <a:tabLst>
                <a:tab pos="320040" algn="l"/>
              </a:tabLst>
            </a:pPr>
            <a:r>
              <a:rPr sz="3200" spc="70" dirty="0">
                <a:solidFill>
                  <a:srgbClr val="18588C"/>
                </a:solidFill>
                <a:latin typeface="Verdana"/>
                <a:cs typeface="Verdana"/>
              </a:rPr>
              <a:t>Project</a:t>
            </a:r>
            <a:r>
              <a:rPr sz="3200" spc="-275" dirty="0">
                <a:solidFill>
                  <a:srgbClr val="18588C"/>
                </a:solidFill>
                <a:latin typeface="Verdana"/>
                <a:cs typeface="Verdana"/>
              </a:rPr>
              <a:t> </a:t>
            </a:r>
            <a:r>
              <a:rPr sz="3200" spc="125" dirty="0">
                <a:solidFill>
                  <a:srgbClr val="18588C"/>
                </a:solidFill>
                <a:latin typeface="Verdana"/>
                <a:cs typeface="Verdana"/>
              </a:rPr>
              <a:t>with</a:t>
            </a:r>
            <a:r>
              <a:rPr sz="3200" spc="-275" dirty="0">
                <a:solidFill>
                  <a:srgbClr val="18588C"/>
                </a:solidFill>
                <a:latin typeface="Verdana"/>
                <a:cs typeface="Verdana"/>
              </a:rPr>
              <a:t> </a:t>
            </a:r>
            <a:r>
              <a:rPr sz="3200" spc="65" dirty="0">
                <a:solidFill>
                  <a:srgbClr val="18588C"/>
                </a:solidFill>
                <a:latin typeface="Verdana"/>
                <a:cs typeface="Verdana"/>
              </a:rPr>
              <a:t>fewer</a:t>
            </a:r>
            <a:r>
              <a:rPr sz="3200" spc="-275" dirty="0">
                <a:solidFill>
                  <a:srgbClr val="18588C"/>
                </a:solidFill>
                <a:latin typeface="Verdana"/>
                <a:cs typeface="Verdana"/>
              </a:rPr>
              <a:t> </a:t>
            </a:r>
            <a:r>
              <a:rPr sz="3200" spc="120" dirty="0">
                <a:solidFill>
                  <a:srgbClr val="18588C"/>
                </a:solidFill>
                <a:latin typeface="Verdana"/>
                <a:cs typeface="Verdana"/>
              </a:rPr>
              <a:t>bugs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8588C"/>
              </a:buClr>
              <a:buFont typeface="Verdana"/>
              <a:buAutoNum type="arabicPlain"/>
            </a:pPr>
            <a:endParaRPr sz="4100">
              <a:latin typeface="Verdana"/>
              <a:cs typeface="Verdana"/>
            </a:endParaRPr>
          </a:p>
          <a:p>
            <a:pPr marL="402590" indent="-390525">
              <a:lnSpc>
                <a:spcPct val="100000"/>
              </a:lnSpc>
              <a:buSzPct val="96875"/>
              <a:buAutoNum type="arabicPlain"/>
              <a:tabLst>
                <a:tab pos="403225" algn="l"/>
              </a:tabLst>
            </a:pPr>
            <a:r>
              <a:rPr sz="3200" spc="155" dirty="0">
                <a:solidFill>
                  <a:srgbClr val="18588C"/>
                </a:solidFill>
                <a:latin typeface="Verdana"/>
                <a:cs typeface="Verdana"/>
              </a:rPr>
              <a:t>A</a:t>
            </a:r>
            <a:r>
              <a:rPr sz="3200" spc="15" dirty="0">
                <a:solidFill>
                  <a:srgbClr val="18588C"/>
                </a:solidFill>
                <a:latin typeface="Verdana"/>
                <a:cs typeface="Verdana"/>
              </a:rPr>
              <a:t>ll</a:t>
            </a:r>
            <a:r>
              <a:rPr sz="3200" spc="90" dirty="0">
                <a:solidFill>
                  <a:srgbClr val="18588C"/>
                </a:solidFill>
                <a:latin typeface="Verdana"/>
                <a:cs typeface="Verdana"/>
              </a:rPr>
              <a:t>o</a:t>
            </a:r>
            <a:r>
              <a:rPr sz="3200" spc="260" dirty="0">
                <a:solidFill>
                  <a:srgbClr val="18588C"/>
                </a:solidFill>
                <a:latin typeface="Verdana"/>
                <a:cs typeface="Verdana"/>
              </a:rPr>
              <a:t>w</a:t>
            </a:r>
            <a:r>
              <a:rPr sz="3200" spc="-265" dirty="0">
                <a:solidFill>
                  <a:srgbClr val="18588C"/>
                </a:solidFill>
                <a:latin typeface="Verdana"/>
                <a:cs typeface="Verdana"/>
              </a:rPr>
              <a:t> </a:t>
            </a:r>
            <a:r>
              <a:rPr sz="3200" spc="65" dirty="0">
                <a:solidFill>
                  <a:srgbClr val="18588C"/>
                </a:solidFill>
                <a:latin typeface="Verdana"/>
                <a:cs typeface="Verdana"/>
              </a:rPr>
              <a:t>t</a:t>
            </a:r>
            <a:r>
              <a:rPr sz="3200" spc="55" dirty="0">
                <a:solidFill>
                  <a:srgbClr val="18588C"/>
                </a:solidFill>
                <a:latin typeface="Verdana"/>
                <a:cs typeface="Verdana"/>
              </a:rPr>
              <a:t>e</a:t>
            </a:r>
            <a:r>
              <a:rPr sz="3200" spc="-65" dirty="0">
                <a:solidFill>
                  <a:srgbClr val="18588C"/>
                </a:solidFill>
                <a:latin typeface="Verdana"/>
                <a:cs typeface="Verdana"/>
              </a:rPr>
              <a:t>s</a:t>
            </a:r>
            <a:r>
              <a:rPr sz="3200" spc="65" dirty="0">
                <a:solidFill>
                  <a:srgbClr val="18588C"/>
                </a:solidFill>
                <a:latin typeface="Verdana"/>
                <a:cs typeface="Verdana"/>
              </a:rPr>
              <a:t>t</a:t>
            </a:r>
            <a:r>
              <a:rPr sz="3200" spc="15" dirty="0">
                <a:solidFill>
                  <a:srgbClr val="18588C"/>
                </a:solidFill>
                <a:latin typeface="Verdana"/>
                <a:cs typeface="Verdana"/>
              </a:rPr>
              <a:t>i</a:t>
            </a:r>
            <a:r>
              <a:rPr sz="3200" spc="155" dirty="0">
                <a:solidFill>
                  <a:srgbClr val="18588C"/>
                </a:solidFill>
                <a:latin typeface="Verdana"/>
                <a:cs typeface="Verdana"/>
              </a:rPr>
              <a:t>n</a:t>
            </a:r>
            <a:r>
              <a:rPr sz="3200" spc="215" dirty="0">
                <a:solidFill>
                  <a:srgbClr val="18588C"/>
                </a:solidFill>
                <a:latin typeface="Verdana"/>
                <a:cs typeface="Verdana"/>
              </a:rPr>
              <a:t>g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8588C"/>
              </a:buClr>
              <a:buFont typeface="Verdana"/>
              <a:buAutoNum type="arabicPlain"/>
            </a:pPr>
            <a:endParaRPr sz="3600">
              <a:latin typeface="Verdana"/>
              <a:cs typeface="Verdana"/>
            </a:endParaRPr>
          </a:p>
          <a:p>
            <a:pPr marL="121920" marR="1400175" indent="-109855">
              <a:lnSpc>
                <a:spcPct val="115199"/>
              </a:lnSpc>
              <a:spcBef>
                <a:spcPts val="5"/>
              </a:spcBef>
              <a:buSzPct val="96875"/>
              <a:buAutoNum type="arabicPlain"/>
              <a:tabLst>
                <a:tab pos="402590" algn="l"/>
              </a:tabLst>
            </a:pPr>
            <a:r>
              <a:rPr sz="3200" spc="80" dirty="0">
                <a:solidFill>
                  <a:srgbClr val="18588C"/>
                </a:solidFill>
                <a:latin typeface="Verdana"/>
                <a:cs typeface="Verdana"/>
              </a:rPr>
              <a:t>Allows</a:t>
            </a:r>
            <a:r>
              <a:rPr sz="3200" spc="-285" dirty="0">
                <a:solidFill>
                  <a:srgbClr val="18588C"/>
                </a:solidFill>
                <a:latin typeface="Verdana"/>
                <a:cs typeface="Verdana"/>
              </a:rPr>
              <a:t> </a:t>
            </a:r>
            <a:r>
              <a:rPr sz="3200" spc="40" dirty="0">
                <a:solidFill>
                  <a:srgbClr val="18588C"/>
                </a:solidFill>
                <a:latin typeface="Verdana"/>
                <a:cs typeface="Verdana"/>
              </a:rPr>
              <a:t>us</a:t>
            </a:r>
            <a:r>
              <a:rPr sz="3200" spc="-280" dirty="0">
                <a:solidFill>
                  <a:srgbClr val="18588C"/>
                </a:solidFill>
                <a:latin typeface="Verdana"/>
                <a:cs typeface="Verdana"/>
              </a:rPr>
              <a:t> </a:t>
            </a:r>
            <a:r>
              <a:rPr sz="3200" spc="80" dirty="0">
                <a:solidFill>
                  <a:srgbClr val="18588C"/>
                </a:solidFill>
                <a:latin typeface="Verdana"/>
                <a:cs typeface="Verdana"/>
              </a:rPr>
              <a:t>to</a:t>
            </a:r>
            <a:r>
              <a:rPr sz="3200" spc="-280" dirty="0">
                <a:solidFill>
                  <a:srgbClr val="18588C"/>
                </a:solidFill>
                <a:latin typeface="Verdana"/>
                <a:cs typeface="Verdana"/>
              </a:rPr>
              <a:t> </a:t>
            </a:r>
            <a:r>
              <a:rPr sz="3200" spc="95" dirty="0">
                <a:solidFill>
                  <a:srgbClr val="18588C"/>
                </a:solidFill>
                <a:latin typeface="Verdana"/>
                <a:cs typeface="Verdana"/>
              </a:rPr>
              <a:t>work</a:t>
            </a:r>
            <a:r>
              <a:rPr sz="3200" spc="-280" dirty="0">
                <a:solidFill>
                  <a:srgbClr val="18588C"/>
                </a:solidFill>
                <a:latin typeface="Verdana"/>
                <a:cs typeface="Verdana"/>
              </a:rPr>
              <a:t> </a:t>
            </a:r>
            <a:r>
              <a:rPr sz="3200" spc="15" dirty="0">
                <a:solidFill>
                  <a:srgbClr val="18588C"/>
                </a:solidFill>
                <a:latin typeface="Verdana"/>
                <a:cs typeface="Verdana"/>
              </a:rPr>
              <a:t>separately </a:t>
            </a:r>
            <a:r>
              <a:rPr sz="3200" spc="-1110" dirty="0">
                <a:solidFill>
                  <a:srgbClr val="18588C"/>
                </a:solidFill>
                <a:latin typeface="Verdana"/>
                <a:cs typeface="Verdana"/>
              </a:rPr>
              <a:t> </a:t>
            </a:r>
            <a:r>
              <a:rPr sz="3200" spc="125" dirty="0">
                <a:solidFill>
                  <a:srgbClr val="18588C"/>
                </a:solidFill>
                <a:latin typeface="Verdana"/>
                <a:cs typeface="Verdana"/>
              </a:rPr>
              <a:t>on</a:t>
            </a:r>
            <a:r>
              <a:rPr sz="3200" spc="-270" dirty="0">
                <a:solidFill>
                  <a:srgbClr val="18588C"/>
                </a:solidFill>
                <a:latin typeface="Verdana"/>
                <a:cs typeface="Verdana"/>
              </a:rPr>
              <a:t> </a:t>
            </a:r>
            <a:r>
              <a:rPr sz="3200" spc="55" dirty="0">
                <a:solidFill>
                  <a:srgbClr val="18588C"/>
                </a:solidFill>
                <a:latin typeface="Verdana"/>
                <a:cs typeface="Verdana"/>
              </a:rPr>
              <a:t>different</a:t>
            </a:r>
            <a:r>
              <a:rPr sz="3200" spc="-270" dirty="0">
                <a:solidFill>
                  <a:srgbClr val="18588C"/>
                </a:solidFill>
                <a:latin typeface="Verdana"/>
                <a:cs typeface="Verdana"/>
              </a:rPr>
              <a:t> </a:t>
            </a:r>
            <a:r>
              <a:rPr sz="3200" spc="45" dirty="0">
                <a:solidFill>
                  <a:srgbClr val="18588C"/>
                </a:solidFill>
                <a:latin typeface="Verdana"/>
                <a:cs typeface="Verdana"/>
              </a:rPr>
              <a:t>phases</a:t>
            </a:r>
            <a:endParaRPr sz="3200">
              <a:latin typeface="Verdana"/>
              <a:cs typeface="Verdana"/>
            </a:endParaRPr>
          </a:p>
          <a:p>
            <a:pPr marL="12700" marR="5080">
              <a:lnSpc>
                <a:spcPts val="8850"/>
              </a:lnSpc>
              <a:spcBef>
                <a:spcPts val="930"/>
              </a:spcBef>
              <a:buSzPct val="96875"/>
              <a:buAutoNum type="arabicPlain"/>
              <a:tabLst>
                <a:tab pos="441959" algn="l"/>
              </a:tabLst>
            </a:pPr>
            <a:r>
              <a:rPr sz="3200" spc="110" dirty="0">
                <a:solidFill>
                  <a:srgbClr val="18588C"/>
                </a:solidFill>
                <a:latin typeface="Verdana"/>
                <a:cs typeface="Verdana"/>
              </a:rPr>
              <a:t>Allow</a:t>
            </a:r>
            <a:r>
              <a:rPr sz="3200" spc="-275" dirty="0">
                <a:solidFill>
                  <a:srgbClr val="18588C"/>
                </a:solidFill>
                <a:latin typeface="Verdana"/>
                <a:cs typeface="Verdana"/>
              </a:rPr>
              <a:t> </a:t>
            </a:r>
            <a:r>
              <a:rPr sz="3200" spc="60" dirty="0">
                <a:solidFill>
                  <a:srgbClr val="18588C"/>
                </a:solidFill>
                <a:latin typeface="Verdana"/>
                <a:cs typeface="Verdana"/>
              </a:rPr>
              <a:t>step</a:t>
            </a:r>
            <a:r>
              <a:rPr sz="3200" spc="-270" dirty="0">
                <a:solidFill>
                  <a:srgbClr val="18588C"/>
                </a:solidFill>
                <a:latin typeface="Verdana"/>
                <a:cs typeface="Verdana"/>
              </a:rPr>
              <a:t> </a:t>
            </a:r>
            <a:r>
              <a:rPr sz="3200" spc="105" dirty="0">
                <a:solidFill>
                  <a:srgbClr val="18588C"/>
                </a:solidFill>
                <a:latin typeface="Verdana"/>
                <a:cs typeface="Verdana"/>
              </a:rPr>
              <a:t>back</a:t>
            </a:r>
            <a:r>
              <a:rPr sz="3200" spc="-275" dirty="0">
                <a:solidFill>
                  <a:srgbClr val="18588C"/>
                </a:solidFill>
                <a:latin typeface="Verdana"/>
                <a:cs typeface="Verdana"/>
              </a:rPr>
              <a:t> </a:t>
            </a:r>
            <a:r>
              <a:rPr sz="3200" spc="114" dirty="0">
                <a:solidFill>
                  <a:srgbClr val="18588C"/>
                </a:solidFill>
                <a:latin typeface="Verdana"/>
                <a:cs typeface="Verdana"/>
              </a:rPr>
              <a:t>and</a:t>
            </a:r>
            <a:r>
              <a:rPr sz="3200" spc="-270" dirty="0">
                <a:solidFill>
                  <a:srgbClr val="18588C"/>
                </a:solidFill>
                <a:latin typeface="Verdana"/>
                <a:cs typeface="Verdana"/>
              </a:rPr>
              <a:t> </a:t>
            </a:r>
            <a:r>
              <a:rPr sz="3200" spc="100" dirty="0">
                <a:solidFill>
                  <a:srgbClr val="18588C"/>
                </a:solidFill>
                <a:latin typeface="Verdana"/>
                <a:cs typeface="Verdana"/>
              </a:rPr>
              <a:t>make</a:t>
            </a:r>
            <a:r>
              <a:rPr sz="3200" spc="-270" dirty="0">
                <a:solidFill>
                  <a:srgbClr val="18588C"/>
                </a:solidFill>
                <a:latin typeface="Verdana"/>
                <a:cs typeface="Verdana"/>
              </a:rPr>
              <a:t> </a:t>
            </a:r>
            <a:r>
              <a:rPr sz="3200" spc="15" dirty="0">
                <a:solidFill>
                  <a:srgbClr val="18588C"/>
                </a:solidFill>
                <a:latin typeface="Verdana"/>
                <a:cs typeface="Verdana"/>
              </a:rPr>
              <a:t>any</a:t>
            </a:r>
            <a:r>
              <a:rPr sz="3200" spc="-275" dirty="0">
                <a:solidFill>
                  <a:srgbClr val="18588C"/>
                </a:solidFill>
                <a:latin typeface="Verdana"/>
                <a:cs typeface="Verdana"/>
              </a:rPr>
              <a:t> </a:t>
            </a:r>
            <a:r>
              <a:rPr sz="3200" spc="80" dirty="0">
                <a:solidFill>
                  <a:srgbClr val="18588C"/>
                </a:solidFill>
                <a:latin typeface="Verdana"/>
                <a:cs typeface="Verdana"/>
              </a:rPr>
              <a:t>edit </a:t>
            </a:r>
            <a:r>
              <a:rPr sz="3200" spc="-1110" dirty="0">
                <a:solidFill>
                  <a:srgbClr val="18588C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18588C"/>
                </a:solidFill>
                <a:latin typeface="Verdana"/>
                <a:cs typeface="Verdana"/>
              </a:rPr>
              <a:t>5-Helps</a:t>
            </a:r>
            <a:r>
              <a:rPr sz="3200" spc="-270" dirty="0">
                <a:solidFill>
                  <a:srgbClr val="18588C"/>
                </a:solidFill>
                <a:latin typeface="Verdana"/>
                <a:cs typeface="Verdana"/>
              </a:rPr>
              <a:t> </a:t>
            </a:r>
            <a:r>
              <a:rPr sz="3200" spc="165" dirty="0">
                <a:solidFill>
                  <a:srgbClr val="18588C"/>
                </a:solidFill>
                <a:latin typeface="Verdana"/>
                <a:cs typeface="Verdana"/>
              </a:rPr>
              <a:t>me</a:t>
            </a:r>
            <a:r>
              <a:rPr sz="3200" spc="-265" dirty="0">
                <a:solidFill>
                  <a:srgbClr val="18588C"/>
                </a:solidFill>
                <a:latin typeface="Verdana"/>
                <a:cs typeface="Verdana"/>
              </a:rPr>
              <a:t> </a:t>
            </a:r>
            <a:r>
              <a:rPr sz="3200" spc="80" dirty="0">
                <a:solidFill>
                  <a:srgbClr val="18588C"/>
                </a:solidFill>
                <a:latin typeface="Verdana"/>
                <a:cs typeface="Verdana"/>
              </a:rPr>
              <a:t>to</a:t>
            </a:r>
            <a:r>
              <a:rPr sz="3200" spc="-270" dirty="0">
                <a:solidFill>
                  <a:srgbClr val="18588C"/>
                </a:solidFill>
                <a:latin typeface="Verdana"/>
                <a:cs typeface="Verdana"/>
              </a:rPr>
              <a:t> </a:t>
            </a:r>
            <a:r>
              <a:rPr sz="3200" spc="125" dirty="0">
                <a:solidFill>
                  <a:srgbClr val="18588C"/>
                </a:solidFill>
                <a:latin typeface="Verdana"/>
                <a:cs typeface="Verdana"/>
              </a:rPr>
              <a:t>compete</a:t>
            </a:r>
            <a:r>
              <a:rPr sz="3200" spc="-265" dirty="0">
                <a:solidFill>
                  <a:srgbClr val="18588C"/>
                </a:solidFill>
                <a:latin typeface="Verdana"/>
                <a:cs typeface="Verdana"/>
              </a:rPr>
              <a:t> </a:t>
            </a:r>
            <a:r>
              <a:rPr sz="3200" spc="125" dirty="0">
                <a:solidFill>
                  <a:srgbClr val="18588C"/>
                </a:solidFill>
                <a:latin typeface="Verdana"/>
                <a:cs typeface="Verdana"/>
              </a:rPr>
              <a:t>on</a:t>
            </a:r>
            <a:r>
              <a:rPr sz="3200" spc="-270" dirty="0">
                <a:solidFill>
                  <a:srgbClr val="18588C"/>
                </a:solidFill>
                <a:latin typeface="Verdana"/>
                <a:cs typeface="Verdana"/>
              </a:rPr>
              <a:t> </a:t>
            </a:r>
            <a:r>
              <a:rPr sz="3200" spc="100" dirty="0">
                <a:solidFill>
                  <a:srgbClr val="18588C"/>
                </a:solidFill>
                <a:latin typeface="Verdana"/>
                <a:cs typeface="Verdana"/>
              </a:rPr>
              <a:t>time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254000"/>
          </a:xfrm>
          <a:custGeom>
            <a:avLst/>
            <a:gdLst/>
            <a:ahLst/>
            <a:cxnLst/>
            <a:rect l="l" t="t" r="r" b="b"/>
            <a:pathLst>
              <a:path w="18288000" h="254000">
                <a:moveTo>
                  <a:pt x="0" y="253949"/>
                </a:moveTo>
                <a:lnTo>
                  <a:pt x="18287999" y="253949"/>
                </a:lnTo>
                <a:lnTo>
                  <a:pt x="18287999" y="0"/>
                </a:lnTo>
                <a:lnTo>
                  <a:pt x="0" y="0"/>
                </a:lnTo>
                <a:lnTo>
                  <a:pt x="0" y="253949"/>
                </a:lnTo>
                <a:close/>
              </a:path>
            </a:pathLst>
          </a:custGeom>
          <a:solidFill>
            <a:srgbClr val="1858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816051"/>
            <a:ext cx="18288000" cy="8471535"/>
          </a:xfrm>
          <a:custGeom>
            <a:avLst/>
            <a:gdLst/>
            <a:ahLst/>
            <a:cxnLst/>
            <a:rect l="l" t="t" r="r" b="b"/>
            <a:pathLst>
              <a:path w="18288000" h="8471535">
                <a:moveTo>
                  <a:pt x="0" y="8470947"/>
                </a:moveTo>
                <a:lnTo>
                  <a:pt x="18287999" y="8470947"/>
                </a:lnTo>
                <a:lnTo>
                  <a:pt x="18287999" y="0"/>
                </a:lnTo>
                <a:lnTo>
                  <a:pt x="0" y="0"/>
                </a:lnTo>
                <a:lnTo>
                  <a:pt x="0" y="8470947"/>
                </a:lnTo>
                <a:close/>
              </a:path>
            </a:pathLst>
          </a:custGeom>
          <a:solidFill>
            <a:srgbClr val="1858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3951"/>
            <a:ext cx="18288000" cy="1562100"/>
          </a:xfrm>
          <a:custGeom>
            <a:avLst/>
            <a:gdLst/>
            <a:ahLst/>
            <a:cxnLst/>
            <a:rect l="l" t="t" r="r" b="b"/>
            <a:pathLst>
              <a:path w="18288000" h="1562100">
                <a:moveTo>
                  <a:pt x="0" y="0"/>
                </a:moveTo>
                <a:lnTo>
                  <a:pt x="18287999" y="0"/>
                </a:lnTo>
                <a:lnTo>
                  <a:pt x="18287999" y="1562099"/>
                </a:lnTo>
                <a:lnTo>
                  <a:pt x="0" y="15620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7064" y="2085257"/>
            <a:ext cx="14649449" cy="77247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31083" y="222901"/>
            <a:ext cx="415099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>
                <a:latin typeface="Tahoma"/>
                <a:cs typeface="Tahoma"/>
              </a:rPr>
              <a:t>Budget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7362" y="4005027"/>
            <a:ext cx="5257799" cy="5257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latin typeface="Tahoma"/>
                <a:cs typeface="Tahoma"/>
              </a:rPr>
              <a:t>P</a:t>
            </a:r>
            <a:r>
              <a:rPr spc="-110" dirty="0">
                <a:latin typeface="Tahoma"/>
                <a:cs typeface="Tahoma"/>
              </a:rPr>
              <a:t>r</a:t>
            </a:r>
            <a:r>
              <a:rPr spc="75" dirty="0">
                <a:latin typeface="Tahoma"/>
                <a:cs typeface="Tahoma"/>
              </a:rPr>
              <a:t>o</a:t>
            </a:r>
            <a:r>
              <a:rPr spc="-675" dirty="0">
                <a:latin typeface="Tahoma"/>
                <a:cs typeface="Tahoma"/>
              </a:rPr>
              <a:t>j</a:t>
            </a:r>
            <a:r>
              <a:rPr spc="-85" dirty="0">
                <a:latin typeface="Tahoma"/>
                <a:cs typeface="Tahoma"/>
              </a:rPr>
              <a:t>e</a:t>
            </a:r>
            <a:r>
              <a:rPr spc="250" dirty="0">
                <a:latin typeface="Tahoma"/>
                <a:cs typeface="Tahoma"/>
              </a:rPr>
              <a:t>c</a:t>
            </a:r>
            <a:r>
              <a:rPr spc="25" dirty="0">
                <a:latin typeface="Tahoma"/>
                <a:cs typeface="Tahoma"/>
              </a:rPr>
              <a:t>t</a:t>
            </a:r>
            <a:r>
              <a:rPr spc="-530" dirty="0">
                <a:latin typeface="Tahoma"/>
                <a:cs typeface="Tahoma"/>
              </a:rPr>
              <a:t> </a:t>
            </a:r>
            <a:r>
              <a:rPr spc="-545" dirty="0">
                <a:latin typeface="Tahoma"/>
                <a:cs typeface="Tahoma"/>
              </a:rPr>
              <a:t>R</a:t>
            </a:r>
            <a:r>
              <a:rPr spc="-85" dirty="0">
                <a:latin typeface="Tahoma"/>
                <a:cs typeface="Tahoma"/>
              </a:rPr>
              <a:t>e</a:t>
            </a:r>
            <a:r>
              <a:rPr spc="140" dirty="0">
                <a:latin typeface="Tahoma"/>
                <a:cs typeface="Tahoma"/>
              </a:rPr>
              <a:t>q</a:t>
            </a:r>
            <a:r>
              <a:rPr spc="-165" dirty="0">
                <a:latin typeface="Tahoma"/>
                <a:cs typeface="Tahoma"/>
              </a:rPr>
              <a:t>u</a:t>
            </a:r>
            <a:r>
              <a:rPr spc="-114" dirty="0">
                <a:latin typeface="Tahoma"/>
                <a:cs typeface="Tahoma"/>
              </a:rPr>
              <a:t>i</a:t>
            </a:r>
            <a:r>
              <a:rPr spc="-110" dirty="0">
                <a:latin typeface="Tahoma"/>
                <a:cs typeface="Tahoma"/>
              </a:rPr>
              <a:t>r</a:t>
            </a:r>
            <a:r>
              <a:rPr spc="-85" dirty="0">
                <a:latin typeface="Tahoma"/>
                <a:cs typeface="Tahoma"/>
              </a:rPr>
              <a:t>e</a:t>
            </a:r>
            <a:r>
              <a:rPr spc="-210" dirty="0">
                <a:latin typeface="Tahoma"/>
                <a:cs typeface="Tahoma"/>
              </a:rPr>
              <a:t>m</a:t>
            </a:r>
            <a:r>
              <a:rPr spc="-85" dirty="0">
                <a:latin typeface="Tahoma"/>
                <a:cs typeface="Tahoma"/>
              </a:rPr>
              <a:t>e</a:t>
            </a:r>
            <a:r>
              <a:rPr spc="-95" dirty="0">
                <a:latin typeface="Tahoma"/>
                <a:cs typeface="Tahoma"/>
              </a:rPr>
              <a:t>n</a:t>
            </a:r>
            <a:r>
              <a:rPr spc="20" dirty="0">
                <a:latin typeface="Tahoma"/>
                <a:cs typeface="Tahoma"/>
              </a:rPr>
              <a:t>t</a:t>
            </a:r>
            <a:r>
              <a:rPr spc="-170" dirty="0">
                <a:latin typeface="Tahoma"/>
                <a:cs typeface="Tahoma"/>
              </a:rPr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2057400"/>
            <a:ext cx="18288000" cy="1200150"/>
          </a:xfrm>
          <a:custGeom>
            <a:avLst/>
            <a:gdLst/>
            <a:ahLst/>
            <a:cxnLst/>
            <a:rect l="l" t="t" r="r" b="b"/>
            <a:pathLst>
              <a:path w="18288000" h="1200150">
                <a:moveTo>
                  <a:pt x="0" y="0"/>
                </a:moveTo>
                <a:lnTo>
                  <a:pt x="18287999" y="0"/>
                </a:lnTo>
                <a:lnTo>
                  <a:pt x="18287999" y="1200149"/>
                </a:lnTo>
                <a:lnTo>
                  <a:pt x="0" y="1200149"/>
                </a:lnTo>
                <a:lnTo>
                  <a:pt x="0" y="0"/>
                </a:lnTo>
                <a:close/>
              </a:path>
            </a:pathLst>
          </a:custGeom>
          <a:solidFill>
            <a:srgbClr val="1858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2228883"/>
            <a:ext cx="1828800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5200" b="1" spc="5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5200" b="1" spc="-3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5200" b="1" spc="17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5200" b="1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b="1" spc="13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5200" b="1" spc="-5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5200" b="1" spc="-6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5200" b="1" spc="7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5200" b="1" spc="-9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5200" b="1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b="1" spc="-12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5200" b="1" spc="-9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5200" b="1" spc="-1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5200" b="1" spc="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5200" b="1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b="1" spc="6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5200" b="1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5200" b="1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b="1" spc="-1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5200" b="1" spc="4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5200" b="1" spc="-54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5200" b="1" spc="-1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5200" b="1" spc="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5200" b="1" spc="-9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5200" b="1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b="1" spc="-1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5200" b="1" spc="-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5200" b="1" spc="-1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5200" b="1" spc="-6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5200" b="1" spc="4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5200" b="1" spc="-1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5200" b="1" spc="6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5200" b="1" spc="4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5200" b="1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5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2057412"/>
            <a:ext cx="18288000" cy="1231900"/>
          </a:xfrm>
          <a:custGeom>
            <a:avLst/>
            <a:gdLst/>
            <a:ahLst/>
            <a:cxnLst/>
            <a:rect l="l" t="t" r="r" b="b"/>
            <a:pathLst>
              <a:path w="18288000" h="1231900">
                <a:moveTo>
                  <a:pt x="18287988" y="1203325"/>
                </a:moveTo>
                <a:lnTo>
                  <a:pt x="0" y="1203325"/>
                </a:lnTo>
                <a:lnTo>
                  <a:pt x="0" y="1231900"/>
                </a:lnTo>
                <a:lnTo>
                  <a:pt x="18287988" y="1231900"/>
                </a:lnTo>
                <a:lnTo>
                  <a:pt x="18287988" y="1203325"/>
                </a:lnTo>
                <a:close/>
              </a:path>
              <a:path w="18288000" h="1231900">
                <a:moveTo>
                  <a:pt x="18287988" y="0"/>
                </a:moveTo>
                <a:lnTo>
                  <a:pt x="14274" y="0"/>
                </a:lnTo>
                <a:lnTo>
                  <a:pt x="14274" y="28575"/>
                </a:lnTo>
                <a:lnTo>
                  <a:pt x="18287988" y="28575"/>
                </a:lnTo>
                <a:lnTo>
                  <a:pt x="18287988" y="0"/>
                </a:lnTo>
                <a:close/>
              </a:path>
            </a:pathLst>
          </a:custGeom>
          <a:solidFill>
            <a:srgbClr val="FF161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58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28157" y="289273"/>
            <a:ext cx="902335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800" spc="180" dirty="0">
                <a:solidFill>
                  <a:srgbClr val="FFFFFF"/>
                </a:solidFill>
                <a:latin typeface="Trebuchet MS"/>
                <a:cs typeface="Trebuchet MS"/>
              </a:rPr>
              <a:t>Table</a:t>
            </a:r>
            <a:r>
              <a:rPr sz="8800" spc="-6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800" spc="3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8800" spc="-6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800" spc="295" dirty="0">
                <a:solidFill>
                  <a:srgbClr val="FFFFFF"/>
                </a:solidFill>
                <a:latin typeface="Trebuchet MS"/>
                <a:cs typeface="Trebuchet MS"/>
              </a:rPr>
              <a:t>content</a:t>
            </a:r>
            <a:endParaRPr sz="8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3278" y="1637458"/>
            <a:ext cx="11463655" cy="7405370"/>
          </a:xfrm>
          <a:prstGeom prst="rect">
            <a:avLst/>
          </a:prstGeom>
        </p:spPr>
        <p:txBody>
          <a:bodyPr vert="horz" wrap="square" lIns="0" tIns="450215" rIns="0" bIns="0" rtlCol="0">
            <a:spAutoFit/>
          </a:bodyPr>
          <a:lstStyle/>
          <a:p>
            <a:pPr marL="770890" indent="-758825">
              <a:lnSpc>
                <a:spcPct val="100000"/>
              </a:lnSpc>
              <a:spcBef>
                <a:spcPts val="3545"/>
              </a:spcBef>
              <a:buAutoNum type="arabicPlain"/>
              <a:tabLst>
                <a:tab pos="771525" algn="l"/>
              </a:tabLst>
            </a:pPr>
            <a:r>
              <a:rPr sz="5200" b="1" spc="4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5200" b="1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200" b="1" spc="200" dirty="0">
                <a:solidFill>
                  <a:srgbClr val="FFFFFF"/>
                </a:solidFill>
                <a:latin typeface="Trebuchet MS"/>
                <a:cs typeface="Trebuchet MS"/>
              </a:rPr>
              <a:t>problem</a:t>
            </a:r>
            <a:endParaRPr sz="5200">
              <a:latin typeface="Trebuchet MS"/>
              <a:cs typeface="Trebuchet MS"/>
            </a:endParaRPr>
          </a:p>
          <a:p>
            <a:pPr marL="790575" indent="-778510">
              <a:lnSpc>
                <a:spcPct val="100000"/>
              </a:lnSpc>
              <a:spcBef>
                <a:spcPts val="3445"/>
              </a:spcBef>
              <a:buAutoNum type="arabicPlain"/>
              <a:tabLst>
                <a:tab pos="791210" algn="l"/>
              </a:tabLst>
            </a:pPr>
            <a:r>
              <a:rPr sz="5200" b="1" spc="4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5200" b="1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200" b="1" spc="180" dirty="0">
                <a:solidFill>
                  <a:srgbClr val="FFFFFF"/>
                </a:solidFill>
                <a:latin typeface="Trebuchet MS"/>
                <a:cs typeface="Trebuchet MS"/>
              </a:rPr>
              <a:t>solution</a:t>
            </a:r>
            <a:endParaRPr sz="5200">
              <a:latin typeface="Trebuchet MS"/>
              <a:cs typeface="Trebuchet MS"/>
            </a:endParaRPr>
          </a:p>
          <a:p>
            <a:pPr marL="672465" indent="-645795">
              <a:lnSpc>
                <a:spcPct val="100000"/>
              </a:lnSpc>
              <a:spcBef>
                <a:spcPts val="3445"/>
              </a:spcBef>
              <a:buAutoNum type="arabicPlain"/>
              <a:tabLst>
                <a:tab pos="673100" algn="l"/>
              </a:tabLst>
            </a:pPr>
            <a:r>
              <a:rPr sz="5200" b="1" spc="254" dirty="0">
                <a:solidFill>
                  <a:srgbClr val="FFFFFF"/>
                </a:solidFill>
                <a:latin typeface="Trebuchet MS"/>
                <a:cs typeface="Trebuchet MS"/>
              </a:rPr>
              <a:t>Goals</a:t>
            </a:r>
            <a:r>
              <a:rPr sz="5200" b="1" spc="-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200" b="1" spc="2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5200" b="1" spc="-3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200" b="1" spc="165" dirty="0">
                <a:solidFill>
                  <a:srgbClr val="FFFFFF"/>
                </a:solidFill>
                <a:latin typeface="Trebuchet MS"/>
                <a:cs typeface="Trebuchet MS"/>
              </a:rPr>
              <a:t>Benefits</a:t>
            </a:r>
            <a:endParaRPr sz="5200">
              <a:latin typeface="Trebuchet MS"/>
              <a:cs typeface="Trebuchet MS"/>
            </a:endParaRPr>
          </a:p>
          <a:p>
            <a:pPr marL="12700" marR="5080">
              <a:lnSpc>
                <a:spcPct val="155200"/>
              </a:lnSpc>
              <a:buAutoNum type="arabicPlain"/>
              <a:tabLst>
                <a:tab pos="678815" algn="l"/>
              </a:tabLst>
            </a:pPr>
            <a:r>
              <a:rPr sz="5200" b="1" spc="160" dirty="0">
                <a:solidFill>
                  <a:srgbClr val="FFFFFF"/>
                </a:solidFill>
                <a:latin typeface="Trebuchet MS"/>
                <a:cs typeface="Trebuchet MS"/>
              </a:rPr>
              <a:t>Deliverables</a:t>
            </a:r>
            <a:r>
              <a:rPr sz="5200" b="1" spc="-3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200" b="1" spc="2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5200" b="1" spc="-3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200" b="1" spc="265" dirty="0">
                <a:solidFill>
                  <a:srgbClr val="FFFFFF"/>
                </a:solidFill>
                <a:latin typeface="Trebuchet MS"/>
                <a:cs typeface="Trebuchet MS"/>
              </a:rPr>
              <a:t>Success</a:t>
            </a:r>
            <a:r>
              <a:rPr sz="5200" b="1" spc="-3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200" b="1" spc="80" dirty="0">
                <a:solidFill>
                  <a:srgbClr val="FFFFFF"/>
                </a:solidFill>
                <a:latin typeface="Trebuchet MS"/>
                <a:cs typeface="Trebuchet MS"/>
              </a:rPr>
              <a:t>Criteria </a:t>
            </a:r>
            <a:r>
              <a:rPr sz="5200" b="1" spc="-15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200" b="1" spc="85" dirty="0">
                <a:solidFill>
                  <a:srgbClr val="FFFFFF"/>
                </a:solidFill>
                <a:latin typeface="Trebuchet MS"/>
                <a:cs typeface="Trebuchet MS"/>
              </a:rPr>
              <a:t>5-Project</a:t>
            </a:r>
            <a:r>
              <a:rPr sz="5200" b="1" spc="-3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200" b="1" spc="254" dirty="0">
                <a:solidFill>
                  <a:srgbClr val="FFFFFF"/>
                </a:solidFill>
                <a:latin typeface="Trebuchet MS"/>
                <a:cs typeface="Trebuchet MS"/>
              </a:rPr>
              <a:t>Management</a:t>
            </a:r>
            <a:r>
              <a:rPr sz="5200" b="1" spc="-3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200" b="1" spc="180" dirty="0">
                <a:solidFill>
                  <a:srgbClr val="FFFFFF"/>
                </a:solidFill>
                <a:latin typeface="Trebuchet MS"/>
                <a:cs typeface="Trebuchet MS"/>
              </a:rPr>
              <a:t>Strategy</a:t>
            </a:r>
            <a:endParaRPr sz="5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445"/>
              </a:spcBef>
            </a:pPr>
            <a:r>
              <a:rPr sz="5200" b="1" spc="235" dirty="0">
                <a:solidFill>
                  <a:srgbClr val="FFFFFF"/>
                </a:solidFill>
                <a:latin typeface="Trebuchet MS"/>
                <a:cs typeface="Trebuchet MS"/>
              </a:rPr>
              <a:t>6-Budget</a:t>
            </a:r>
            <a:endParaRPr sz="5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57402"/>
            <a:ext cx="18288000" cy="1200150"/>
          </a:xfrm>
          <a:custGeom>
            <a:avLst/>
            <a:gdLst/>
            <a:ahLst/>
            <a:cxnLst/>
            <a:rect l="l" t="t" r="r" b="b"/>
            <a:pathLst>
              <a:path w="18288000" h="1200150">
                <a:moveTo>
                  <a:pt x="0" y="0"/>
                </a:moveTo>
                <a:lnTo>
                  <a:pt x="18287999" y="0"/>
                </a:lnTo>
                <a:lnTo>
                  <a:pt x="18287999" y="1200149"/>
                </a:lnTo>
                <a:lnTo>
                  <a:pt x="0" y="1200149"/>
                </a:lnTo>
                <a:lnTo>
                  <a:pt x="0" y="0"/>
                </a:lnTo>
                <a:close/>
              </a:path>
            </a:pathLst>
          </a:custGeom>
          <a:solidFill>
            <a:srgbClr val="18588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6451" y="4523866"/>
            <a:ext cx="7572374" cy="47339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latin typeface="Tahoma"/>
                <a:cs typeface="Tahoma"/>
              </a:rPr>
              <a:t>P</a:t>
            </a:r>
            <a:r>
              <a:rPr spc="-110" dirty="0">
                <a:latin typeface="Tahoma"/>
                <a:cs typeface="Tahoma"/>
              </a:rPr>
              <a:t>r</a:t>
            </a:r>
            <a:r>
              <a:rPr spc="75" dirty="0">
                <a:latin typeface="Tahoma"/>
                <a:cs typeface="Tahoma"/>
              </a:rPr>
              <a:t>o</a:t>
            </a:r>
            <a:r>
              <a:rPr spc="-675" dirty="0">
                <a:latin typeface="Tahoma"/>
                <a:cs typeface="Tahoma"/>
              </a:rPr>
              <a:t>j</a:t>
            </a:r>
            <a:r>
              <a:rPr spc="-85" dirty="0">
                <a:latin typeface="Tahoma"/>
                <a:cs typeface="Tahoma"/>
              </a:rPr>
              <a:t>e</a:t>
            </a:r>
            <a:r>
              <a:rPr spc="250" dirty="0">
                <a:latin typeface="Tahoma"/>
                <a:cs typeface="Tahoma"/>
              </a:rPr>
              <a:t>c</a:t>
            </a:r>
            <a:r>
              <a:rPr spc="25" dirty="0">
                <a:latin typeface="Tahoma"/>
                <a:cs typeface="Tahoma"/>
              </a:rPr>
              <a:t>t</a:t>
            </a:r>
            <a:r>
              <a:rPr spc="-530" dirty="0">
                <a:latin typeface="Tahoma"/>
                <a:cs typeface="Tahoma"/>
              </a:rPr>
              <a:t> </a:t>
            </a:r>
            <a:r>
              <a:rPr spc="-545" dirty="0">
                <a:latin typeface="Tahoma"/>
                <a:cs typeface="Tahoma"/>
              </a:rPr>
              <a:t>R</a:t>
            </a:r>
            <a:r>
              <a:rPr spc="-85" dirty="0">
                <a:latin typeface="Tahoma"/>
                <a:cs typeface="Tahoma"/>
              </a:rPr>
              <a:t>e</a:t>
            </a:r>
            <a:r>
              <a:rPr spc="140" dirty="0">
                <a:latin typeface="Tahoma"/>
                <a:cs typeface="Tahoma"/>
              </a:rPr>
              <a:t>q</a:t>
            </a:r>
            <a:r>
              <a:rPr spc="-165" dirty="0">
                <a:latin typeface="Tahoma"/>
                <a:cs typeface="Tahoma"/>
              </a:rPr>
              <a:t>u</a:t>
            </a:r>
            <a:r>
              <a:rPr spc="-114" dirty="0">
                <a:latin typeface="Tahoma"/>
                <a:cs typeface="Tahoma"/>
              </a:rPr>
              <a:t>i</a:t>
            </a:r>
            <a:r>
              <a:rPr spc="-110" dirty="0">
                <a:latin typeface="Tahoma"/>
                <a:cs typeface="Tahoma"/>
              </a:rPr>
              <a:t>r</a:t>
            </a:r>
            <a:r>
              <a:rPr spc="-85" dirty="0">
                <a:latin typeface="Tahoma"/>
                <a:cs typeface="Tahoma"/>
              </a:rPr>
              <a:t>e</a:t>
            </a:r>
            <a:r>
              <a:rPr spc="-210" dirty="0">
                <a:latin typeface="Tahoma"/>
                <a:cs typeface="Tahoma"/>
              </a:rPr>
              <a:t>m</a:t>
            </a:r>
            <a:r>
              <a:rPr spc="-85" dirty="0">
                <a:latin typeface="Tahoma"/>
                <a:cs typeface="Tahoma"/>
              </a:rPr>
              <a:t>e</a:t>
            </a:r>
            <a:r>
              <a:rPr spc="-95" dirty="0">
                <a:latin typeface="Tahoma"/>
                <a:cs typeface="Tahoma"/>
              </a:rPr>
              <a:t>n</a:t>
            </a:r>
            <a:r>
              <a:rPr spc="20" dirty="0">
                <a:latin typeface="Tahoma"/>
                <a:cs typeface="Tahoma"/>
              </a:rPr>
              <a:t>t</a:t>
            </a:r>
            <a:r>
              <a:rPr spc="-170" dirty="0">
                <a:latin typeface="Tahoma"/>
                <a:cs typeface="Tahoma"/>
              </a:rPr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0" y="2228886"/>
            <a:ext cx="1828800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5200" b="1" spc="-1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5200" b="1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5200" b="1" spc="-5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5200" b="1" spc="-6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5200" b="1" spc="4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5200" b="1" spc="-6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5200" b="1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b="1" spc="-49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5200" b="1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5200" b="1" spc="6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5200" b="1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200" b="1" spc="2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5200" b="1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5200" b="1" spc="-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5200" b="1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5200" b="1" spc="40" dirty="0">
                <a:solidFill>
                  <a:srgbClr val="FFFFFF"/>
                </a:solidFill>
                <a:latin typeface="Tahoma"/>
                <a:cs typeface="Tahoma"/>
              </a:rPr>
              <a:t>lo</a:t>
            </a:r>
            <a:r>
              <a:rPr sz="5200" b="1" spc="7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5200" b="1" spc="-12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5200" b="1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5200" b="1" spc="-5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5200" b="1" spc="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endParaRPr sz="5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2057402"/>
            <a:ext cx="18288000" cy="28575"/>
          </a:xfrm>
          <a:custGeom>
            <a:avLst/>
            <a:gdLst/>
            <a:ahLst/>
            <a:cxnLst/>
            <a:rect l="l" t="t" r="r" b="b"/>
            <a:pathLst>
              <a:path w="18288000" h="28575">
                <a:moveTo>
                  <a:pt x="0" y="28574"/>
                </a:moveTo>
                <a:lnTo>
                  <a:pt x="0" y="0"/>
                </a:lnTo>
                <a:lnTo>
                  <a:pt x="18287999" y="0"/>
                </a:lnTo>
                <a:lnTo>
                  <a:pt x="18287999" y="28574"/>
                </a:lnTo>
                <a:lnTo>
                  <a:pt x="0" y="28574"/>
                </a:lnTo>
                <a:close/>
              </a:path>
            </a:pathLst>
          </a:custGeom>
          <a:solidFill>
            <a:srgbClr val="FF1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285" y="3232159"/>
            <a:ext cx="18274030" cy="28575"/>
          </a:xfrm>
          <a:custGeom>
            <a:avLst/>
            <a:gdLst/>
            <a:ahLst/>
            <a:cxnLst/>
            <a:rect l="l" t="t" r="r" b="b"/>
            <a:pathLst>
              <a:path w="18274030" h="28575">
                <a:moveTo>
                  <a:pt x="0" y="0"/>
                </a:moveTo>
                <a:lnTo>
                  <a:pt x="18273713" y="0"/>
                </a:lnTo>
                <a:lnTo>
                  <a:pt x="18273713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FF161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57400"/>
            <a:ext cx="18288000" cy="1476375"/>
          </a:xfrm>
          <a:custGeom>
            <a:avLst/>
            <a:gdLst/>
            <a:ahLst/>
            <a:cxnLst/>
            <a:rect l="l" t="t" r="r" b="b"/>
            <a:pathLst>
              <a:path w="18288000" h="1476375">
                <a:moveTo>
                  <a:pt x="0" y="0"/>
                </a:moveTo>
                <a:lnTo>
                  <a:pt x="18287999" y="0"/>
                </a:lnTo>
                <a:lnTo>
                  <a:pt x="18287999" y="1476374"/>
                </a:lnTo>
                <a:lnTo>
                  <a:pt x="0" y="1476374"/>
                </a:lnTo>
                <a:lnTo>
                  <a:pt x="0" y="0"/>
                </a:lnTo>
                <a:close/>
              </a:path>
            </a:pathLst>
          </a:custGeom>
          <a:solidFill>
            <a:srgbClr val="18588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8140" y="3868995"/>
            <a:ext cx="6953249" cy="5819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0" y="2103689"/>
            <a:ext cx="18288000" cy="1435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58535" marR="274320" indent="-5776595">
              <a:lnSpc>
                <a:spcPct val="115599"/>
              </a:lnSpc>
              <a:spcBef>
                <a:spcPts val="100"/>
              </a:spcBef>
            </a:pPr>
            <a:r>
              <a:rPr sz="4000" b="1" spc="35" dirty="0">
                <a:solidFill>
                  <a:srgbClr val="FFFFFF"/>
                </a:solidFill>
                <a:latin typeface="Arial"/>
                <a:cs typeface="Arial"/>
              </a:rPr>
              <a:t>Employees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65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5" dirty="0">
                <a:solidFill>
                  <a:srgbClr val="FFFFFF"/>
                </a:solidFill>
                <a:latin typeface="Arial"/>
                <a:cs typeface="Arial"/>
              </a:rPr>
              <a:t>course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9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10" dirty="0">
                <a:solidFill>
                  <a:srgbClr val="FFFFFF"/>
                </a:solidFill>
                <a:latin typeface="Arial"/>
                <a:cs typeface="Arial"/>
              </a:rPr>
              <a:t>teach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70" dirty="0">
                <a:solidFill>
                  <a:srgbClr val="FFFFFF"/>
                </a:solidFill>
                <a:latin typeface="Arial"/>
                <a:cs typeface="Arial"/>
              </a:rPr>
              <a:t>them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5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9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00" dirty="0">
                <a:solidFill>
                  <a:srgbClr val="FFFFFF"/>
                </a:solidFill>
                <a:latin typeface="Arial"/>
                <a:cs typeface="Arial"/>
              </a:rPr>
              <a:t>deal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2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9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8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5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9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4000" b="1" spc="-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85" dirty="0">
                <a:solidFill>
                  <a:srgbClr val="FFFFFF"/>
                </a:solidFill>
                <a:latin typeface="Arial"/>
                <a:cs typeface="Arial"/>
              </a:rPr>
              <a:t>upload</a:t>
            </a:r>
            <a:r>
              <a:rPr sz="40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10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6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9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00491" y="300101"/>
            <a:ext cx="1248918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Project</a:t>
            </a:r>
            <a:r>
              <a:rPr spc="-434" dirty="0"/>
              <a:t> </a:t>
            </a:r>
            <a:r>
              <a:rPr spc="155" dirty="0"/>
              <a:t>Requirements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3535620"/>
            <a:ext cx="18288000" cy="28575"/>
          </a:xfrm>
          <a:custGeom>
            <a:avLst/>
            <a:gdLst/>
            <a:ahLst/>
            <a:cxnLst/>
            <a:rect l="l" t="t" r="r" b="b"/>
            <a:pathLst>
              <a:path w="18288000" h="28575">
                <a:moveTo>
                  <a:pt x="0" y="28574"/>
                </a:moveTo>
                <a:lnTo>
                  <a:pt x="0" y="0"/>
                </a:lnTo>
                <a:lnTo>
                  <a:pt x="18287999" y="0"/>
                </a:lnTo>
                <a:lnTo>
                  <a:pt x="18287999" y="28574"/>
                </a:lnTo>
                <a:lnTo>
                  <a:pt x="0" y="28574"/>
                </a:lnTo>
                <a:close/>
              </a:path>
            </a:pathLst>
          </a:custGeom>
          <a:solidFill>
            <a:srgbClr val="FF1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285" y="2028825"/>
            <a:ext cx="18274030" cy="28575"/>
          </a:xfrm>
          <a:custGeom>
            <a:avLst/>
            <a:gdLst/>
            <a:ahLst/>
            <a:cxnLst/>
            <a:rect l="l" t="t" r="r" b="b"/>
            <a:pathLst>
              <a:path w="18274030" h="28575">
                <a:moveTo>
                  <a:pt x="0" y="0"/>
                </a:moveTo>
                <a:lnTo>
                  <a:pt x="18273713" y="0"/>
                </a:lnTo>
                <a:lnTo>
                  <a:pt x="18273713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FF161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57400"/>
            <a:ext cx="18288000" cy="1200150"/>
          </a:xfrm>
          <a:custGeom>
            <a:avLst/>
            <a:gdLst/>
            <a:ahLst/>
            <a:cxnLst/>
            <a:rect l="l" t="t" r="r" b="b"/>
            <a:pathLst>
              <a:path w="18288000" h="1200150">
                <a:moveTo>
                  <a:pt x="0" y="0"/>
                </a:moveTo>
                <a:lnTo>
                  <a:pt x="18287999" y="0"/>
                </a:lnTo>
                <a:lnTo>
                  <a:pt x="18287999" y="1200149"/>
                </a:lnTo>
                <a:lnTo>
                  <a:pt x="0" y="1200149"/>
                </a:lnTo>
                <a:lnTo>
                  <a:pt x="0" y="0"/>
                </a:lnTo>
                <a:close/>
              </a:path>
            </a:pathLst>
          </a:custGeom>
          <a:solidFill>
            <a:srgbClr val="18588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1983" y="4588836"/>
            <a:ext cx="7067549" cy="411479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Project</a:t>
            </a:r>
            <a:r>
              <a:rPr spc="-434" dirty="0"/>
              <a:t> </a:t>
            </a:r>
            <a:r>
              <a:rPr spc="155" dirty="0"/>
              <a:t>Requirements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0" y="2228885"/>
            <a:ext cx="1828800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100"/>
              </a:spcBef>
            </a:pPr>
            <a:r>
              <a:rPr sz="5200" b="1" spc="4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5200" b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100" dirty="0">
                <a:solidFill>
                  <a:srgbClr val="FFFFFF"/>
                </a:solidFill>
                <a:latin typeface="Arial"/>
                <a:cs typeface="Arial"/>
              </a:rPr>
              <a:t>website</a:t>
            </a:r>
            <a:r>
              <a:rPr sz="5200" b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100" dirty="0">
                <a:solidFill>
                  <a:srgbClr val="FFFFFF"/>
                </a:solidFill>
                <a:latin typeface="Arial"/>
                <a:cs typeface="Arial"/>
              </a:rPr>
              <a:t>must</a:t>
            </a:r>
            <a:r>
              <a:rPr sz="5200" b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16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5200" b="1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20" dirty="0">
                <a:solidFill>
                  <a:srgbClr val="FFFFFF"/>
                </a:solidFill>
                <a:latin typeface="Arial"/>
                <a:cs typeface="Arial"/>
              </a:rPr>
              <a:t>always</a:t>
            </a:r>
            <a:r>
              <a:rPr sz="5200" b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110" dirty="0">
                <a:solidFill>
                  <a:srgbClr val="FFFFFF"/>
                </a:solidFill>
                <a:latin typeface="Arial"/>
                <a:cs typeface="Arial"/>
              </a:rPr>
              <a:t>available</a:t>
            </a:r>
            <a:r>
              <a:rPr sz="5200" b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17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5200" b="1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100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5200" b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50" dirty="0">
                <a:solidFill>
                  <a:srgbClr val="FFFFFF"/>
                </a:solidFill>
                <a:latin typeface="Arial"/>
                <a:cs typeface="Arial"/>
              </a:rPr>
              <a:t>customers</a:t>
            </a:r>
            <a:endParaRPr sz="5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2057400"/>
            <a:ext cx="18288000" cy="28575"/>
          </a:xfrm>
          <a:custGeom>
            <a:avLst/>
            <a:gdLst/>
            <a:ahLst/>
            <a:cxnLst/>
            <a:rect l="l" t="t" r="r" b="b"/>
            <a:pathLst>
              <a:path w="18288000" h="28575">
                <a:moveTo>
                  <a:pt x="0" y="28574"/>
                </a:moveTo>
                <a:lnTo>
                  <a:pt x="0" y="0"/>
                </a:lnTo>
                <a:lnTo>
                  <a:pt x="18287999" y="0"/>
                </a:lnTo>
                <a:lnTo>
                  <a:pt x="18287999" y="28574"/>
                </a:lnTo>
                <a:lnTo>
                  <a:pt x="0" y="28574"/>
                </a:lnTo>
                <a:close/>
              </a:path>
            </a:pathLst>
          </a:custGeom>
          <a:solidFill>
            <a:srgbClr val="FF1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285" y="3232156"/>
            <a:ext cx="18274030" cy="28575"/>
          </a:xfrm>
          <a:custGeom>
            <a:avLst/>
            <a:gdLst/>
            <a:ahLst/>
            <a:cxnLst/>
            <a:rect l="l" t="t" r="r" b="b"/>
            <a:pathLst>
              <a:path w="18274030" h="28575">
                <a:moveTo>
                  <a:pt x="0" y="0"/>
                </a:moveTo>
                <a:lnTo>
                  <a:pt x="18273713" y="0"/>
                </a:lnTo>
                <a:lnTo>
                  <a:pt x="18273713" y="28574"/>
                </a:lnTo>
                <a:lnTo>
                  <a:pt x="0" y="28574"/>
                </a:lnTo>
                <a:lnTo>
                  <a:pt x="0" y="0"/>
                </a:lnTo>
                <a:close/>
              </a:path>
            </a:pathLst>
          </a:custGeom>
          <a:solidFill>
            <a:srgbClr val="FF161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57401"/>
            <a:ext cx="18288000" cy="1885950"/>
          </a:xfrm>
          <a:custGeom>
            <a:avLst/>
            <a:gdLst/>
            <a:ahLst/>
            <a:cxnLst/>
            <a:rect l="l" t="t" r="r" b="b"/>
            <a:pathLst>
              <a:path w="18288000" h="1885950">
                <a:moveTo>
                  <a:pt x="0" y="0"/>
                </a:moveTo>
                <a:lnTo>
                  <a:pt x="18287999" y="0"/>
                </a:lnTo>
                <a:lnTo>
                  <a:pt x="18287999" y="1885949"/>
                </a:lnTo>
                <a:lnTo>
                  <a:pt x="0" y="1885949"/>
                </a:lnTo>
                <a:lnTo>
                  <a:pt x="0" y="0"/>
                </a:lnTo>
                <a:close/>
              </a:path>
            </a:pathLst>
          </a:custGeom>
          <a:solidFill>
            <a:srgbClr val="18588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11666" y="4273553"/>
            <a:ext cx="5581649" cy="55816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Project</a:t>
            </a:r>
            <a:r>
              <a:rPr spc="-434" dirty="0"/>
              <a:t> </a:t>
            </a:r>
            <a:r>
              <a:rPr spc="155" dirty="0"/>
              <a:t>Requirements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0" y="2015002"/>
            <a:ext cx="18288000" cy="1473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91435" marR="580390" indent="-2003425">
              <a:lnSpc>
                <a:spcPct val="115900"/>
              </a:lnSpc>
              <a:spcBef>
                <a:spcPts val="95"/>
              </a:spcBef>
            </a:pPr>
            <a:r>
              <a:rPr sz="4100" b="1" spc="3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41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b="1" spc="75" dirty="0">
                <a:solidFill>
                  <a:srgbClr val="FFFFFF"/>
                </a:solidFill>
                <a:latin typeface="Arial"/>
                <a:cs typeface="Arial"/>
              </a:rPr>
              <a:t>website</a:t>
            </a:r>
            <a:r>
              <a:rPr sz="41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b="1" spc="75" dirty="0">
                <a:solidFill>
                  <a:srgbClr val="FFFFFF"/>
                </a:solidFill>
                <a:latin typeface="Arial"/>
                <a:cs typeface="Arial"/>
              </a:rPr>
              <a:t>must</a:t>
            </a:r>
            <a:r>
              <a:rPr sz="41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b="1" spc="90" dirty="0">
                <a:solidFill>
                  <a:srgbClr val="FFFFFF"/>
                </a:solidFill>
                <a:latin typeface="Arial"/>
                <a:cs typeface="Arial"/>
              </a:rPr>
              <a:t>contain</a:t>
            </a:r>
            <a:r>
              <a:rPr sz="41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b="1" spc="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1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b="1" spc="145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sz="41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b="1" spc="20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sz="41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b="1" spc="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41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b="1" spc="75" dirty="0">
                <a:solidFill>
                  <a:srgbClr val="FFFFFF"/>
                </a:solidFill>
                <a:latin typeface="Arial"/>
                <a:cs typeface="Arial"/>
              </a:rPr>
              <a:t>insert</a:t>
            </a:r>
            <a:r>
              <a:rPr sz="41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b="1" spc="18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41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b="1" spc="114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41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b="1" spc="60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4100" b="1" spc="-1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b="1" spc="125" dirty="0">
                <a:solidFill>
                  <a:srgbClr val="FFFFFF"/>
                </a:solidFill>
                <a:latin typeface="Arial"/>
                <a:cs typeface="Arial"/>
              </a:rPr>
              <a:t>want</a:t>
            </a:r>
            <a:r>
              <a:rPr sz="4100" b="1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b="1" spc="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41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b="1" dirty="0">
                <a:solidFill>
                  <a:srgbClr val="FFFFFF"/>
                </a:solidFill>
                <a:latin typeface="Arial"/>
                <a:cs typeface="Arial"/>
              </a:rPr>
              <a:t>save</a:t>
            </a:r>
            <a:r>
              <a:rPr sz="41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b="1" spc="8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41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b="1" spc="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1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b="1" spc="114" dirty="0">
                <a:solidFill>
                  <a:srgbClr val="FFFFFF"/>
                </a:solidFill>
                <a:latin typeface="Arial"/>
                <a:cs typeface="Arial"/>
              </a:rPr>
              <a:t>reminder</a:t>
            </a:r>
            <a:r>
              <a:rPr sz="41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b="1" spc="20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sz="41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b="1" spc="13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41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00" b="1" spc="105" dirty="0">
                <a:solidFill>
                  <a:srgbClr val="FFFFFF"/>
                </a:solidFill>
                <a:latin typeface="Arial"/>
                <a:cs typeface="Arial"/>
              </a:rPr>
              <a:t>appointments</a:t>
            </a:r>
            <a:endParaRPr sz="4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2028826"/>
            <a:ext cx="18288000" cy="28575"/>
          </a:xfrm>
          <a:custGeom>
            <a:avLst/>
            <a:gdLst/>
            <a:ahLst/>
            <a:cxnLst/>
            <a:rect l="l" t="t" r="r" b="b"/>
            <a:pathLst>
              <a:path w="18288000" h="28575">
                <a:moveTo>
                  <a:pt x="0" y="28574"/>
                </a:moveTo>
                <a:lnTo>
                  <a:pt x="0" y="0"/>
                </a:lnTo>
                <a:lnTo>
                  <a:pt x="18287999" y="0"/>
                </a:lnTo>
                <a:lnTo>
                  <a:pt x="18287999" y="28574"/>
                </a:lnTo>
                <a:lnTo>
                  <a:pt x="0" y="28574"/>
                </a:lnTo>
                <a:close/>
              </a:path>
            </a:pathLst>
          </a:custGeom>
          <a:solidFill>
            <a:srgbClr val="FF1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911604"/>
            <a:ext cx="18288000" cy="28575"/>
          </a:xfrm>
          <a:custGeom>
            <a:avLst/>
            <a:gdLst/>
            <a:ahLst/>
            <a:cxnLst/>
            <a:rect l="l" t="t" r="r" b="b"/>
            <a:pathLst>
              <a:path w="18288000" h="28575">
                <a:moveTo>
                  <a:pt x="0" y="28574"/>
                </a:moveTo>
                <a:lnTo>
                  <a:pt x="0" y="0"/>
                </a:lnTo>
                <a:lnTo>
                  <a:pt x="18287999" y="0"/>
                </a:lnTo>
                <a:lnTo>
                  <a:pt x="18287999" y="28574"/>
                </a:lnTo>
                <a:lnTo>
                  <a:pt x="0" y="28574"/>
                </a:lnTo>
                <a:close/>
              </a:path>
            </a:pathLst>
          </a:custGeom>
          <a:solidFill>
            <a:srgbClr val="FF161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286875"/>
            <a:ext cx="18288000" cy="28575"/>
          </a:xfrm>
          <a:custGeom>
            <a:avLst/>
            <a:gdLst/>
            <a:ahLst/>
            <a:cxnLst/>
            <a:rect l="l" t="t" r="r" b="b"/>
            <a:pathLst>
              <a:path w="18288000" h="28575">
                <a:moveTo>
                  <a:pt x="0" y="28574"/>
                </a:moveTo>
                <a:lnTo>
                  <a:pt x="0" y="0"/>
                </a:lnTo>
                <a:lnTo>
                  <a:pt x="18287999" y="0"/>
                </a:lnTo>
                <a:lnTo>
                  <a:pt x="18287999" y="28574"/>
                </a:lnTo>
                <a:lnTo>
                  <a:pt x="0" y="28574"/>
                </a:lnTo>
                <a:close/>
              </a:path>
            </a:pathLst>
          </a:custGeom>
          <a:solidFill>
            <a:srgbClr val="FF1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968" y="929693"/>
            <a:ext cx="209549" cy="84772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30367" y="2231820"/>
            <a:ext cx="14604" cy="2047875"/>
          </a:xfrm>
          <a:custGeom>
            <a:avLst/>
            <a:gdLst/>
            <a:ahLst/>
            <a:cxnLst/>
            <a:rect l="l" t="t" r="r" b="b"/>
            <a:pathLst>
              <a:path w="14604" h="2047875">
                <a:moveTo>
                  <a:pt x="0" y="2047875"/>
                </a:moveTo>
                <a:lnTo>
                  <a:pt x="14095" y="0"/>
                </a:lnTo>
              </a:path>
            </a:pathLst>
          </a:custGeom>
          <a:ln w="28585">
            <a:solidFill>
              <a:srgbClr val="FF16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709795" y="3720696"/>
            <a:ext cx="12582525" cy="2886075"/>
            <a:chOff x="5709795" y="3720696"/>
            <a:chExt cx="12582525" cy="2886075"/>
          </a:xfrm>
        </p:grpSpPr>
        <p:sp>
          <p:nvSpPr>
            <p:cNvPr id="6" name="object 6"/>
            <p:cNvSpPr/>
            <p:nvPr/>
          </p:nvSpPr>
          <p:spPr>
            <a:xfrm>
              <a:off x="5733608" y="5167312"/>
              <a:ext cx="12534900" cy="0"/>
            </a:xfrm>
            <a:custGeom>
              <a:avLst/>
              <a:gdLst/>
              <a:ahLst/>
              <a:cxnLst/>
              <a:rect l="l" t="t" r="r" b="b"/>
              <a:pathLst>
                <a:path w="12534900">
                  <a:moveTo>
                    <a:pt x="0" y="0"/>
                  </a:moveTo>
                  <a:lnTo>
                    <a:pt x="12534886" y="0"/>
                  </a:lnTo>
                </a:path>
              </a:pathLst>
            </a:custGeom>
            <a:ln w="47624">
              <a:solidFill>
                <a:srgbClr val="1858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89572" y="4691014"/>
              <a:ext cx="0" cy="428625"/>
            </a:xfrm>
            <a:custGeom>
              <a:avLst/>
              <a:gdLst/>
              <a:ahLst/>
              <a:cxnLst/>
              <a:rect l="l" t="t" r="r" b="b"/>
              <a:pathLst>
                <a:path h="428625">
                  <a:moveTo>
                    <a:pt x="0" y="0"/>
                  </a:moveTo>
                  <a:lnTo>
                    <a:pt x="0" y="428517"/>
                  </a:lnTo>
                </a:path>
              </a:pathLst>
            </a:custGeom>
            <a:ln w="47624">
              <a:solidFill>
                <a:srgbClr val="1858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02594" y="5167831"/>
              <a:ext cx="0" cy="476884"/>
            </a:xfrm>
            <a:custGeom>
              <a:avLst/>
              <a:gdLst/>
              <a:ahLst/>
              <a:cxnLst/>
              <a:rect l="l" t="t" r="r" b="b"/>
              <a:pathLst>
                <a:path h="476885">
                  <a:moveTo>
                    <a:pt x="0" y="476400"/>
                  </a:moveTo>
                  <a:lnTo>
                    <a:pt x="0" y="0"/>
                  </a:lnTo>
                </a:path>
              </a:pathLst>
            </a:custGeom>
            <a:ln w="47570">
              <a:solidFill>
                <a:srgbClr val="1858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179431" y="4691014"/>
              <a:ext cx="0" cy="428625"/>
            </a:xfrm>
            <a:custGeom>
              <a:avLst/>
              <a:gdLst/>
              <a:ahLst/>
              <a:cxnLst/>
              <a:rect l="l" t="t" r="r" b="b"/>
              <a:pathLst>
                <a:path h="428625">
                  <a:moveTo>
                    <a:pt x="0" y="0"/>
                  </a:moveTo>
                  <a:lnTo>
                    <a:pt x="0" y="428517"/>
                  </a:lnTo>
                </a:path>
              </a:pathLst>
            </a:custGeom>
            <a:ln w="47624">
              <a:solidFill>
                <a:srgbClr val="1858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28067" y="3720705"/>
              <a:ext cx="7644130" cy="2886075"/>
            </a:xfrm>
            <a:custGeom>
              <a:avLst/>
              <a:gdLst/>
              <a:ahLst/>
              <a:cxnLst/>
              <a:rect l="l" t="t" r="r" b="b"/>
              <a:pathLst>
                <a:path w="7644130" h="2886075">
                  <a:moveTo>
                    <a:pt x="3153676" y="0"/>
                  </a:moveTo>
                  <a:lnTo>
                    <a:pt x="0" y="0"/>
                  </a:lnTo>
                  <a:lnTo>
                    <a:pt x="0" y="938593"/>
                  </a:lnTo>
                  <a:lnTo>
                    <a:pt x="3153676" y="938593"/>
                  </a:lnTo>
                  <a:lnTo>
                    <a:pt x="3153676" y="0"/>
                  </a:lnTo>
                  <a:close/>
                </a:path>
                <a:path w="7644130" h="2886075">
                  <a:moveTo>
                    <a:pt x="5042890" y="1947367"/>
                  </a:moveTo>
                  <a:lnTo>
                    <a:pt x="1889213" y="1947367"/>
                  </a:lnTo>
                  <a:lnTo>
                    <a:pt x="1889213" y="2885960"/>
                  </a:lnTo>
                  <a:lnTo>
                    <a:pt x="5042890" y="2885960"/>
                  </a:lnTo>
                  <a:lnTo>
                    <a:pt x="5042890" y="1947367"/>
                  </a:lnTo>
                  <a:close/>
                </a:path>
                <a:path w="7644130" h="2886075">
                  <a:moveTo>
                    <a:pt x="7643533" y="0"/>
                  </a:moveTo>
                  <a:lnTo>
                    <a:pt x="4489856" y="0"/>
                  </a:lnTo>
                  <a:lnTo>
                    <a:pt x="4489856" y="938593"/>
                  </a:lnTo>
                  <a:lnTo>
                    <a:pt x="7643533" y="938593"/>
                  </a:lnTo>
                  <a:lnTo>
                    <a:pt x="7643533" y="0"/>
                  </a:lnTo>
                  <a:close/>
                </a:path>
              </a:pathLst>
            </a:custGeom>
            <a:solidFill>
              <a:srgbClr val="1858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16107" y="4617687"/>
            <a:ext cx="3679190" cy="9791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250" b="1" spc="229" dirty="0">
                <a:solidFill>
                  <a:srgbClr val="18588C"/>
                </a:solidFill>
                <a:latin typeface="Tahoma"/>
                <a:cs typeface="Tahoma"/>
              </a:rPr>
              <a:t>Timeline</a:t>
            </a:r>
            <a:endParaRPr sz="62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53398" y="2108974"/>
            <a:ext cx="3920490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1730" marR="5080" indent="-1129665">
              <a:lnSpc>
                <a:spcPct val="116399"/>
              </a:lnSpc>
              <a:spcBef>
                <a:spcPts val="100"/>
              </a:spcBef>
            </a:pPr>
            <a:r>
              <a:rPr sz="2900" spc="340" dirty="0">
                <a:latin typeface="Verdana"/>
                <a:cs typeface="Verdana"/>
              </a:rPr>
              <a:t>P</a:t>
            </a:r>
            <a:r>
              <a:rPr sz="2900" spc="-55" dirty="0">
                <a:latin typeface="Verdana"/>
                <a:cs typeface="Verdana"/>
              </a:rPr>
              <a:t>r</a:t>
            </a:r>
            <a:r>
              <a:rPr sz="2900" spc="40" dirty="0">
                <a:latin typeface="Verdana"/>
                <a:cs typeface="Verdana"/>
              </a:rPr>
              <a:t>e</a:t>
            </a:r>
            <a:r>
              <a:rPr sz="2900" spc="5" dirty="0">
                <a:latin typeface="Verdana"/>
                <a:cs typeface="Verdana"/>
              </a:rPr>
              <a:t>li</a:t>
            </a:r>
            <a:r>
              <a:rPr sz="2900" spc="235" dirty="0">
                <a:latin typeface="Verdana"/>
                <a:cs typeface="Verdana"/>
              </a:rPr>
              <a:t>m</a:t>
            </a:r>
            <a:r>
              <a:rPr sz="2900" spc="5" dirty="0">
                <a:latin typeface="Verdana"/>
                <a:cs typeface="Verdana"/>
              </a:rPr>
              <a:t>i</a:t>
            </a:r>
            <a:r>
              <a:rPr sz="2900" spc="130" dirty="0">
                <a:latin typeface="Verdana"/>
                <a:cs typeface="Verdana"/>
              </a:rPr>
              <a:t>n</a:t>
            </a:r>
            <a:r>
              <a:rPr sz="2900" spc="-15" dirty="0">
                <a:latin typeface="Verdana"/>
                <a:cs typeface="Verdana"/>
              </a:rPr>
              <a:t>a</a:t>
            </a:r>
            <a:r>
              <a:rPr sz="2900" spc="-55" dirty="0">
                <a:latin typeface="Verdana"/>
                <a:cs typeface="Verdana"/>
              </a:rPr>
              <a:t>r</a:t>
            </a:r>
            <a:r>
              <a:rPr sz="2900" spc="-100" dirty="0">
                <a:latin typeface="Verdana"/>
                <a:cs typeface="Verdana"/>
              </a:rPr>
              <a:t>y</a:t>
            </a:r>
            <a:r>
              <a:rPr sz="2900" spc="-240" dirty="0">
                <a:latin typeface="Verdana"/>
                <a:cs typeface="Verdana"/>
              </a:rPr>
              <a:t> </a:t>
            </a:r>
            <a:r>
              <a:rPr sz="2900" spc="165" dirty="0">
                <a:latin typeface="Verdana"/>
                <a:cs typeface="Verdana"/>
              </a:rPr>
              <a:t>p</a:t>
            </a:r>
            <a:r>
              <a:rPr sz="2900" spc="-55" dirty="0">
                <a:latin typeface="Verdana"/>
                <a:cs typeface="Verdana"/>
              </a:rPr>
              <a:t>r</a:t>
            </a:r>
            <a:r>
              <a:rPr sz="2900" spc="75" dirty="0">
                <a:latin typeface="Verdana"/>
                <a:cs typeface="Verdana"/>
              </a:rPr>
              <a:t>o</a:t>
            </a:r>
            <a:r>
              <a:rPr sz="2900" spc="165" dirty="0">
                <a:latin typeface="Verdana"/>
                <a:cs typeface="Verdana"/>
              </a:rPr>
              <a:t>p</a:t>
            </a:r>
            <a:r>
              <a:rPr sz="2900" spc="75" dirty="0">
                <a:latin typeface="Verdana"/>
                <a:cs typeface="Verdana"/>
              </a:rPr>
              <a:t>o</a:t>
            </a:r>
            <a:r>
              <a:rPr sz="2900" spc="-65" dirty="0">
                <a:latin typeface="Verdana"/>
                <a:cs typeface="Verdana"/>
              </a:rPr>
              <a:t>s</a:t>
            </a:r>
            <a:r>
              <a:rPr sz="2900" spc="-15" dirty="0">
                <a:latin typeface="Verdana"/>
                <a:cs typeface="Verdana"/>
              </a:rPr>
              <a:t>a</a:t>
            </a:r>
            <a:r>
              <a:rPr sz="2900" spc="15" dirty="0">
                <a:latin typeface="Verdana"/>
                <a:cs typeface="Verdana"/>
              </a:rPr>
              <a:t>l  </a:t>
            </a:r>
            <a:r>
              <a:rPr sz="2900" spc="30" dirty="0">
                <a:latin typeface="Verdana"/>
                <a:cs typeface="Verdana"/>
              </a:rPr>
              <a:t>approval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44999" y="6998140"/>
            <a:ext cx="376301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80" dirty="0">
                <a:latin typeface="Verdana"/>
                <a:cs typeface="Verdana"/>
              </a:rPr>
              <a:t>R</a:t>
            </a:r>
            <a:r>
              <a:rPr sz="2700" spc="35" dirty="0">
                <a:latin typeface="Verdana"/>
                <a:cs typeface="Verdana"/>
              </a:rPr>
              <a:t>e</a:t>
            </a:r>
            <a:r>
              <a:rPr sz="2700" spc="150" dirty="0">
                <a:latin typeface="Verdana"/>
                <a:cs typeface="Verdana"/>
              </a:rPr>
              <a:t>q</a:t>
            </a:r>
            <a:r>
              <a:rPr sz="2700" spc="110" dirty="0">
                <a:latin typeface="Verdana"/>
                <a:cs typeface="Verdana"/>
              </a:rPr>
              <a:t>u</a:t>
            </a:r>
            <a:r>
              <a:rPr sz="2700" spc="5" dirty="0">
                <a:latin typeface="Verdana"/>
                <a:cs typeface="Verdana"/>
              </a:rPr>
              <a:t>i</a:t>
            </a:r>
            <a:r>
              <a:rPr sz="2700" spc="-55" dirty="0">
                <a:latin typeface="Verdana"/>
                <a:cs typeface="Verdana"/>
              </a:rPr>
              <a:t>r</a:t>
            </a:r>
            <a:r>
              <a:rPr sz="2700" spc="35" dirty="0">
                <a:latin typeface="Verdana"/>
                <a:cs typeface="Verdana"/>
              </a:rPr>
              <a:t>e</a:t>
            </a:r>
            <a:r>
              <a:rPr sz="2700" spc="220" dirty="0">
                <a:latin typeface="Verdana"/>
                <a:cs typeface="Verdana"/>
              </a:rPr>
              <a:t>m</a:t>
            </a:r>
            <a:r>
              <a:rPr sz="2700" spc="35" dirty="0">
                <a:latin typeface="Verdana"/>
                <a:cs typeface="Verdana"/>
              </a:rPr>
              <a:t>e</a:t>
            </a:r>
            <a:r>
              <a:rPr sz="2700" spc="125" dirty="0">
                <a:latin typeface="Verdana"/>
                <a:cs typeface="Verdana"/>
              </a:rPr>
              <a:t>n</a:t>
            </a:r>
            <a:r>
              <a:rPr sz="2700" spc="45" dirty="0">
                <a:latin typeface="Verdana"/>
                <a:cs typeface="Verdana"/>
              </a:rPr>
              <a:t>t</a:t>
            </a:r>
            <a:r>
              <a:rPr sz="2700" spc="-55" dirty="0">
                <a:latin typeface="Verdana"/>
                <a:cs typeface="Verdana"/>
              </a:rPr>
              <a:t>s</a:t>
            </a:r>
            <a:r>
              <a:rPr sz="2700" spc="-225" dirty="0">
                <a:latin typeface="Verdana"/>
                <a:cs typeface="Verdana"/>
              </a:rPr>
              <a:t> </a:t>
            </a:r>
            <a:r>
              <a:rPr sz="2700" spc="-55" dirty="0">
                <a:latin typeface="Verdana"/>
                <a:cs typeface="Verdana"/>
              </a:rPr>
              <a:t>r</a:t>
            </a:r>
            <a:r>
              <a:rPr sz="2700" spc="35" dirty="0">
                <a:latin typeface="Verdana"/>
                <a:cs typeface="Verdana"/>
              </a:rPr>
              <a:t>e</a:t>
            </a:r>
            <a:r>
              <a:rPr sz="2700" spc="-95" dirty="0">
                <a:latin typeface="Verdana"/>
                <a:cs typeface="Verdana"/>
              </a:rPr>
              <a:t>v</a:t>
            </a:r>
            <a:r>
              <a:rPr sz="2700" spc="5" dirty="0">
                <a:latin typeface="Verdana"/>
                <a:cs typeface="Verdana"/>
              </a:rPr>
              <a:t>i</a:t>
            </a:r>
            <a:r>
              <a:rPr sz="2700" spc="35" dirty="0">
                <a:latin typeface="Verdana"/>
                <a:cs typeface="Verdana"/>
              </a:rPr>
              <a:t>e</a:t>
            </a:r>
            <a:r>
              <a:rPr sz="2700" spc="215" dirty="0">
                <a:latin typeface="Verdana"/>
                <a:cs typeface="Verdana"/>
              </a:rPr>
              <a:t>w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563690" y="2077294"/>
            <a:ext cx="3297554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1410" marR="5080" indent="-1109345">
              <a:lnSpc>
                <a:spcPct val="115700"/>
              </a:lnSpc>
              <a:spcBef>
                <a:spcPts val="100"/>
              </a:spcBef>
            </a:pPr>
            <a:r>
              <a:rPr sz="2700" spc="155" dirty="0">
                <a:latin typeface="Verdana"/>
                <a:cs typeface="Verdana"/>
              </a:rPr>
              <a:t>F</a:t>
            </a:r>
            <a:r>
              <a:rPr sz="2700" spc="5" dirty="0">
                <a:latin typeface="Verdana"/>
                <a:cs typeface="Verdana"/>
              </a:rPr>
              <a:t>i</a:t>
            </a:r>
            <a:r>
              <a:rPr sz="2700" spc="125" dirty="0">
                <a:latin typeface="Verdana"/>
                <a:cs typeface="Verdana"/>
              </a:rPr>
              <a:t>n</a:t>
            </a:r>
            <a:r>
              <a:rPr sz="2700" spc="5" dirty="0">
                <a:latin typeface="Verdana"/>
                <a:cs typeface="Verdana"/>
              </a:rPr>
              <a:t>i</a:t>
            </a:r>
            <a:r>
              <a:rPr sz="2700" spc="-60" dirty="0">
                <a:latin typeface="Verdana"/>
                <a:cs typeface="Verdana"/>
              </a:rPr>
              <a:t>s</a:t>
            </a:r>
            <a:r>
              <a:rPr sz="2700" spc="125" dirty="0">
                <a:latin typeface="Verdana"/>
                <a:cs typeface="Verdana"/>
              </a:rPr>
              <a:t>h</a:t>
            </a:r>
            <a:r>
              <a:rPr sz="2700" spc="5" dirty="0">
                <a:latin typeface="Verdana"/>
                <a:cs typeface="Verdana"/>
              </a:rPr>
              <a:t>i</a:t>
            </a:r>
            <a:r>
              <a:rPr sz="2700" spc="125" dirty="0">
                <a:latin typeface="Verdana"/>
                <a:cs typeface="Verdana"/>
              </a:rPr>
              <a:t>n</a:t>
            </a:r>
            <a:r>
              <a:rPr sz="2700" spc="180" dirty="0">
                <a:latin typeface="Verdana"/>
                <a:cs typeface="Verdana"/>
              </a:rPr>
              <a:t>g</a:t>
            </a:r>
            <a:r>
              <a:rPr sz="2700" spc="-225" dirty="0">
                <a:latin typeface="Verdana"/>
                <a:cs typeface="Verdana"/>
              </a:rPr>
              <a:t> </a:t>
            </a:r>
            <a:r>
              <a:rPr sz="2700" spc="150" dirty="0">
                <a:latin typeface="Verdana"/>
                <a:cs typeface="Verdana"/>
              </a:rPr>
              <a:t>p</a:t>
            </a:r>
            <a:r>
              <a:rPr sz="2700" spc="5" dirty="0">
                <a:latin typeface="Verdana"/>
                <a:cs typeface="Verdana"/>
              </a:rPr>
              <a:t>l</a:t>
            </a:r>
            <a:r>
              <a:rPr sz="2700" spc="-15" dirty="0">
                <a:latin typeface="Verdana"/>
                <a:cs typeface="Verdana"/>
              </a:rPr>
              <a:t>a</a:t>
            </a:r>
            <a:r>
              <a:rPr sz="2700" spc="125" dirty="0">
                <a:latin typeface="Verdana"/>
                <a:cs typeface="Verdana"/>
              </a:rPr>
              <a:t>nn</a:t>
            </a:r>
            <a:r>
              <a:rPr sz="2700" spc="5" dirty="0">
                <a:latin typeface="Verdana"/>
                <a:cs typeface="Verdana"/>
              </a:rPr>
              <a:t>i</a:t>
            </a:r>
            <a:r>
              <a:rPr sz="2700" spc="125" dirty="0">
                <a:latin typeface="Verdana"/>
                <a:cs typeface="Verdana"/>
              </a:rPr>
              <a:t>ng  </a:t>
            </a:r>
            <a:r>
              <a:rPr sz="2700" spc="50" dirty="0">
                <a:latin typeface="Verdana"/>
                <a:cs typeface="Verdana"/>
              </a:rPr>
              <a:t>phase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51556" y="3869195"/>
            <a:ext cx="2402840" cy="615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850" b="1" spc="-94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3850" b="1" spc="-60" dirty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r>
              <a:rPr sz="3850" b="1" spc="-710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3850" b="1" spc="-17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3850" b="1" spc="-710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3850" b="1" spc="-17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3850" b="1" spc="17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3850" b="1" spc="-17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3850" b="1" spc="-16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38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14363" y="5814358"/>
            <a:ext cx="2529205" cy="615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850" b="1" spc="-17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3850" b="1" spc="17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3850" b="1" spc="-710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3850" b="1" spc="-17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3850" b="1" spc="-710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3850" b="1" spc="-17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3850" b="1" spc="17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3850" b="1" spc="-17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3850" b="1" spc="-16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38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113586" y="3866987"/>
            <a:ext cx="2197735" cy="615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850" b="1" spc="-265" dirty="0">
                <a:solidFill>
                  <a:srgbClr val="FFFFFF"/>
                </a:solidFill>
                <a:latin typeface="Tahoma"/>
                <a:cs typeface="Tahoma"/>
              </a:rPr>
              <a:t>2/5/2023</a:t>
            </a:r>
            <a:endParaRPr sz="385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2794473" y="3722905"/>
            <a:ext cx="5243830" cy="2931795"/>
            <a:chOff x="12794473" y="3722905"/>
            <a:chExt cx="5243830" cy="2931795"/>
          </a:xfrm>
        </p:grpSpPr>
        <p:sp>
          <p:nvSpPr>
            <p:cNvPr id="19" name="object 19"/>
            <p:cNvSpPr/>
            <p:nvPr/>
          </p:nvSpPr>
          <p:spPr>
            <a:xfrm>
              <a:off x="14664842" y="5215456"/>
              <a:ext cx="0" cy="476884"/>
            </a:xfrm>
            <a:custGeom>
              <a:avLst/>
              <a:gdLst/>
              <a:ahLst/>
              <a:cxnLst/>
              <a:rect l="l" t="t" r="r" b="b"/>
              <a:pathLst>
                <a:path h="476885">
                  <a:moveTo>
                    <a:pt x="0" y="476400"/>
                  </a:moveTo>
                  <a:lnTo>
                    <a:pt x="0" y="0"/>
                  </a:lnTo>
                </a:path>
              </a:pathLst>
            </a:custGeom>
            <a:ln w="47570">
              <a:solidFill>
                <a:srgbClr val="1858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493155" y="4668415"/>
              <a:ext cx="0" cy="476884"/>
            </a:xfrm>
            <a:custGeom>
              <a:avLst/>
              <a:gdLst/>
              <a:ahLst/>
              <a:cxnLst/>
              <a:rect l="l" t="t" r="r" b="b"/>
              <a:pathLst>
                <a:path h="476885">
                  <a:moveTo>
                    <a:pt x="0" y="476400"/>
                  </a:moveTo>
                  <a:lnTo>
                    <a:pt x="0" y="0"/>
                  </a:lnTo>
                </a:path>
              </a:pathLst>
            </a:custGeom>
            <a:ln w="47570">
              <a:solidFill>
                <a:srgbClr val="1858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794462" y="3722915"/>
              <a:ext cx="5243830" cy="2931795"/>
            </a:xfrm>
            <a:custGeom>
              <a:avLst/>
              <a:gdLst/>
              <a:ahLst/>
              <a:cxnLst/>
              <a:rect l="l" t="t" r="r" b="b"/>
              <a:pathLst>
                <a:path w="5243830" h="2931795">
                  <a:moveTo>
                    <a:pt x="3153689" y="1992782"/>
                  </a:moveTo>
                  <a:lnTo>
                    <a:pt x="0" y="1992782"/>
                  </a:lnTo>
                  <a:lnTo>
                    <a:pt x="0" y="2931376"/>
                  </a:lnTo>
                  <a:lnTo>
                    <a:pt x="3153689" y="2931376"/>
                  </a:lnTo>
                  <a:lnTo>
                    <a:pt x="3153689" y="1992782"/>
                  </a:lnTo>
                  <a:close/>
                </a:path>
                <a:path w="5243830" h="2931795">
                  <a:moveTo>
                    <a:pt x="5243246" y="0"/>
                  </a:moveTo>
                  <a:lnTo>
                    <a:pt x="2089556" y="0"/>
                  </a:lnTo>
                  <a:lnTo>
                    <a:pt x="2089556" y="938593"/>
                  </a:lnTo>
                  <a:lnTo>
                    <a:pt x="5243246" y="938593"/>
                  </a:lnTo>
                  <a:lnTo>
                    <a:pt x="5243246" y="0"/>
                  </a:lnTo>
                  <a:close/>
                </a:path>
              </a:pathLst>
            </a:custGeom>
            <a:solidFill>
              <a:srgbClr val="1858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3114176" y="5860727"/>
            <a:ext cx="2531745" cy="615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850" b="1" spc="-215" dirty="0">
                <a:solidFill>
                  <a:srgbClr val="FFFFFF"/>
                </a:solidFill>
                <a:latin typeface="Tahoma"/>
                <a:cs typeface="Tahoma"/>
              </a:rPr>
              <a:t>20/5/2023</a:t>
            </a:r>
            <a:endParaRPr sz="385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456591" y="3866987"/>
            <a:ext cx="2120900" cy="615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850" b="1" spc="-340" dirty="0">
                <a:solidFill>
                  <a:srgbClr val="FFFFFF"/>
                </a:solidFill>
                <a:latin typeface="Tahoma"/>
                <a:cs typeface="Tahoma"/>
              </a:rPr>
              <a:t>1/6/2023</a:t>
            </a:r>
            <a:endParaRPr sz="385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285851" y="6998140"/>
            <a:ext cx="40957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155" dirty="0">
                <a:latin typeface="Verdana"/>
                <a:cs typeface="Verdana"/>
              </a:rPr>
              <a:t>F</a:t>
            </a:r>
            <a:r>
              <a:rPr sz="2700" spc="5" dirty="0">
                <a:latin typeface="Verdana"/>
                <a:cs typeface="Verdana"/>
              </a:rPr>
              <a:t>i</a:t>
            </a:r>
            <a:r>
              <a:rPr sz="2700" spc="125" dirty="0">
                <a:latin typeface="Verdana"/>
                <a:cs typeface="Verdana"/>
              </a:rPr>
              <a:t>n</a:t>
            </a:r>
            <a:r>
              <a:rPr sz="2700" spc="-15" dirty="0">
                <a:latin typeface="Verdana"/>
                <a:cs typeface="Verdana"/>
              </a:rPr>
              <a:t>a</a:t>
            </a:r>
            <a:r>
              <a:rPr sz="2700" spc="10" dirty="0">
                <a:latin typeface="Verdana"/>
                <a:cs typeface="Verdana"/>
              </a:rPr>
              <a:t>l</a:t>
            </a:r>
            <a:r>
              <a:rPr sz="2700" spc="-225" dirty="0">
                <a:latin typeface="Verdana"/>
                <a:cs typeface="Verdana"/>
              </a:rPr>
              <a:t> </a:t>
            </a:r>
            <a:r>
              <a:rPr sz="2700" spc="150" dirty="0">
                <a:latin typeface="Verdana"/>
                <a:cs typeface="Verdana"/>
              </a:rPr>
              <a:t>p</a:t>
            </a:r>
            <a:r>
              <a:rPr sz="2700" spc="-55" dirty="0">
                <a:latin typeface="Verdana"/>
                <a:cs typeface="Verdana"/>
              </a:rPr>
              <a:t>r</a:t>
            </a:r>
            <a:r>
              <a:rPr sz="2700" spc="70" dirty="0">
                <a:latin typeface="Verdana"/>
                <a:cs typeface="Verdana"/>
              </a:rPr>
              <a:t>o</a:t>
            </a:r>
            <a:r>
              <a:rPr sz="2700" spc="150" dirty="0">
                <a:latin typeface="Verdana"/>
                <a:cs typeface="Verdana"/>
              </a:rPr>
              <a:t>p</a:t>
            </a:r>
            <a:r>
              <a:rPr sz="2700" spc="70" dirty="0">
                <a:latin typeface="Verdana"/>
                <a:cs typeface="Verdana"/>
              </a:rPr>
              <a:t>o</a:t>
            </a:r>
            <a:r>
              <a:rPr sz="2700" spc="-60" dirty="0">
                <a:latin typeface="Verdana"/>
                <a:cs typeface="Verdana"/>
              </a:rPr>
              <a:t>s</a:t>
            </a:r>
            <a:r>
              <a:rPr sz="2700" spc="-15" dirty="0">
                <a:latin typeface="Verdana"/>
                <a:cs typeface="Verdana"/>
              </a:rPr>
              <a:t>a</a:t>
            </a:r>
            <a:r>
              <a:rPr sz="2700" spc="10" dirty="0">
                <a:latin typeface="Verdana"/>
                <a:cs typeface="Verdana"/>
              </a:rPr>
              <a:t>l</a:t>
            </a:r>
            <a:r>
              <a:rPr sz="2700" spc="-225" dirty="0">
                <a:latin typeface="Verdana"/>
                <a:cs typeface="Verdana"/>
              </a:rPr>
              <a:t> </a:t>
            </a:r>
            <a:r>
              <a:rPr sz="2700" spc="-15" dirty="0">
                <a:latin typeface="Verdana"/>
                <a:cs typeface="Verdana"/>
              </a:rPr>
              <a:t>a</a:t>
            </a:r>
            <a:r>
              <a:rPr sz="2700" spc="150" dirty="0">
                <a:latin typeface="Verdana"/>
                <a:cs typeface="Verdana"/>
              </a:rPr>
              <a:t>pp</a:t>
            </a:r>
            <a:r>
              <a:rPr sz="2700" spc="-55" dirty="0">
                <a:latin typeface="Verdana"/>
                <a:cs typeface="Verdana"/>
              </a:rPr>
              <a:t>r</a:t>
            </a:r>
            <a:r>
              <a:rPr sz="2700" spc="70" dirty="0">
                <a:latin typeface="Verdana"/>
                <a:cs typeface="Verdana"/>
              </a:rPr>
              <a:t>o</a:t>
            </a:r>
            <a:r>
              <a:rPr sz="2700" spc="-95" dirty="0">
                <a:latin typeface="Verdana"/>
                <a:cs typeface="Verdana"/>
              </a:rPr>
              <a:t>v</a:t>
            </a:r>
            <a:r>
              <a:rPr sz="2700" spc="-15" dirty="0">
                <a:latin typeface="Verdana"/>
                <a:cs typeface="Verdana"/>
              </a:rPr>
              <a:t>a</a:t>
            </a:r>
            <a:r>
              <a:rPr sz="2700" spc="10" dirty="0">
                <a:latin typeface="Verdana"/>
                <a:cs typeface="Verdana"/>
              </a:rPr>
              <a:t>l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555144" y="2180835"/>
            <a:ext cx="36957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365" dirty="0">
                <a:latin typeface="Verdana"/>
                <a:cs typeface="Verdana"/>
              </a:rPr>
              <a:t>W</a:t>
            </a:r>
            <a:r>
              <a:rPr sz="2700" spc="35" dirty="0">
                <a:latin typeface="Verdana"/>
                <a:cs typeface="Verdana"/>
              </a:rPr>
              <a:t>e</a:t>
            </a:r>
            <a:r>
              <a:rPr sz="2700" spc="150" dirty="0">
                <a:latin typeface="Verdana"/>
                <a:cs typeface="Verdana"/>
              </a:rPr>
              <a:t>b</a:t>
            </a:r>
            <a:r>
              <a:rPr sz="2700" spc="-60" dirty="0">
                <a:latin typeface="Verdana"/>
                <a:cs typeface="Verdana"/>
              </a:rPr>
              <a:t>s</a:t>
            </a:r>
            <a:r>
              <a:rPr sz="2700" spc="5" dirty="0">
                <a:latin typeface="Verdana"/>
                <a:cs typeface="Verdana"/>
              </a:rPr>
              <a:t>i</a:t>
            </a:r>
            <a:r>
              <a:rPr sz="2700" spc="45" dirty="0">
                <a:latin typeface="Verdana"/>
                <a:cs typeface="Verdana"/>
              </a:rPr>
              <a:t>t</a:t>
            </a:r>
            <a:r>
              <a:rPr sz="2700" spc="40" dirty="0">
                <a:latin typeface="Verdana"/>
                <a:cs typeface="Verdana"/>
              </a:rPr>
              <a:t>e</a:t>
            </a:r>
            <a:r>
              <a:rPr sz="2700" spc="-225" dirty="0">
                <a:latin typeface="Verdana"/>
                <a:cs typeface="Verdana"/>
              </a:rPr>
              <a:t> </a:t>
            </a:r>
            <a:r>
              <a:rPr sz="2700" spc="150" dirty="0">
                <a:latin typeface="Verdana"/>
                <a:cs typeface="Verdana"/>
              </a:rPr>
              <a:t>d</a:t>
            </a:r>
            <a:r>
              <a:rPr sz="2700" spc="35" dirty="0">
                <a:latin typeface="Verdana"/>
                <a:cs typeface="Verdana"/>
              </a:rPr>
              <a:t>e</a:t>
            </a:r>
            <a:r>
              <a:rPr sz="2700" spc="150" dirty="0">
                <a:latin typeface="Verdana"/>
                <a:cs typeface="Verdana"/>
              </a:rPr>
              <a:t>p</a:t>
            </a:r>
            <a:r>
              <a:rPr sz="2700" spc="5" dirty="0">
                <a:latin typeface="Verdana"/>
                <a:cs typeface="Verdana"/>
              </a:rPr>
              <a:t>l</a:t>
            </a:r>
            <a:r>
              <a:rPr sz="2700" spc="70" dirty="0">
                <a:latin typeface="Verdana"/>
                <a:cs typeface="Verdana"/>
              </a:rPr>
              <a:t>o</a:t>
            </a:r>
            <a:r>
              <a:rPr sz="2700" spc="-95" dirty="0">
                <a:latin typeface="Verdana"/>
                <a:cs typeface="Verdana"/>
              </a:rPr>
              <a:t>y</a:t>
            </a:r>
            <a:r>
              <a:rPr sz="2700" spc="220" dirty="0">
                <a:latin typeface="Verdana"/>
                <a:cs typeface="Verdana"/>
              </a:rPr>
              <a:t>m</a:t>
            </a:r>
            <a:r>
              <a:rPr sz="2700" spc="35" dirty="0">
                <a:latin typeface="Verdana"/>
                <a:cs typeface="Verdana"/>
              </a:rPr>
              <a:t>e</a:t>
            </a:r>
            <a:r>
              <a:rPr sz="2700" spc="125" dirty="0">
                <a:latin typeface="Verdana"/>
                <a:cs typeface="Verdana"/>
              </a:rPr>
              <a:t>n</a:t>
            </a:r>
            <a:r>
              <a:rPr sz="2700" spc="50" dirty="0">
                <a:latin typeface="Verdana"/>
                <a:cs typeface="Verdana"/>
              </a:rPr>
              <a:t>t</a:t>
            </a:r>
            <a:endParaRPr sz="2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58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25206" y="0"/>
            <a:ext cx="643763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3001196"/>
            <a:ext cx="18271490" cy="28575"/>
          </a:xfrm>
          <a:custGeom>
            <a:avLst/>
            <a:gdLst/>
            <a:ahLst/>
            <a:cxnLst/>
            <a:rect l="l" t="t" r="r" b="b"/>
            <a:pathLst>
              <a:path w="18271490" h="28575">
                <a:moveTo>
                  <a:pt x="0" y="28574"/>
                </a:moveTo>
                <a:lnTo>
                  <a:pt x="0" y="0"/>
                </a:lnTo>
                <a:lnTo>
                  <a:pt x="18270885" y="0"/>
                </a:lnTo>
                <a:lnTo>
                  <a:pt x="18270885" y="28574"/>
                </a:lnTo>
                <a:lnTo>
                  <a:pt x="0" y="28574"/>
                </a:lnTo>
                <a:close/>
              </a:path>
            </a:pathLst>
          </a:custGeom>
          <a:solidFill>
            <a:srgbClr val="FF1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779832"/>
            <a:ext cx="18271490" cy="28575"/>
          </a:xfrm>
          <a:custGeom>
            <a:avLst/>
            <a:gdLst/>
            <a:ahLst/>
            <a:cxnLst/>
            <a:rect l="l" t="t" r="r" b="b"/>
            <a:pathLst>
              <a:path w="18271490" h="28575">
                <a:moveTo>
                  <a:pt x="0" y="28574"/>
                </a:moveTo>
                <a:lnTo>
                  <a:pt x="0" y="0"/>
                </a:lnTo>
                <a:lnTo>
                  <a:pt x="18270885" y="0"/>
                </a:lnTo>
                <a:lnTo>
                  <a:pt x="18270885" y="28574"/>
                </a:lnTo>
                <a:lnTo>
                  <a:pt x="0" y="28574"/>
                </a:lnTo>
                <a:close/>
              </a:path>
            </a:pathLst>
          </a:custGeom>
          <a:solidFill>
            <a:srgbClr val="FF1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402401"/>
            <a:ext cx="18271490" cy="28575"/>
          </a:xfrm>
          <a:custGeom>
            <a:avLst/>
            <a:gdLst/>
            <a:ahLst/>
            <a:cxnLst/>
            <a:rect l="l" t="t" r="r" b="b"/>
            <a:pathLst>
              <a:path w="18271490" h="28575">
                <a:moveTo>
                  <a:pt x="0" y="28574"/>
                </a:moveTo>
                <a:lnTo>
                  <a:pt x="0" y="0"/>
                </a:lnTo>
                <a:lnTo>
                  <a:pt x="18270885" y="0"/>
                </a:lnTo>
                <a:lnTo>
                  <a:pt x="18270885" y="28574"/>
                </a:lnTo>
                <a:lnTo>
                  <a:pt x="0" y="28574"/>
                </a:lnTo>
                <a:close/>
              </a:path>
            </a:pathLst>
          </a:custGeom>
          <a:solidFill>
            <a:srgbClr val="FF1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1995" y="1363525"/>
            <a:ext cx="17944465" cy="585914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5"/>
              </a:spcBef>
            </a:pPr>
            <a:r>
              <a:rPr sz="4600" b="1" spc="45" dirty="0">
                <a:solidFill>
                  <a:srgbClr val="FFFFFF"/>
                </a:solidFill>
                <a:latin typeface="Arial"/>
                <a:cs typeface="Arial"/>
              </a:rPr>
              <a:t>1-The</a:t>
            </a:r>
            <a:r>
              <a:rPr sz="4600" b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b="1" spc="140" dirty="0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r>
              <a:rPr sz="4600" b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b="1" spc="-1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4600" b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b="1" spc="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4600" b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b="1" spc="135" dirty="0">
                <a:solidFill>
                  <a:srgbClr val="FFFFFF"/>
                </a:solidFill>
                <a:latin typeface="Arial"/>
                <a:cs typeface="Arial"/>
              </a:rPr>
              <a:t>impact</a:t>
            </a:r>
            <a:r>
              <a:rPr sz="4600" b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b="1" spc="16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4600" b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b="1" spc="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4600" b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b="1" spc="80" dirty="0">
                <a:solidFill>
                  <a:srgbClr val="FFFFFF"/>
                </a:solidFill>
                <a:latin typeface="Arial"/>
                <a:cs typeface="Arial"/>
              </a:rPr>
              <a:t>Paper</a:t>
            </a:r>
            <a:r>
              <a:rPr sz="4600" b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b="1" spc="-45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sz="4600" b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b="1" spc="10" dirty="0">
                <a:solidFill>
                  <a:srgbClr val="FFFFFF"/>
                </a:solidFill>
                <a:latin typeface="Arial"/>
                <a:cs typeface="Arial"/>
              </a:rPr>
              <a:t>cards</a:t>
            </a:r>
            <a:r>
              <a:rPr sz="4600" b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b="1" spc="7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4600" b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b="1" spc="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4600">
              <a:latin typeface="Arial"/>
              <a:cs typeface="Arial"/>
            </a:endParaRPr>
          </a:p>
          <a:p>
            <a:pPr marR="129539" algn="ctr">
              <a:lnSpc>
                <a:spcPct val="100000"/>
              </a:lnSpc>
              <a:spcBef>
                <a:spcPts val="855"/>
              </a:spcBef>
            </a:pPr>
            <a:r>
              <a:rPr sz="4600" b="1" spc="130" dirty="0">
                <a:solidFill>
                  <a:srgbClr val="FFFFFF"/>
                </a:solidFill>
                <a:latin typeface="Arial"/>
                <a:cs typeface="Arial"/>
              </a:rPr>
              <a:t>environment</a:t>
            </a:r>
            <a:endParaRPr sz="4600">
              <a:latin typeface="Arial"/>
              <a:cs typeface="Arial"/>
            </a:endParaRPr>
          </a:p>
          <a:p>
            <a:pPr marR="129539" algn="ctr">
              <a:lnSpc>
                <a:spcPct val="100000"/>
              </a:lnSpc>
              <a:spcBef>
                <a:spcPts val="3740"/>
              </a:spcBef>
            </a:pPr>
            <a:r>
              <a:rPr sz="4600" b="1" spc="70" dirty="0">
                <a:solidFill>
                  <a:srgbClr val="FFFFFF"/>
                </a:solidFill>
                <a:latin typeface="Arial"/>
                <a:cs typeface="Arial"/>
              </a:rPr>
              <a:t>2-The</a:t>
            </a:r>
            <a:r>
              <a:rPr sz="4600" b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b="1" spc="70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r>
              <a:rPr sz="4600" b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b="1" spc="-1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4600" b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b="1" spc="2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4600" b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b="1" spc="95" dirty="0">
                <a:solidFill>
                  <a:srgbClr val="FFFFFF"/>
                </a:solidFill>
                <a:latin typeface="Arial"/>
                <a:cs typeface="Arial"/>
              </a:rPr>
              <a:t>produce</a:t>
            </a:r>
            <a:r>
              <a:rPr sz="4600" b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b="1" spc="90" dirty="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sz="4600" b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b="1" dirty="0">
                <a:solidFill>
                  <a:srgbClr val="FFFFFF"/>
                </a:solidFill>
                <a:latin typeface="Arial"/>
                <a:cs typeface="Arial"/>
              </a:rPr>
              <a:t>NFC</a:t>
            </a:r>
            <a:r>
              <a:rPr sz="4600" b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b="1" spc="-45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sz="4600" b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b="1" spc="10" dirty="0">
                <a:solidFill>
                  <a:srgbClr val="FFFFFF"/>
                </a:solidFill>
                <a:latin typeface="Arial"/>
                <a:cs typeface="Arial"/>
              </a:rPr>
              <a:t>cards</a:t>
            </a:r>
            <a:endParaRPr sz="4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900">
              <a:latin typeface="Arial"/>
              <a:cs typeface="Arial"/>
            </a:endParaRPr>
          </a:p>
          <a:p>
            <a:pPr marR="130175" algn="ctr">
              <a:lnSpc>
                <a:spcPct val="100000"/>
              </a:lnSpc>
            </a:pPr>
            <a:r>
              <a:rPr sz="4600" b="1" spc="204" dirty="0">
                <a:solidFill>
                  <a:srgbClr val="FFFFFF"/>
                </a:solidFill>
                <a:latin typeface="Arial"/>
                <a:cs typeface="Arial"/>
              </a:rPr>
              <a:t>3-I</a:t>
            </a:r>
            <a:r>
              <a:rPr sz="4600" b="1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b="1" spc="125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4600" b="1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b="1" spc="135" dirty="0">
                <a:solidFill>
                  <a:srgbClr val="FFFFFF"/>
                </a:solidFill>
                <a:latin typeface="Arial"/>
                <a:cs typeface="Arial"/>
              </a:rPr>
              <a:t>five</a:t>
            </a:r>
            <a:r>
              <a:rPr sz="4600" b="1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b="1" spc="80" dirty="0">
                <a:solidFill>
                  <a:srgbClr val="FFFFFF"/>
                </a:solidFill>
                <a:latin typeface="Arial"/>
                <a:cs typeface="Arial"/>
              </a:rPr>
              <a:t>requirements:</a:t>
            </a:r>
            <a:endParaRPr sz="4600">
              <a:latin typeface="Arial"/>
              <a:cs typeface="Arial"/>
            </a:endParaRPr>
          </a:p>
          <a:p>
            <a:pPr marL="100330" marR="93345" algn="ctr">
              <a:lnSpc>
                <a:spcPct val="115500"/>
              </a:lnSpc>
            </a:pPr>
            <a:r>
              <a:rPr sz="4600" b="1" dirty="0">
                <a:solidFill>
                  <a:srgbClr val="FFFFFF"/>
                </a:solidFill>
                <a:latin typeface="Arial"/>
                <a:cs typeface="Arial"/>
              </a:rPr>
              <a:t>NFC</a:t>
            </a:r>
            <a:r>
              <a:rPr sz="4600" b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b="1" dirty="0">
                <a:solidFill>
                  <a:srgbClr val="FFFFFF"/>
                </a:solidFill>
                <a:latin typeface="Arial"/>
                <a:cs typeface="Arial"/>
              </a:rPr>
              <a:t>chips</a:t>
            </a:r>
            <a:r>
              <a:rPr sz="4600" b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b="1" spc="240" dirty="0">
                <a:solidFill>
                  <a:srgbClr val="FF1616"/>
                </a:solidFill>
                <a:latin typeface="Arial"/>
                <a:cs typeface="Arial"/>
              </a:rPr>
              <a:t>-</a:t>
            </a:r>
            <a:r>
              <a:rPr sz="4600" b="1" spc="-190" dirty="0">
                <a:solidFill>
                  <a:srgbClr val="FF1616"/>
                </a:solidFill>
                <a:latin typeface="Arial"/>
                <a:cs typeface="Arial"/>
              </a:rPr>
              <a:t> </a:t>
            </a:r>
            <a:r>
              <a:rPr sz="4600" b="1" spc="35" dirty="0">
                <a:solidFill>
                  <a:srgbClr val="FFFFFF"/>
                </a:solidFill>
                <a:latin typeface="Arial"/>
                <a:cs typeface="Arial"/>
              </a:rPr>
              <a:t>Senior</a:t>
            </a:r>
            <a:r>
              <a:rPr sz="4600" b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b="1" spc="75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4600" b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b="1" spc="155" dirty="0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r>
              <a:rPr sz="4600" b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b="1" spc="240" dirty="0">
                <a:solidFill>
                  <a:srgbClr val="FF1616"/>
                </a:solidFill>
                <a:latin typeface="Arial"/>
                <a:cs typeface="Arial"/>
              </a:rPr>
              <a:t>-</a:t>
            </a:r>
            <a:r>
              <a:rPr sz="4600" b="1" spc="-195" dirty="0">
                <a:solidFill>
                  <a:srgbClr val="FF1616"/>
                </a:solidFill>
                <a:latin typeface="Arial"/>
                <a:cs typeface="Arial"/>
              </a:rPr>
              <a:t> </a:t>
            </a:r>
            <a:r>
              <a:rPr sz="4600" b="1" spc="125" dirty="0">
                <a:solidFill>
                  <a:srgbClr val="FFFFFF"/>
                </a:solidFill>
                <a:latin typeface="Arial"/>
                <a:cs typeface="Arial"/>
              </a:rPr>
              <a:t>24h</a:t>
            </a:r>
            <a:r>
              <a:rPr sz="4600" b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b="1" spc="95" dirty="0">
                <a:solidFill>
                  <a:srgbClr val="FFFFFF"/>
                </a:solidFill>
                <a:latin typeface="Arial"/>
                <a:cs typeface="Arial"/>
              </a:rPr>
              <a:t>available</a:t>
            </a:r>
            <a:r>
              <a:rPr sz="4600" b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b="1" spc="75" dirty="0">
                <a:solidFill>
                  <a:srgbClr val="FFFFFF"/>
                </a:solidFill>
                <a:latin typeface="Arial"/>
                <a:cs typeface="Arial"/>
              </a:rPr>
              <a:t>Website</a:t>
            </a:r>
            <a:r>
              <a:rPr sz="4600" b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b="1" spc="240" dirty="0">
                <a:solidFill>
                  <a:srgbClr val="FF1616"/>
                </a:solidFill>
                <a:latin typeface="Arial"/>
                <a:cs typeface="Arial"/>
              </a:rPr>
              <a:t>- </a:t>
            </a:r>
            <a:r>
              <a:rPr sz="4600" b="1" spc="-1265" dirty="0">
                <a:solidFill>
                  <a:srgbClr val="FF1616"/>
                </a:solidFill>
                <a:latin typeface="Arial"/>
                <a:cs typeface="Arial"/>
              </a:rPr>
              <a:t> </a:t>
            </a:r>
            <a:r>
              <a:rPr sz="4600" b="1" spc="15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r>
              <a:rPr sz="4600" b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b="1" spc="-25" dirty="0">
                <a:solidFill>
                  <a:srgbClr val="FFFFFF"/>
                </a:solidFill>
                <a:latin typeface="Arial"/>
                <a:cs typeface="Arial"/>
              </a:rPr>
              <a:t>courses</a:t>
            </a:r>
            <a:r>
              <a:rPr sz="4600" b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b="1" spc="240" dirty="0">
                <a:solidFill>
                  <a:srgbClr val="FF1616"/>
                </a:solidFill>
                <a:latin typeface="Arial"/>
                <a:cs typeface="Arial"/>
              </a:rPr>
              <a:t>-</a:t>
            </a:r>
            <a:r>
              <a:rPr sz="4600" b="1" spc="-195" dirty="0">
                <a:solidFill>
                  <a:srgbClr val="FF1616"/>
                </a:solidFill>
                <a:latin typeface="Arial"/>
                <a:cs typeface="Arial"/>
              </a:rPr>
              <a:t> </a:t>
            </a:r>
            <a:r>
              <a:rPr sz="4600" b="1" spc="130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4600" b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b="1" spc="160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sz="4600" b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b="1" spc="7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4600" b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b="1" spc="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4600" b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600" b="1" spc="75" dirty="0">
                <a:solidFill>
                  <a:srgbClr val="FFFFFF"/>
                </a:solidFill>
                <a:latin typeface="Arial"/>
                <a:cs typeface="Arial"/>
              </a:rPr>
              <a:t>Website</a:t>
            </a:r>
            <a:endParaRPr sz="4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7591930"/>
            <a:ext cx="18271490" cy="28575"/>
          </a:xfrm>
          <a:custGeom>
            <a:avLst/>
            <a:gdLst/>
            <a:ahLst/>
            <a:cxnLst/>
            <a:rect l="l" t="t" r="r" b="b"/>
            <a:pathLst>
              <a:path w="18271490" h="28575">
                <a:moveTo>
                  <a:pt x="0" y="28574"/>
                </a:moveTo>
                <a:lnTo>
                  <a:pt x="0" y="0"/>
                </a:lnTo>
                <a:lnTo>
                  <a:pt x="18270885" y="0"/>
                </a:lnTo>
                <a:lnTo>
                  <a:pt x="18270885" y="28574"/>
                </a:lnTo>
                <a:lnTo>
                  <a:pt x="0" y="28574"/>
                </a:lnTo>
                <a:close/>
              </a:path>
            </a:pathLst>
          </a:custGeom>
          <a:solidFill>
            <a:srgbClr val="FF1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772973" y="7681499"/>
            <a:ext cx="7158355" cy="2131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229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5200" b="1" spc="27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5200" b="1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-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200" b="1" spc="9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5200" b="1" spc="1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5200" b="1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1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5200" b="1" spc="1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5200" b="1" spc="1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5200" b="1" spc="1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5200" b="1" spc="9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5200" b="1" spc="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5200" b="1" spc="1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5200" b="1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-17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5200" b="1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290" dirty="0">
                <a:solidFill>
                  <a:srgbClr val="FFFFFF"/>
                </a:solidFill>
                <a:latin typeface="Arial"/>
                <a:cs typeface="Arial"/>
              </a:rPr>
              <a:t>$</a:t>
            </a:r>
            <a:r>
              <a:rPr sz="5200" b="1" spc="47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5200" b="1" spc="73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5200" b="1" spc="-8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5200">
              <a:latin typeface="Arial"/>
              <a:cs typeface="Arial"/>
            </a:endParaRPr>
          </a:p>
          <a:p>
            <a:pPr marL="335280">
              <a:lnSpc>
                <a:spcPct val="100000"/>
              </a:lnSpc>
              <a:spcBef>
                <a:spcPts val="4100"/>
              </a:spcBef>
            </a:pPr>
            <a:r>
              <a:rPr sz="5200" b="1" spc="-26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5200" b="1" spc="26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5200" b="1" spc="-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200" b="1" spc="9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5200" b="1" spc="1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5200" b="1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-29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5200" b="1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5200" b="1" spc="25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5200" b="1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-17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5200" b="1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33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5200" b="1" spc="730" dirty="0">
                <a:solidFill>
                  <a:srgbClr val="FFFFFF"/>
                </a:solidFill>
                <a:latin typeface="Arial"/>
                <a:cs typeface="Arial"/>
              </a:rPr>
              <a:t>00</a:t>
            </a:r>
            <a:r>
              <a:rPr sz="5200" b="1" spc="-125" dirty="0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5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6108" y="7681499"/>
            <a:ext cx="5748020" cy="2131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33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5200" b="1" spc="26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5200" b="1" spc="-13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5200" b="1" spc="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5200" b="1" spc="17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5200" b="1" spc="-27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5200" b="1" spc="1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5200" b="1" spc="44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200" b="1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-17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5200" b="1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-16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52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5200" b="1" spc="-8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5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100"/>
              </a:spcBef>
            </a:pPr>
            <a:r>
              <a:rPr sz="5200" b="1" spc="47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5200" b="1" spc="26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5200" b="1" spc="-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200" b="1" spc="9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5200" b="1" spc="1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5200" b="1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17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5200" b="1" spc="1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5200" b="1" spc="7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5200" b="1" spc="28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5200" b="1" spc="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5200" b="1" spc="44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200" b="1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-17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5200" b="1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33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5200" b="1" spc="28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5200" b="1" spc="-8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50222"/>
            <a:ext cx="18288000" cy="7837170"/>
            <a:chOff x="0" y="2450222"/>
            <a:chExt cx="18288000" cy="7837170"/>
          </a:xfrm>
        </p:grpSpPr>
        <p:sp>
          <p:nvSpPr>
            <p:cNvPr id="3" name="object 3"/>
            <p:cNvSpPr/>
            <p:nvPr/>
          </p:nvSpPr>
          <p:spPr>
            <a:xfrm>
              <a:off x="0" y="5143499"/>
              <a:ext cx="18288000" cy="5143500"/>
            </a:xfrm>
            <a:custGeom>
              <a:avLst/>
              <a:gdLst/>
              <a:ahLst/>
              <a:cxnLst/>
              <a:rect l="l" t="t" r="r" b="b"/>
              <a:pathLst>
                <a:path w="18288000" h="5143500">
                  <a:moveTo>
                    <a:pt x="18287998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5143499"/>
                  </a:lnTo>
                  <a:close/>
                </a:path>
              </a:pathLst>
            </a:custGeom>
            <a:solidFill>
              <a:srgbClr val="1858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01641" y="3102352"/>
              <a:ext cx="3886200" cy="4543425"/>
            </a:xfrm>
            <a:custGeom>
              <a:avLst/>
              <a:gdLst/>
              <a:ahLst/>
              <a:cxnLst/>
              <a:rect l="l" t="t" r="r" b="b"/>
              <a:pathLst>
                <a:path w="3886200" h="4543425">
                  <a:moveTo>
                    <a:pt x="3886199" y="4543424"/>
                  </a:moveTo>
                  <a:lnTo>
                    <a:pt x="0" y="4543424"/>
                  </a:lnTo>
                  <a:lnTo>
                    <a:pt x="0" y="0"/>
                  </a:lnTo>
                  <a:lnTo>
                    <a:pt x="3886199" y="0"/>
                  </a:lnTo>
                  <a:lnTo>
                    <a:pt x="3886199" y="4543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2914" y="2450222"/>
              <a:ext cx="3438524" cy="50006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9286874"/>
              <a:ext cx="18288000" cy="28575"/>
            </a:xfrm>
            <a:custGeom>
              <a:avLst/>
              <a:gdLst/>
              <a:ahLst/>
              <a:cxnLst/>
              <a:rect l="l" t="t" r="r" b="b"/>
              <a:pathLst>
                <a:path w="18288000" h="28575">
                  <a:moveTo>
                    <a:pt x="0" y="28574"/>
                  </a:moveTo>
                  <a:lnTo>
                    <a:pt x="0" y="0"/>
                  </a:lnTo>
                  <a:lnTo>
                    <a:pt x="18287999" y="0"/>
                  </a:lnTo>
                  <a:lnTo>
                    <a:pt x="18287999" y="28574"/>
                  </a:lnTo>
                  <a:lnTo>
                    <a:pt x="0" y="28574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9150" y="929695"/>
            <a:ext cx="209549" cy="8477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97901" y="929695"/>
            <a:ext cx="209549" cy="84772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577549" y="2231821"/>
            <a:ext cx="14604" cy="2047875"/>
          </a:xfrm>
          <a:custGeom>
            <a:avLst/>
            <a:gdLst/>
            <a:ahLst/>
            <a:cxnLst/>
            <a:rect l="l" t="t" r="r" b="b"/>
            <a:pathLst>
              <a:path w="14604" h="2047875">
                <a:moveTo>
                  <a:pt x="0" y="2047875"/>
                </a:moveTo>
                <a:lnTo>
                  <a:pt x="14095" y="0"/>
                </a:lnTo>
              </a:path>
            </a:pathLst>
          </a:custGeom>
          <a:ln w="2858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696299" y="2231821"/>
            <a:ext cx="14604" cy="2047875"/>
          </a:xfrm>
          <a:custGeom>
            <a:avLst/>
            <a:gdLst/>
            <a:ahLst/>
            <a:cxnLst/>
            <a:rect l="l" t="t" r="r" b="b"/>
            <a:pathLst>
              <a:path w="14605" h="2047875">
                <a:moveTo>
                  <a:pt x="0" y="2047875"/>
                </a:moveTo>
                <a:lnTo>
                  <a:pt x="14095" y="0"/>
                </a:lnTo>
              </a:path>
            </a:pathLst>
          </a:custGeom>
          <a:ln w="2858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997888" y="9420803"/>
            <a:ext cx="423672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50" spc="229" dirty="0">
                <a:solidFill>
                  <a:srgbClr val="D9D9D9"/>
                </a:solidFill>
                <a:latin typeface="Verdana"/>
                <a:cs typeface="Verdana"/>
              </a:rPr>
              <a:t>P</a:t>
            </a:r>
            <a:r>
              <a:rPr sz="2050" spc="-60" dirty="0">
                <a:solidFill>
                  <a:srgbClr val="D9D9D9"/>
                </a:solidFill>
                <a:latin typeface="Verdana"/>
                <a:cs typeface="Verdana"/>
              </a:rPr>
              <a:t>r</a:t>
            </a:r>
            <a:r>
              <a:rPr sz="2050" spc="10" dirty="0">
                <a:solidFill>
                  <a:srgbClr val="D9D9D9"/>
                </a:solidFill>
                <a:latin typeface="Verdana"/>
                <a:cs typeface="Verdana"/>
              </a:rPr>
              <a:t>e</a:t>
            </a:r>
            <a:r>
              <a:rPr sz="2050" spc="-75" dirty="0">
                <a:solidFill>
                  <a:srgbClr val="D9D9D9"/>
                </a:solidFill>
                <a:latin typeface="Verdana"/>
                <a:cs typeface="Verdana"/>
              </a:rPr>
              <a:t>s</a:t>
            </a:r>
            <a:r>
              <a:rPr sz="2050" spc="10" dirty="0">
                <a:solidFill>
                  <a:srgbClr val="D9D9D9"/>
                </a:solidFill>
                <a:latin typeface="Verdana"/>
                <a:cs typeface="Verdana"/>
              </a:rPr>
              <a:t>e</a:t>
            </a:r>
            <a:r>
              <a:rPr sz="2050" spc="85" dirty="0">
                <a:solidFill>
                  <a:srgbClr val="D9D9D9"/>
                </a:solidFill>
                <a:latin typeface="Verdana"/>
                <a:cs typeface="Verdana"/>
              </a:rPr>
              <a:t>n</a:t>
            </a:r>
            <a:r>
              <a:rPr sz="2050" spc="15" dirty="0">
                <a:solidFill>
                  <a:srgbClr val="D9D9D9"/>
                </a:solidFill>
                <a:latin typeface="Verdana"/>
                <a:cs typeface="Verdana"/>
              </a:rPr>
              <a:t>t</a:t>
            </a:r>
            <a:r>
              <a:rPr sz="2050" spc="10" dirty="0">
                <a:solidFill>
                  <a:srgbClr val="D9D9D9"/>
                </a:solidFill>
                <a:latin typeface="Verdana"/>
                <a:cs typeface="Verdana"/>
              </a:rPr>
              <a:t>e</a:t>
            </a:r>
            <a:r>
              <a:rPr sz="2050" spc="110" dirty="0">
                <a:solidFill>
                  <a:srgbClr val="D9D9D9"/>
                </a:solidFill>
                <a:latin typeface="Verdana"/>
                <a:cs typeface="Verdana"/>
              </a:rPr>
              <a:t>d</a:t>
            </a:r>
            <a:r>
              <a:rPr sz="2050" spc="-185" dirty="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sz="2050" spc="135" dirty="0">
                <a:solidFill>
                  <a:srgbClr val="D9D9D9"/>
                </a:solidFill>
                <a:latin typeface="Verdana"/>
                <a:cs typeface="Verdana"/>
              </a:rPr>
              <a:t>B</a:t>
            </a:r>
            <a:r>
              <a:rPr sz="2050" spc="-105" dirty="0">
                <a:solidFill>
                  <a:srgbClr val="D9D9D9"/>
                </a:solidFill>
                <a:latin typeface="Verdana"/>
                <a:cs typeface="Verdana"/>
              </a:rPr>
              <a:t>y</a:t>
            </a:r>
            <a:r>
              <a:rPr sz="2050" spc="-185" dirty="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sz="2050" spc="-500" dirty="0">
                <a:solidFill>
                  <a:srgbClr val="D9D9D9"/>
                </a:solidFill>
                <a:latin typeface="Verdana"/>
                <a:cs typeface="Verdana"/>
              </a:rPr>
              <a:t>:</a:t>
            </a:r>
            <a:r>
              <a:rPr sz="2050" spc="-185" dirty="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sz="2050" spc="60" dirty="0">
                <a:solidFill>
                  <a:srgbClr val="D9D9D9"/>
                </a:solidFill>
                <a:latin typeface="Verdana"/>
                <a:cs typeface="Verdana"/>
              </a:rPr>
              <a:t>L</a:t>
            </a:r>
            <a:r>
              <a:rPr sz="2050" spc="-30" dirty="0">
                <a:solidFill>
                  <a:srgbClr val="D9D9D9"/>
                </a:solidFill>
                <a:latin typeface="Verdana"/>
                <a:cs typeface="Verdana"/>
              </a:rPr>
              <a:t>a</a:t>
            </a:r>
            <a:r>
              <a:rPr sz="2050" spc="-60" dirty="0">
                <a:solidFill>
                  <a:srgbClr val="D9D9D9"/>
                </a:solidFill>
                <a:latin typeface="Verdana"/>
                <a:cs typeface="Verdana"/>
              </a:rPr>
              <a:t>r</a:t>
            </a:r>
            <a:r>
              <a:rPr sz="2050" spc="-30" dirty="0">
                <a:solidFill>
                  <a:srgbClr val="D9D9D9"/>
                </a:solidFill>
                <a:latin typeface="Verdana"/>
                <a:cs typeface="Verdana"/>
              </a:rPr>
              <a:t>a</a:t>
            </a:r>
            <a:r>
              <a:rPr sz="2050" spc="85" dirty="0">
                <a:solidFill>
                  <a:srgbClr val="D9D9D9"/>
                </a:solidFill>
                <a:latin typeface="Verdana"/>
                <a:cs typeface="Verdana"/>
              </a:rPr>
              <a:t>n</a:t>
            </a:r>
            <a:r>
              <a:rPr sz="2050" spc="-25" dirty="0">
                <a:solidFill>
                  <a:srgbClr val="D9D9D9"/>
                </a:solidFill>
                <a:latin typeface="Verdana"/>
                <a:cs typeface="Verdana"/>
              </a:rPr>
              <a:t>a</a:t>
            </a:r>
            <a:r>
              <a:rPr sz="2050" spc="-185" dirty="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sz="2050" spc="35" dirty="0">
                <a:solidFill>
                  <a:srgbClr val="D9D9D9"/>
                </a:solidFill>
                <a:latin typeface="Verdana"/>
                <a:cs typeface="Verdana"/>
              </a:rPr>
              <a:t>Co</a:t>
            </a:r>
            <a:r>
              <a:rPr sz="2050" spc="-60" dirty="0">
                <a:solidFill>
                  <a:srgbClr val="D9D9D9"/>
                </a:solidFill>
                <a:latin typeface="Verdana"/>
                <a:cs typeface="Verdana"/>
              </a:rPr>
              <a:t>r</a:t>
            </a:r>
            <a:r>
              <a:rPr sz="2050" spc="105" dirty="0">
                <a:solidFill>
                  <a:srgbClr val="D9D9D9"/>
                </a:solidFill>
                <a:latin typeface="Verdana"/>
                <a:cs typeface="Verdana"/>
              </a:rPr>
              <a:t>p</a:t>
            </a:r>
            <a:r>
              <a:rPr sz="2050" spc="35" dirty="0">
                <a:solidFill>
                  <a:srgbClr val="D9D9D9"/>
                </a:solidFill>
                <a:latin typeface="Verdana"/>
                <a:cs typeface="Verdana"/>
              </a:rPr>
              <a:t>o</a:t>
            </a:r>
            <a:r>
              <a:rPr sz="2050" spc="-60" dirty="0">
                <a:solidFill>
                  <a:srgbClr val="D9D9D9"/>
                </a:solidFill>
                <a:latin typeface="Verdana"/>
                <a:cs typeface="Verdana"/>
              </a:rPr>
              <a:t>r</a:t>
            </a:r>
            <a:r>
              <a:rPr sz="2050" spc="-30" dirty="0">
                <a:solidFill>
                  <a:srgbClr val="D9D9D9"/>
                </a:solidFill>
                <a:latin typeface="Verdana"/>
                <a:cs typeface="Verdana"/>
              </a:rPr>
              <a:t>a</a:t>
            </a:r>
            <a:r>
              <a:rPr sz="2050" spc="15" dirty="0">
                <a:solidFill>
                  <a:srgbClr val="D9D9D9"/>
                </a:solidFill>
                <a:latin typeface="Verdana"/>
                <a:cs typeface="Verdana"/>
              </a:rPr>
              <a:t>te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8700" y="9420803"/>
            <a:ext cx="3251835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50" spc="-10" dirty="0">
                <a:solidFill>
                  <a:srgbClr val="D9D9D9"/>
                </a:solidFill>
                <a:latin typeface="Verdana"/>
                <a:cs typeface="Verdana"/>
                <a:hlinkClick r:id="rId4"/>
              </a:rPr>
              <a:t>www.reallygreatsite.com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32027" y="7755440"/>
            <a:ext cx="22371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solidFill>
                  <a:srgbClr val="FFFFFF"/>
                </a:solidFill>
                <a:latin typeface="Tahoma"/>
                <a:cs typeface="Tahoma"/>
              </a:rPr>
              <a:t>Saif</a:t>
            </a:r>
            <a:r>
              <a:rPr sz="2800" b="1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105" dirty="0">
                <a:solidFill>
                  <a:srgbClr val="FFFFFF"/>
                </a:solidFill>
                <a:latin typeface="Tahoma"/>
                <a:cs typeface="Tahoma"/>
              </a:rPr>
              <a:t>Haddad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452034" y="701382"/>
            <a:ext cx="11094085" cy="1221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850" spc="325" dirty="0">
                <a:solidFill>
                  <a:srgbClr val="000000"/>
                </a:solidFill>
                <a:latin typeface="Tahoma"/>
                <a:cs typeface="Tahoma"/>
              </a:rPr>
              <a:t>The</a:t>
            </a:r>
            <a:r>
              <a:rPr sz="7850" spc="-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7850" spc="270" dirty="0">
                <a:solidFill>
                  <a:srgbClr val="000000"/>
                </a:solidFill>
                <a:latin typeface="Tahoma"/>
                <a:cs typeface="Tahoma"/>
              </a:rPr>
              <a:t>Project</a:t>
            </a:r>
            <a:r>
              <a:rPr sz="7850" spc="-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7850" spc="335" dirty="0">
                <a:solidFill>
                  <a:srgbClr val="000000"/>
                </a:solidFill>
                <a:latin typeface="Tahoma"/>
                <a:cs typeface="Tahoma"/>
              </a:rPr>
              <a:t>Manager</a:t>
            </a:r>
            <a:endParaRPr sz="7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9286875"/>
              <a:ext cx="18288000" cy="28575"/>
            </a:xfrm>
            <a:custGeom>
              <a:avLst/>
              <a:gdLst/>
              <a:ahLst/>
              <a:cxnLst/>
              <a:rect l="l" t="t" r="r" b="b"/>
              <a:pathLst>
                <a:path w="18288000" h="28575">
                  <a:moveTo>
                    <a:pt x="0" y="28574"/>
                  </a:moveTo>
                  <a:lnTo>
                    <a:pt x="0" y="0"/>
                  </a:lnTo>
                  <a:lnTo>
                    <a:pt x="18287999" y="0"/>
                  </a:lnTo>
                  <a:lnTo>
                    <a:pt x="18287999" y="28574"/>
                  </a:lnTo>
                  <a:lnTo>
                    <a:pt x="0" y="28574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21772" y="1065409"/>
              <a:ext cx="209549" cy="8477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320169" y="2367536"/>
              <a:ext cx="14604" cy="2047875"/>
            </a:xfrm>
            <a:custGeom>
              <a:avLst/>
              <a:gdLst/>
              <a:ahLst/>
              <a:cxnLst/>
              <a:rect l="l" t="t" r="r" b="b"/>
              <a:pathLst>
                <a:path w="14605" h="2047875">
                  <a:moveTo>
                    <a:pt x="0" y="2047875"/>
                  </a:moveTo>
                  <a:lnTo>
                    <a:pt x="14095" y="0"/>
                  </a:lnTo>
                </a:path>
              </a:pathLst>
            </a:custGeom>
            <a:ln w="2858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985188" y="9420804"/>
            <a:ext cx="424942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229" dirty="0">
                <a:solidFill>
                  <a:srgbClr val="D9D9D9"/>
                </a:solidFill>
                <a:latin typeface="Verdana"/>
                <a:cs typeface="Verdana"/>
              </a:rPr>
              <a:t>P</a:t>
            </a:r>
            <a:r>
              <a:rPr sz="2050" spc="-60" dirty="0">
                <a:solidFill>
                  <a:srgbClr val="D9D9D9"/>
                </a:solidFill>
                <a:latin typeface="Verdana"/>
                <a:cs typeface="Verdana"/>
              </a:rPr>
              <a:t>r</a:t>
            </a:r>
            <a:r>
              <a:rPr sz="2050" spc="10" dirty="0">
                <a:solidFill>
                  <a:srgbClr val="D9D9D9"/>
                </a:solidFill>
                <a:latin typeface="Verdana"/>
                <a:cs typeface="Verdana"/>
              </a:rPr>
              <a:t>e</a:t>
            </a:r>
            <a:r>
              <a:rPr sz="2050" spc="-75" dirty="0">
                <a:solidFill>
                  <a:srgbClr val="D9D9D9"/>
                </a:solidFill>
                <a:latin typeface="Verdana"/>
                <a:cs typeface="Verdana"/>
              </a:rPr>
              <a:t>s</a:t>
            </a:r>
            <a:r>
              <a:rPr sz="2050" spc="10" dirty="0">
                <a:solidFill>
                  <a:srgbClr val="D9D9D9"/>
                </a:solidFill>
                <a:latin typeface="Verdana"/>
                <a:cs typeface="Verdana"/>
              </a:rPr>
              <a:t>e</a:t>
            </a:r>
            <a:r>
              <a:rPr sz="2050" spc="85" dirty="0">
                <a:solidFill>
                  <a:srgbClr val="D9D9D9"/>
                </a:solidFill>
                <a:latin typeface="Verdana"/>
                <a:cs typeface="Verdana"/>
              </a:rPr>
              <a:t>n</a:t>
            </a:r>
            <a:r>
              <a:rPr sz="2050" spc="15" dirty="0">
                <a:solidFill>
                  <a:srgbClr val="D9D9D9"/>
                </a:solidFill>
                <a:latin typeface="Verdana"/>
                <a:cs typeface="Verdana"/>
              </a:rPr>
              <a:t>t</a:t>
            </a:r>
            <a:r>
              <a:rPr sz="2050" spc="10" dirty="0">
                <a:solidFill>
                  <a:srgbClr val="D9D9D9"/>
                </a:solidFill>
                <a:latin typeface="Verdana"/>
                <a:cs typeface="Verdana"/>
              </a:rPr>
              <a:t>e</a:t>
            </a:r>
            <a:r>
              <a:rPr sz="2050" spc="110" dirty="0">
                <a:solidFill>
                  <a:srgbClr val="D9D9D9"/>
                </a:solidFill>
                <a:latin typeface="Verdana"/>
                <a:cs typeface="Verdana"/>
              </a:rPr>
              <a:t>d</a:t>
            </a:r>
            <a:r>
              <a:rPr sz="2050" spc="-185" dirty="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sz="2050" spc="135" dirty="0">
                <a:solidFill>
                  <a:srgbClr val="D9D9D9"/>
                </a:solidFill>
                <a:latin typeface="Verdana"/>
                <a:cs typeface="Verdana"/>
              </a:rPr>
              <a:t>B</a:t>
            </a:r>
            <a:r>
              <a:rPr sz="2050" spc="-105" dirty="0">
                <a:solidFill>
                  <a:srgbClr val="D9D9D9"/>
                </a:solidFill>
                <a:latin typeface="Verdana"/>
                <a:cs typeface="Verdana"/>
              </a:rPr>
              <a:t>y</a:t>
            </a:r>
            <a:r>
              <a:rPr sz="2050" spc="-185" dirty="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sz="2050" spc="-500" dirty="0">
                <a:solidFill>
                  <a:srgbClr val="D9D9D9"/>
                </a:solidFill>
                <a:latin typeface="Verdana"/>
                <a:cs typeface="Verdana"/>
              </a:rPr>
              <a:t>:</a:t>
            </a:r>
            <a:r>
              <a:rPr sz="2050" spc="-185" dirty="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sz="2050" spc="60" dirty="0">
                <a:solidFill>
                  <a:srgbClr val="D9D9D9"/>
                </a:solidFill>
                <a:latin typeface="Verdana"/>
                <a:cs typeface="Verdana"/>
              </a:rPr>
              <a:t>L</a:t>
            </a:r>
            <a:r>
              <a:rPr sz="2050" spc="-30" dirty="0">
                <a:solidFill>
                  <a:srgbClr val="D9D9D9"/>
                </a:solidFill>
                <a:latin typeface="Verdana"/>
                <a:cs typeface="Verdana"/>
              </a:rPr>
              <a:t>a</a:t>
            </a:r>
            <a:r>
              <a:rPr sz="2050" spc="-60" dirty="0">
                <a:solidFill>
                  <a:srgbClr val="D9D9D9"/>
                </a:solidFill>
                <a:latin typeface="Verdana"/>
                <a:cs typeface="Verdana"/>
              </a:rPr>
              <a:t>r</a:t>
            </a:r>
            <a:r>
              <a:rPr sz="2050" spc="-30" dirty="0">
                <a:solidFill>
                  <a:srgbClr val="D9D9D9"/>
                </a:solidFill>
                <a:latin typeface="Verdana"/>
                <a:cs typeface="Verdana"/>
              </a:rPr>
              <a:t>a</a:t>
            </a:r>
            <a:r>
              <a:rPr sz="2050" spc="85" dirty="0">
                <a:solidFill>
                  <a:srgbClr val="D9D9D9"/>
                </a:solidFill>
                <a:latin typeface="Verdana"/>
                <a:cs typeface="Verdana"/>
              </a:rPr>
              <a:t>n</a:t>
            </a:r>
            <a:r>
              <a:rPr sz="2050" spc="-25" dirty="0">
                <a:solidFill>
                  <a:srgbClr val="D9D9D9"/>
                </a:solidFill>
                <a:latin typeface="Verdana"/>
                <a:cs typeface="Verdana"/>
              </a:rPr>
              <a:t>a</a:t>
            </a:r>
            <a:r>
              <a:rPr sz="2050" spc="-185" dirty="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sz="2050" spc="35" dirty="0">
                <a:solidFill>
                  <a:srgbClr val="D9D9D9"/>
                </a:solidFill>
                <a:latin typeface="Verdana"/>
                <a:cs typeface="Verdana"/>
              </a:rPr>
              <a:t>Co</a:t>
            </a:r>
            <a:r>
              <a:rPr sz="2050" spc="-60" dirty="0">
                <a:solidFill>
                  <a:srgbClr val="D9D9D9"/>
                </a:solidFill>
                <a:latin typeface="Verdana"/>
                <a:cs typeface="Verdana"/>
              </a:rPr>
              <a:t>r</a:t>
            </a:r>
            <a:r>
              <a:rPr sz="2050" spc="105" dirty="0">
                <a:solidFill>
                  <a:srgbClr val="D9D9D9"/>
                </a:solidFill>
                <a:latin typeface="Verdana"/>
                <a:cs typeface="Verdana"/>
              </a:rPr>
              <a:t>p</a:t>
            </a:r>
            <a:r>
              <a:rPr sz="2050" spc="35" dirty="0">
                <a:solidFill>
                  <a:srgbClr val="D9D9D9"/>
                </a:solidFill>
                <a:latin typeface="Verdana"/>
                <a:cs typeface="Verdana"/>
              </a:rPr>
              <a:t>o</a:t>
            </a:r>
            <a:r>
              <a:rPr sz="2050" spc="-60" dirty="0">
                <a:solidFill>
                  <a:srgbClr val="D9D9D9"/>
                </a:solidFill>
                <a:latin typeface="Verdana"/>
                <a:cs typeface="Verdana"/>
              </a:rPr>
              <a:t>r</a:t>
            </a:r>
            <a:r>
              <a:rPr sz="2050" spc="-30" dirty="0">
                <a:solidFill>
                  <a:srgbClr val="D9D9D9"/>
                </a:solidFill>
                <a:latin typeface="Verdana"/>
                <a:cs typeface="Verdana"/>
              </a:rPr>
              <a:t>a</a:t>
            </a:r>
            <a:r>
              <a:rPr sz="2050" spc="15" dirty="0">
                <a:solidFill>
                  <a:srgbClr val="D9D9D9"/>
                </a:solidFill>
                <a:latin typeface="Verdana"/>
                <a:cs typeface="Verdana"/>
              </a:rPr>
              <a:t>te</a:t>
            </a:r>
            <a:endParaRPr sz="2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58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48336" y="317533"/>
            <a:ext cx="902335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800" spc="180" dirty="0">
                <a:solidFill>
                  <a:srgbClr val="FFFFFF"/>
                </a:solidFill>
                <a:latin typeface="Trebuchet MS"/>
                <a:cs typeface="Trebuchet MS"/>
              </a:rPr>
              <a:t>Table</a:t>
            </a:r>
            <a:r>
              <a:rPr sz="8800" spc="-6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800" spc="3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8800" spc="-6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800" spc="295" dirty="0">
                <a:solidFill>
                  <a:srgbClr val="FFFFFF"/>
                </a:solidFill>
                <a:latin typeface="Trebuchet MS"/>
                <a:cs typeface="Trebuchet MS"/>
              </a:rPr>
              <a:t>content</a:t>
            </a:r>
            <a:endParaRPr sz="8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1664627"/>
            <a:ext cx="8992870" cy="3715385"/>
          </a:xfrm>
          <a:prstGeom prst="rect">
            <a:avLst/>
          </a:prstGeom>
        </p:spPr>
        <p:txBody>
          <a:bodyPr vert="horz" wrap="square" lIns="0" tIns="450215" rIns="0" bIns="0" rtlCol="0">
            <a:spAutoFit/>
          </a:bodyPr>
          <a:lstStyle/>
          <a:p>
            <a:pPr marL="601980" indent="-589915">
              <a:lnSpc>
                <a:spcPct val="100000"/>
              </a:lnSpc>
              <a:spcBef>
                <a:spcPts val="3545"/>
              </a:spcBef>
              <a:buSzPct val="98076"/>
              <a:buAutoNum type="arabicPlain" startAt="7"/>
              <a:tabLst>
                <a:tab pos="602615" algn="l"/>
              </a:tabLst>
            </a:pPr>
            <a:r>
              <a:rPr sz="5200" b="1" spc="85" dirty="0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sz="5200" b="1" spc="-3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200" b="1" spc="155" dirty="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endParaRPr sz="5200">
              <a:latin typeface="Trebuchet MS"/>
              <a:cs typeface="Trebuchet MS"/>
            </a:endParaRPr>
          </a:p>
          <a:p>
            <a:pPr marL="12700" marR="5080">
              <a:lnSpc>
                <a:spcPct val="155200"/>
              </a:lnSpc>
              <a:buSzPct val="98076"/>
              <a:buAutoNum type="arabicPlain" startAt="7"/>
              <a:tabLst>
                <a:tab pos="672465" algn="l"/>
              </a:tabLst>
            </a:pPr>
            <a:r>
              <a:rPr sz="5200" b="1" spc="85" dirty="0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sz="5200" b="1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200" b="1" spc="225" dirty="0">
                <a:solidFill>
                  <a:srgbClr val="FFFFFF"/>
                </a:solidFill>
                <a:latin typeface="Trebuchet MS"/>
                <a:cs typeface="Trebuchet MS"/>
              </a:rPr>
              <a:t>Proposal</a:t>
            </a:r>
            <a:r>
              <a:rPr sz="5200" b="1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200" b="1" spc="70" dirty="0">
                <a:solidFill>
                  <a:srgbClr val="FFFFFF"/>
                </a:solidFill>
                <a:latin typeface="Trebuchet MS"/>
                <a:cs typeface="Trebuchet MS"/>
              </a:rPr>
              <a:t>Timeline </a:t>
            </a:r>
            <a:r>
              <a:rPr sz="5200" b="1" spc="-15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200" b="1" spc="215" dirty="0">
                <a:solidFill>
                  <a:srgbClr val="FFFFFF"/>
                </a:solidFill>
                <a:latin typeface="Trebuchet MS"/>
                <a:cs typeface="Trebuchet MS"/>
              </a:rPr>
              <a:t>9-Conclusion</a:t>
            </a:r>
            <a:endParaRPr sz="5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98018"/>
            <a:ext cx="18288000" cy="10089515"/>
            <a:chOff x="0" y="198018"/>
            <a:chExt cx="18288000" cy="10089515"/>
          </a:xfrm>
        </p:grpSpPr>
        <p:sp>
          <p:nvSpPr>
            <p:cNvPr id="3" name="object 3"/>
            <p:cNvSpPr/>
            <p:nvPr/>
          </p:nvSpPr>
          <p:spPr>
            <a:xfrm>
              <a:off x="10618789" y="9096374"/>
              <a:ext cx="7669530" cy="28575"/>
            </a:xfrm>
            <a:custGeom>
              <a:avLst/>
              <a:gdLst/>
              <a:ahLst/>
              <a:cxnLst/>
              <a:rect l="l" t="t" r="r" b="b"/>
              <a:pathLst>
                <a:path w="7669530" h="28575">
                  <a:moveTo>
                    <a:pt x="0" y="28574"/>
                  </a:moveTo>
                  <a:lnTo>
                    <a:pt x="7669209" y="28574"/>
                  </a:lnTo>
                  <a:lnTo>
                    <a:pt x="7669209" y="0"/>
                  </a:lnTo>
                  <a:lnTo>
                    <a:pt x="0" y="0"/>
                  </a:lnTo>
                  <a:lnTo>
                    <a:pt x="0" y="28574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884423"/>
              <a:ext cx="10619105" cy="3402965"/>
            </a:xfrm>
            <a:custGeom>
              <a:avLst/>
              <a:gdLst/>
              <a:ahLst/>
              <a:cxnLst/>
              <a:rect l="l" t="t" r="r" b="b"/>
              <a:pathLst>
                <a:path w="10619105" h="3402965">
                  <a:moveTo>
                    <a:pt x="10618789" y="3402576"/>
                  </a:moveTo>
                  <a:lnTo>
                    <a:pt x="0" y="3402576"/>
                  </a:lnTo>
                  <a:lnTo>
                    <a:pt x="0" y="0"/>
                  </a:lnTo>
                  <a:lnTo>
                    <a:pt x="10618789" y="0"/>
                  </a:lnTo>
                  <a:lnTo>
                    <a:pt x="10618789" y="3402576"/>
                  </a:lnTo>
                  <a:close/>
                </a:path>
              </a:pathLst>
            </a:custGeom>
            <a:solidFill>
              <a:srgbClr val="1858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3999" y="6270360"/>
              <a:ext cx="9144000" cy="2400300"/>
            </a:xfrm>
            <a:custGeom>
              <a:avLst/>
              <a:gdLst/>
              <a:ahLst/>
              <a:cxnLst/>
              <a:rect l="l" t="t" r="r" b="b"/>
              <a:pathLst>
                <a:path w="9144000" h="2400300">
                  <a:moveTo>
                    <a:pt x="0" y="0"/>
                  </a:moveTo>
                  <a:lnTo>
                    <a:pt x="9143999" y="0"/>
                  </a:lnTo>
                  <a:lnTo>
                    <a:pt x="9143999" y="2400299"/>
                  </a:lnTo>
                  <a:lnTo>
                    <a:pt x="0" y="2400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C1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023" y="198018"/>
              <a:ext cx="5010149" cy="94297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48318" y="1090639"/>
              <a:ext cx="209549" cy="8477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168016" y="2392587"/>
              <a:ext cx="0" cy="2429510"/>
            </a:xfrm>
            <a:custGeom>
              <a:avLst/>
              <a:gdLst/>
              <a:ahLst/>
              <a:cxnLst/>
              <a:rect l="l" t="t" r="r" b="b"/>
              <a:pathLst>
                <a:path h="2429510">
                  <a:moveTo>
                    <a:pt x="0" y="2428989"/>
                  </a:moveTo>
                  <a:lnTo>
                    <a:pt x="0" y="0"/>
                  </a:lnTo>
                </a:path>
              </a:pathLst>
            </a:custGeom>
            <a:ln w="2858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71145" y="6790497"/>
              <a:ext cx="4486274" cy="135254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903605">
              <a:lnSpc>
                <a:spcPct val="100000"/>
              </a:lnSpc>
              <a:spcBef>
                <a:spcPts val="114"/>
              </a:spcBef>
            </a:pPr>
            <a:r>
              <a:rPr spc="250" dirty="0"/>
              <a:t>card</a:t>
            </a:r>
            <a:r>
              <a:rPr spc="-25" dirty="0"/>
              <a:t> </a:t>
            </a:r>
            <a:r>
              <a:rPr spc="160" dirty="0"/>
              <a:t>are</a:t>
            </a:r>
            <a:r>
              <a:rPr spc="-25" dirty="0"/>
              <a:t> </a:t>
            </a:r>
            <a:r>
              <a:rPr spc="245" dirty="0"/>
              <a:t>thrown</a:t>
            </a:r>
            <a:r>
              <a:rPr spc="-20" dirty="0"/>
              <a:t> </a:t>
            </a:r>
            <a:r>
              <a:rPr spc="170" dirty="0"/>
              <a:t>yearly</a:t>
            </a:r>
          </a:p>
          <a:p>
            <a:pPr marL="12700" marR="5080" algn="just">
              <a:lnSpc>
                <a:spcPct val="116199"/>
              </a:lnSpc>
              <a:spcBef>
                <a:spcPts val="2160"/>
              </a:spcBef>
            </a:pPr>
            <a:r>
              <a:rPr sz="2850" b="0" spc="125" dirty="0">
                <a:solidFill>
                  <a:srgbClr val="000000"/>
                </a:solidFill>
                <a:latin typeface="Verdana"/>
                <a:cs typeface="Verdana"/>
              </a:rPr>
              <a:t>now</a:t>
            </a:r>
            <a:r>
              <a:rPr sz="2850" b="0" spc="-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50" b="0" spc="-2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850" b="0" spc="-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50" b="0" dirty="0">
                <a:solidFill>
                  <a:srgbClr val="000000"/>
                </a:solidFill>
                <a:latin typeface="Verdana"/>
                <a:cs typeface="Verdana"/>
              </a:rPr>
              <a:t>day</a:t>
            </a:r>
            <a:r>
              <a:rPr sz="2850" b="0" spc="-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50" b="0" spc="-2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850" b="0" spc="-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50" b="0" spc="30" dirty="0">
                <a:solidFill>
                  <a:srgbClr val="000000"/>
                </a:solidFill>
                <a:latin typeface="Verdana"/>
                <a:cs typeface="Verdana"/>
              </a:rPr>
              <a:t>lot</a:t>
            </a:r>
            <a:r>
              <a:rPr sz="2850" b="0" spc="-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50" b="0" spc="15" dirty="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2850" b="0" spc="-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50" b="0" spc="70" dirty="0">
                <a:solidFill>
                  <a:srgbClr val="000000"/>
                </a:solidFill>
                <a:latin typeface="Verdana"/>
                <a:cs typeface="Verdana"/>
              </a:rPr>
              <a:t>people</a:t>
            </a:r>
            <a:r>
              <a:rPr sz="2850" b="0" spc="-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50" b="0" spc="20" dirty="0">
                <a:solidFill>
                  <a:srgbClr val="000000"/>
                </a:solidFill>
                <a:latin typeface="Verdana"/>
                <a:cs typeface="Verdana"/>
              </a:rPr>
              <a:t>use</a:t>
            </a:r>
            <a:r>
              <a:rPr sz="2850" b="0" spc="-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50" b="0" spc="50" dirty="0">
                <a:solidFill>
                  <a:srgbClr val="000000"/>
                </a:solidFill>
                <a:latin typeface="Verdana"/>
                <a:cs typeface="Verdana"/>
              </a:rPr>
              <a:t>paper</a:t>
            </a:r>
            <a:r>
              <a:rPr sz="2850" b="0" spc="-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50" b="0" spc="20" dirty="0">
                <a:solidFill>
                  <a:srgbClr val="000000"/>
                </a:solidFill>
                <a:latin typeface="Verdana"/>
                <a:cs typeface="Verdana"/>
              </a:rPr>
              <a:t>business</a:t>
            </a:r>
            <a:r>
              <a:rPr sz="2850" b="0" spc="-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50" b="0" spc="20" dirty="0">
                <a:solidFill>
                  <a:srgbClr val="000000"/>
                </a:solidFill>
                <a:latin typeface="Verdana"/>
                <a:cs typeface="Verdana"/>
              </a:rPr>
              <a:t>cards</a:t>
            </a:r>
            <a:r>
              <a:rPr sz="2850" b="0" spc="-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50" b="0" spc="90" dirty="0">
                <a:solidFill>
                  <a:srgbClr val="000000"/>
                </a:solidFill>
                <a:latin typeface="Verdana"/>
                <a:cs typeface="Verdana"/>
              </a:rPr>
              <a:t>and </a:t>
            </a:r>
            <a:r>
              <a:rPr sz="2850" b="0" spc="-99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50" b="0" spc="-20" dirty="0">
                <a:solidFill>
                  <a:srgbClr val="000000"/>
                </a:solidFill>
                <a:latin typeface="Verdana"/>
                <a:cs typeface="Verdana"/>
              </a:rPr>
              <a:t>all </a:t>
            </a:r>
            <a:r>
              <a:rPr sz="2850" b="0" spc="30" dirty="0">
                <a:solidFill>
                  <a:srgbClr val="000000"/>
                </a:solidFill>
                <a:latin typeface="Verdana"/>
                <a:cs typeface="Verdana"/>
              </a:rPr>
              <a:t>these </a:t>
            </a:r>
            <a:r>
              <a:rPr sz="2850" b="0" spc="20" dirty="0">
                <a:solidFill>
                  <a:srgbClr val="000000"/>
                </a:solidFill>
                <a:latin typeface="Verdana"/>
                <a:cs typeface="Verdana"/>
              </a:rPr>
              <a:t>cards </a:t>
            </a:r>
            <a:r>
              <a:rPr sz="2850" b="0" spc="-20" dirty="0">
                <a:solidFill>
                  <a:srgbClr val="000000"/>
                </a:solidFill>
                <a:latin typeface="Verdana"/>
                <a:cs typeface="Verdana"/>
              </a:rPr>
              <a:t>are </a:t>
            </a:r>
            <a:r>
              <a:rPr sz="2850" b="0" spc="105" dirty="0">
                <a:solidFill>
                  <a:srgbClr val="000000"/>
                </a:solidFill>
                <a:latin typeface="Verdana"/>
                <a:cs typeface="Verdana"/>
              </a:rPr>
              <a:t>thrown </a:t>
            </a:r>
            <a:r>
              <a:rPr sz="2850" b="0" spc="15" dirty="0">
                <a:solidFill>
                  <a:srgbClr val="000000"/>
                </a:solidFill>
                <a:latin typeface="Verdana"/>
                <a:cs typeface="Verdana"/>
              </a:rPr>
              <a:t>after </a:t>
            </a:r>
            <a:r>
              <a:rPr sz="2850" b="0" dirty="0">
                <a:solidFill>
                  <a:srgbClr val="000000"/>
                </a:solidFill>
                <a:latin typeface="Verdana"/>
                <a:cs typeface="Verdana"/>
              </a:rPr>
              <a:t>a </a:t>
            </a:r>
            <a:r>
              <a:rPr sz="2850" b="0" spc="75" dirty="0">
                <a:solidFill>
                  <a:srgbClr val="000000"/>
                </a:solidFill>
                <a:latin typeface="Verdana"/>
                <a:cs typeface="Verdana"/>
              </a:rPr>
              <a:t>period </a:t>
            </a:r>
            <a:r>
              <a:rPr sz="2850" b="0" spc="15" dirty="0">
                <a:solidFill>
                  <a:srgbClr val="000000"/>
                </a:solidFill>
                <a:latin typeface="Verdana"/>
                <a:cs typeface="Verdana"/>
              </a:rPr>
              <a:t>of </a:t>
            </a:r>
            <a:r>
              <a:rPr sz="2850" b="0" spc="80" dirty="0">
                <a:solidFill>
                  <a:srgbClr val="000000"/>
                </a:solidFill>
                <a:latin typeface="Verdana"/>
                <a:cs typeface="Verdana"/>
              </a:rPr>
              <a:t>time </a:t>
            </a:r>
            <a:r>
              <a:rPr sz="2850" b="0" spc="30" dirty="0">
                <a:solidFill>
                  <a:srgbClr val="000000"/>
                </a:solidFill>
                <a:latin typeface="Verdana"/>
                <a:cs typeface="Verdana"/>
              </a:rPr>
              <a:t>these </a:t>
            </a:r>
            <a:r>
              <a:rPr sz="2850" b="0" spc="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50" b="0" spc="20" dirty="0">
                <a:solidFill>
                  <a:srgbClr val="000000"/>
                </a:solidFill>
                <a:latin typeface="Verdana"/>
                <a:cs typeface="Verdana"/>
              </a:rPr>
              <a:t>cards</a:t>
            </a:r>
            <a:r>
              <a:rPr sz="2850" b="0" spc="-2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50" b="0" dirty="0">
                <a:solidFill>
                  <a:srgbClr val="000000"/>
                </a:solidFill>
                <a:latin typeface="Verdana"/>
                <a:cs typeface="Verdana"/>
              </a:rPr>
              <a:t>have</a:t>
            </a:r>
            <a:r>
              <a:rPr sz="2850" b="0" spc="-2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50" b="0" spc="-2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850" b="0" spc="-2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50" b="0" spc="110" dirty="0">
                <a:solidFill>
                  <a:srgbClr val="000000"/>
                </a:solidFill>
                <a:latin typeface="Verdana"/>
                <a:cs typeface="Verdana"/>
              </a:rPr>
              <a:t>big</a:t>
            </a:r>
            <a:r>
              <a:rPr sz="2850" b="0" spc="-2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50" b="0" spc="105" dirty="0">
                <a:solidFill>
                  <a:srgbClr val="000000"/>
                </a:solidFill>
                <a:latin typeface="Verdana"/>
                <a:cs typeface="Verdana"/>
              </a:rPr>
              <a:t>impact</a:t>
            </a:r>
            <a:r>
              <a:rPr sz="2850" b="0" spc="-22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50" b="0" spc="114" dirty="0">
                <a:solidFill>
                  <a:srgbClr val="000000"/>
                </a:solidFill>
                <a:latin typeface="Verdana"/>
                <a:cs typeface="Verdana"/>
              </a:rPr>
              <a:t>on</a:t>
            </a:r>
            <a:r>
              <a:rPr sz="2850" b="0" spc="-2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50" b="0" spc="85" dirty="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2850" b="0" spc="-2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50" b="0" spc="75" dirty="0">
                <a:solidFill>
                  <a:srgbClr val="000000"/>
                </a:solidFill>
                <a:latin typeface="Verdana"/>
                <a:cs typeface="Verdana"/>
              </a:rPr>
              <a:t>environment</a:t>
            </a:r>
            <a:r>
              <a:rPr sz="2850" b="0" spc="-2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50" b="0" spc="90" dirty="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850" b="0" spc="-22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50" b="0" spc="10" dirty="0">
                <a:solidFill>
                  <a:srgbClr val="000000"/>
                </a:solidFill>
                <a:latin typeface="Verdana"/>
                <a:cs typeface="Verdana"/>
              </a:rPr>
              <a:t>it</a:t>
            </a:r>
            <a:r>
              <a:rPr sz="2850" b="0" spc="-2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50" b="0" spc="-50" dirty="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2850" b="0" spc="-2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50" b="0" spc="-10" dirty="0">
                <a:solidFill>
                  <a:srgbClr val="000000"/>
                </a:solidFill>
                <a:latin typeface="Verdana"/>
                <a:cs typeface="Verdana"/>
              </a:rPr>
              <a:t>so </a:t>
            </a:r>
            <a:r>
              <a:rPr sz="2850" b="0" spc="-99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50" b="0" spc="70" dirty="0">
                <a:solidFill>
                  <a:srgbClr val="000000"/>
                </a:solidFill>
                <a:latin typeface="Verdana"/>
                <a:cs typeface="Verdana"/>
              </a:rPr>
              <a:t>hard</a:t>
            </a:r>
            <a:r>
              <a:rPr sz="2850" b="0" spc="-2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50" b="0" spc="75" dirty="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2850" b="0" spc="-2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50" b="0" spc="40" dirty="0">
                <a:solidFill>
                  <a:srgbClr val="000000"/>
                </a:solidFill>
                <a:latin typeface="Verdana"/>
                <a:cs typeface="Verdana"/>
              </a:rPr>
              <a:t>recycle</a:t>
            </a:r>
            <a:r>
              <a:rPr sz="2850" b="0" spc="-2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50" b="0" spc="70" dirty="0">
                <a:solidFill>
                  <a:srgbClr val="000000"/>
                </a:solidFill>
                <a:latin typeface="Verdana"/>
                <a:cs typeface="Verdana"/>
              </a:rPr>
              <a:t>paper</a:t>
            </a:r>
            <a:r>
              <a:rPr sz="2850" b="0" spc="-2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50" b="0" spc="45" dirty="0">
                <a:solidFill>
                  <a:srgbClr val="000000"/>
                </a:solidFill>
                <a:latin typeface="Verdana"/>
                <a:cs typeface="Verdana"/>
              </a:rPr>
              <a:t>business</a:t>
            </a:r>
            <a:r>
              <a:rPr sz="2850" b="0" spc="-2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850" b="0" spc="45" dirty="0">
                <a:solidFill>
                  <a:srgbClr val="000000"/>
                </a:solidFill>
                <a:latin typeface="Verdana"/>
                <a:cs typeface="Verdana"/>
              </a:rPr>
              <a:t>cards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664905" y="198734"/>
            <a:ext cx="10654665" cy="178562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R="386080" algn="ctr">
              <a:lnSpc>
                <a:spcPct val="100000"/>
              </a:lnSpc>
              <a:spcBef>
                <a:spcPts val="645"/>
              </a:spcBef>
            </a:pPr>
            <a:r>
              <a:rPr sz="5200" spc="45" dirty="0">
                <a:latin typeface="Trebuchet MS"/>
                <a:cs typeface="Trebuchet MS"/>
              </a:rPr>
              <a:t>The</a:t>
            </a:r>
            <a:r>
              <a:rPr sz="5200" spc="-375" dirty="0">
                <a:latin typeface="Trebuchet MS"/>
                <a:cs typeface="Trebuchet MS"/>
              </a:rPr>
              <a:t> </a:t>
            </a:r>
            <a:r>
              <a:rPr sz="5200" spc="200" dirty="0">
                <a:latin typeface="Trebuchet MS"/>
                <a:cs typeface="Trebuchet MS"/>
              </a:rPr>
              <a:t>problem</a:t>
            </a:r>
            <a:endParaRPr sz="5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5400" spc="240" dirty="0">
                <a:latin typeface="Tahoma"/>
                <a:cs typeface="Tahoma"/>
              </a:rPr>
              <a:t>Over</a:t>
            </a:r>
            <a:r>
              <a:rPr sz="5400" spc="-25" dirty="0">
                <a:latin typeface="Tahoma"/>
                <a:cs typeface="Tahoma"/>
              </a:rPr>
              <a:t> </a:t>
            </a:r>
            <a:r>
              <a:rPr sz="5400" spc="75" dirty="0">
                <a:latin typeface="Tahoma"/>
                <a:cs typeface="Tahoma"/>
              </a:rPr>
              <a:t>6</a:t>
            </a:r>
            <a:r>
              <a:rPr sz="5400" spc="-25" dirty="0">
                <a:latin typeface="Tahoma"/>
                <a:cs typeface="Tahoma"/>
              </a:rPr>
              <a:t> </a:t>
            </a:r>
            <a:r>
              <a:rPr sz="5400" spc="165" dirty="0">
                <a:latin typeface="Tahoma"/>
                <a:cs typeface="Tahoma"/>
              </a:rPr>
              <a:t>billion</a:t>
            </a:r>
            <a:r>
              <a:rPr sz="5400" spc="-25" dirty="0">
                <a:latin typeface="Tahoma"/>
                <a:cs typeface="Tahoma"/>
              </a:rPr>
              <a:t> </a:t>
            </a:r>
            <a:r>
              <a:rPr sz="5400" spc="240" dirty="0">
                <a:latin typeface="Tahoma"/>
                <a:cs typeface="Tahoma"/>
              </a:rPr>
              <a:t>paper</a:t>
            </a:r>
            <a:r>
              <a:rPr sz="5400" spc="-25" dirty="0">
                <a:latin typeface="Tahoma"/>
                <a:cs typeface="Tahoma"/>
              </a:rPr>
              <a:t> </a:t>
            </a:r>
            <a:r>
              <a:rPr sz="5400" spc="225" dirty="0">
                <a:latin typeface="Tahoma"/>
                <a:cs typeface="Tahoma"/>
              </a:rPr>
              <a:t>business</a:t>
            </a:r>
            <a:endParaRPr sz="5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7579" y="1949335"/>
            <a:ext cx="9905999" cy="81248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62" y="300104"/>
            <a:ext cx="762000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120" dirty="0">
                <a:latin typeface="Lucida Sans Unicode"/>
                <a:cs typeface="Lucida Sans Unicode"/>
              </a:rPr>
              <a:t>Data</a:t>
            </a:r>
            <a:r>
              <a:rPr b="0" spc="-715" dirty="0">
                <a:latin typeface="Lucida Sans Unicode"/>
                <a:cs typeface="Lucida Sans Unicode"/>
              </a:rPr>
              <a:t> </a:t>
            </a:r>
            <a:r>
              <a:rPr b="0" spc="-20" dirty="0">
                <a:latin typeface="Lucida Sans Unicode"/>
                <a:cs typeface="Lucida Sans Unicode"/>
              </a:rPr>
              <a:t>Analysis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3246" y="2521900"/>
            <a:ext cx="10072374" cy="70637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62" y="300101"/>
            <a:ext cx="762000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14" dirty="0">
                <a:latin typeface="Verdana"/>
                <a:cs typeface="Verdana"/>
              </a:rPr>
              <a:t>D</a:t>
            </a:r>
            <a:r>
              <a:rPr b="0" spc="-405" dirty="0">
                <a:latin typeface="Verdana"/>
                <a:cs typeface="Verdana"/>
              </a:rPr>
              <a:t>a</a:t>
            </a:r>
            <a:r>
              <a:rPr b="0" spc="140" dirty="0">
                <a:latin typeface="Verdana"/>
                <a:cs typeface="Verdana"/>
              </a:rPr>
              <a:t>t</a:t>
            </a:r>
            <a:r>
              <a:rPr b="0" spc="-400" dirty="0">
                <a:latin typeface="Verdana"/>
                <a:cs typeface="Verdana"/>
              </a:rPr>
              <a:t>a</a:t>
            </a:r>
            <a:r>
              <a:rPr b="0" spc="-980" dirty="0">
                <a:latin typeface="Verdana"/>
                <a:cs typeface="Verdana"/>
              </a:rPr>
              <a:t> </a:t>
            </a:r>
            <a:r>
              <a:rPr b="0" spc="-125" dirty="0">
                <a:latin typeface="Verdana"/>
                <a:cs typeface="Verdana"/>
              </a:rPr>
              <a:t>An</a:t>
            </a:r>
            <a:r>
              <a:rPr b="0" spc="-405" dirty="0">
                <a:latin typeface="Verdana"/>
                <a:cs typeface="Verdana"/>
              </a:rPr>
              <a:t>a</a:t>
            </a:r>
            <a:r>
              <a:rPr b="0" spc="165" dirty="0">
                <a:latin typeface="Verdana"/>
                <a:cs typeface="Verdana"/>
              </a:rPr>
              <a:t>l</a:t>
            </a:r>
            <a:r>
              <a:rPr b="0" spc="-229" dirty="0">
                <a:latin typeface="Verdana"/>
                <a:cs typeface="Verdana"/>
              </a:rPr>
              <a:t>y</a:t>
            </a:r>
            <a:r>
              <a:rPr b="0" spc="-220" dirty="0">
                <a:latin typeface="Verdana"/>
                <a:cs typeface="Verdana"/>
              </a:rPr>
              <a:t>s</a:t>
            </a:r>
            <a:r>
              <a:rPr b="0" spc="-75" dirty="0">
                <a:latin typeface="Verdana"/>
                <a:cs typeface="Verdana"/>
              </a:rPr>
              <a:t>i</a:t>
            </a:r>
            <a:r>
              <a:rPr b="0" spc="-215" dirty="0">
                <a:latin typeface="Verdana"/>
                <a:cs typeface="Verdana"/>
              </a:rPr>
              <a:t>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8237" y="688795"/>
            <a:ext cx="6836409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spc="330" dirty="0">
                <a:solidFill>
                  <a:srgbClr val="18588C"/>
                </a:solidFill>
                <a:latin typeface="Tahoma"/>
                <a:cs typeface="Tahoma"/>
              </a:rPr>
              <a:t>The</a:t>
            </a:r>
            <a:r>
              <a:rPr sz="8000" b="1" spc="-75" dirty="0">
                <a:solidFill>
                  <a:srgbClr val="18588C"/>
                </a:solidFill>
                <a:latin typeface="Tahoma"/>
                <a:cs typeface="Tahoma"/>
              </a:rPr>
              <a:t> </a:t>
            </a:r>
            <a:r>
              <a:rPr sz="8000" b="1" spc="265" dirty="0">
                <a:solidFill>
                  <a:srgbClr val="18588C"/>
                </a:solidFill>
                <a:latin typeface="Tahoma"/>
                <a:cs typeface="Tahoma"/>
              </a:rPr>
              <a:t>Solution</a:t>
            </a:r>
            <a:endParaRPr sz="8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76088" y="3851540"/>
            <a:ext cx="7153275" cy="1882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6100"/>
              </a:lnSpc>
              <a:spcBef>
                <a:spcPts val="95"/>
              </a:spcBef>
            </a:pPr>
            <a:r>
              <a:rPr sz="3500" spc="204" dirty="0">
                <a:latin typeface="Verdana"/>
                <a:cs typeface="Verdana"/>
              </a:rPr>
              <a:t>U</a:t>
            </a:r>
            <a:r>
              <a:rPr sz="3500" spc="-120" dirty="0">
                <a:latin typeface="Verdana"/>
                <a:cs typeface="Verdana"/>
              </a:rPr>
              <a:t>s</a:t>
            </a:r>
            <a:r>
              <a:rPr sz="3500" spc="-25" dirty="0">
                <a:latin typeface="Verdana"/>
                <a:cs typeface="Verdana"/>
              </a:rPr>
              <a:t>i</a:t>
            </a:r>
            <a:r>
              <a:rPr sz="3500" spc="145" dirty="0">
                <a:latin typeface="Verdana"/>
                <a:cs typeface="Verdana"/>
              </a:rPr>
              <a:t>n</a:t>
            </a:r>
            <a:r>
              <a:rPr sz="3500" spc="220" dirty="0">
                <a:latin typeface="Verdana"/>
                <a:cs typeface="Verdana"/>
              </a:rPr>
              <a:t>g</a:t>
            </a:r>
            <a:r>
              <a:rPr sz="3500" spc="-315" dirty="0">
                <a:latin typeface="Verdana"/>
                <a:cs typeface="Verdana"/>
              </a:rPr>
              <a:t> </a:t>
            </a:r>
            <a:r>
              <a:rPr sz="3500" spc="185" dirty="0">
                <a:latin typeface="Verdana"/>
                <a:cs typeface="Verdana"/>
              </a:rPr>
              <a:t>p</a:t>
            </a:r>
            <a:r>
              <a:rPr sz="3500" spc="20" dirty="0">
                <a:latin typeface="Verdana"/>
                <a:cs typeface="Verdana"/>
              </a:rPr>
              <a:t>e</a:t>
            </a:r>
            <a:r>
              <a:rPr sz="3500" spc="-100" dirty="0">
                <a:latin typeface="Verdana"/>
                <a:cs typeface="Verdana"/>
              </a:rPr>
              <a:t>r</a:t>
            </a:r>
            <a:r>
              <a:rPr sz="3500" spc="300" dirty="0">
                <a:latin typeface="Verdana"/>
                <a:cs typeface="Verdana"/>
              </a:rPr>
              <a:t>m</a:t>
            </a:r>
            <a:r>
              <a:rPr sz="3500" spc="-45" dirty="0">
                <a:latin typeface="Verdana"/>
                <a:cs typeface="Verdana"/>
              </a:rPr>
              <a:t>a</a:t>
            </a:r>
            <a:r>
              <a:rPr sz="3500" spc="145" dirty="0">
                <a:latin typeface="Verdana"/>
                <a:cs typeface="Verdana"/>
              </a:rPr>
              <a:t>n</a:t>
            </a:r>
            <a:r>
              <a:rPr sz="3500" spc="20" dirty="0">
                <a:latin typeface="Verdana"/>
                <a:cs typeface="Verdana"/>
              </a:rPr>
              <a:t>e</a:t>
            </a:r>
            <a:r>
              <a:rPr sz="3500" spc="145" dirty="0">
                <a:latin typeface="Verdana"/>
                <a:cs typeface="Verdana"/>
              </a:rPr>
              <a:t>n</a:t>
            </a:r>
            <a:r>
              <a:rPr sz="3500" spc="40" dirty="0">
                <a:latin typeface="Verdana"/>
                <a:cs typeface="Verdana"/>
              </a:rPr>
              <a:t>t</a:t>
            </a:r>
            <a:r>
              <a:rPr sz="3500" spc="-315" dirty="0">
                <a:latin typeface="Verdana"/>
                <a:cs typeface="Verdana"/>
              </a:rPr>
              <a:t> </a:t>
            </a:r>
            <a:r>
              <a:rPr sz="3500" spc="220" dirty="0">
                <a:latin typeface="Verdana"/>
                <a:cs typeface="Verdana"/>
              </a:rPr>
              <a:t>N</a:t>
            </a:r>
            <a:r>
              <a:rPr sz="3500" spc="195" dirty="0">
                <a:latin typeface="Verdana"/>
                <a:cs typeface="Verdana"/>
              </a:rPr>
              <a:t>F</a:t>
            </a:r>
            <a:r>
              <a:rPr sz="3500" spc="70" dirty="0">
                <a:latin typeface="Verdana"/>
                <a:cs typeface="Verdana"/>
              </a:rPr>
              <a:t>C</a:t>
            </a:r>
            <a:r>
              <a:rPr sz="3500" spc="-315" dirty="0">
                <a:latin typeface="Verdana"/>
                <a:cs typeface="Verdana"/>
              </a:rPr>
              <a:t> </a:t>
            </a:r>
            <a:r>
              <a:rPr sz="3500" spc="185" dirty="0">
                <a:latin typeface="Verdana"/>
                <a:cs typeface="Verdana"/>
              </a:rPr>
              <a:t>b</a:t>
            </a:r>
            <a:r>
              <a:rPr sz="3500" spc="135" dirty="0">
                <a:latin typeface="Verdana"/>
                <a:cs typeface="Verdana"/>
              </a:rPr>
              <a:t>u</a:t>
            </a:r>
            <a:r>
              <a:rPr sz="3500" spc="-120" dirty="0">
                <a:latin typeface="Verdana"/>
                <a:cs typeface="Verdana"/>
              </a:rPr>
              <a:t>s</a:t>
            </a:r>
            <a:r>
              <a:rPr sz="3500" spc="-25" dirty="0">
                <a:latin typeface="Verdana"/>
                <a:cs typeface="Verdana"/>
              </a:rPr>
              <a:t>i</a:t>
            </a:r>
            <a:r>
              <a:rPr sz="3500" spc="145" dirty="0">
                <a:latin typeface="Verdana"/>
                <a:cs typeface="Verdana"/>
              </a:rPr>
              <a:t>n</a:t>
            </a:r>
            <a:r>
              <a:rPr sz="3500" spc="20" dirty="0">
                <a:latin typeface="Verdana"/>
                <a:cs typeface="Verdana"/>
              </a:rPr>
              <a:t>e</a:t>
            </a:r>
            <a:r>
              <a:rPr sz="3500" spc="-120" dirty="0">
                <a:latin typeface="Verdana"/>
                <a:cs typeface="Verdana"/>
              </a:rPr>
              <a:t>s</a:t>
            </a:r>
            <a:r>
              <a:rPr sz="3500" spc="-90" dirty="0">
                <a:latin typeface="Verdana"/>
                <a:cs typeface="Verdana"/>
              </a:rPr>
              <a:t>s  </a:t>
            </a:r>
            <a:r>
              <a:rPr sz="3500" spc="65" dirty="0">
                <a:latin typeface="Verdana"/>
                <a:cs typeface="Verdana"/>
              </a:rPr>
              <a:t>C</a:t>
            </a:r>
            <a:r>
              <a:rPr sz="3500" spc="-45" dirty="0">
                <a:latin typeface="Verdana"/>
                <a:cs typeface="Verdana"/>
              </a:rPr>
              <a:t>a</a:t>
            </a:r>
            <a:r>
              <a:rPr sz="3500" spc="-100" dirty="0">
                <a:latin typeface="Verdana"/>
                <a:cs typeface="Verdana"/>
              </a:rPr>
              <a:t>r</a:t>
            </a:r>
            <a:r>
              <a:rPr sz="3500" spc="185" dirty="0">
                <a:latin typeface="Verdana"/>
                <a:cs typeface="Verdana"/>
              </a:rPr>
              <a:t>d</a:t>
            </a:r>
            <a:r>
              <a:rPr sz="3500" spc="-114" dirty="0">
                <a:latin typeface="Verdana"/>
                <a:cs typeface="Verdana"/>
              </a:rPr>
              <a:t>s</a:t>
            </a:r>
            <a:r>
              <a:rPr sz="3500" spc="-315" dirty="0">
                <a:latin typeface="Verdana"/>
                <a:cs typeface="Verdana"/>
              </a:rPr>
              <a:t> </a:t>
            </a:r>
            <a:r>
              <a:rPr sz="3500" spc="-25" dirty="0">
                <a:latin typeface="Verdana"/>
                <a:cs typeface="Verdana"/>
              </a:rPr>
              <a:t>i</a:t>
            </a:r>
            <a:r>
              <a:rPr sz="3500" spc="145" dirty="0">
                <a:latin typeface="Verdana"/>
                <a:cs typeface="Verdana"/>
              </a:rPr>
              <a:t>n</a:t>
            </a:r>
            <a:r>
              <a:rPr sz="3500" spc="-120" dirty="0">
                <a:latin typeface="Verdana"/>
                <a:cs typeface="Verdana"/>
              </a:rPr>
              <a:t>s</a:t>
            </a:r>
            <a:r>
              <a:rPr sz="3500" spc="35" dirty="0">
                <a:latin typeface="Verdana"/>
                <a:cs typeface="Verdana"/>
              </a:rPr>
              <a:t>t</a:t>
            </a:r>
            <a:r>
              <a:rPr sz="3500" spc="20" dirty="0">
                <a:latin typeface="Verdana"/>
                <a:cs typeface="Verdana"/>
              </a:rPr>
              <a:t>e</a:t>
            </a:r>
            <a:r>
              <a:rPr sz="3500" spc="-45" dirty="0">
                <a:latin typeface="Verdana"/>
                <a:cs typeface="Verdana"/>
              </a:rPr>
              <a:t>a</a:t>
            </a:r>
            <a:r>
              <a:rPr sz="3500" spc="190" dirty="0">
                <a:latin typeface="Verdana"/>
                <a:cs typeface="Verdana"/>
              </a:rPr>
              <a:t>d</a:t>
            </a:r>
            <a:r>
              <a:rPr sz="3500" spc="-315" dirty="0">
                <a:latin typeface="Verdana"/>
                <a:cs typeface="Verdana"/>
              </a:rPr>
              <a:t> </a:t>
            </a:r>
            <a:r>
              <a:rPr sz="3500" spc="65" dirty="0">
                <a:latin typeface="Verdana"/>
                <a:cs typeface="Verdana"/>
              </a:rPr>
              <a:t>o</a:t>
            </a:r>
            <a:r>
              <a:rPr sz="3500" spc="-45" dirty="0">
                <a:latin typeface="Verdana"/>
                <a:cs typeface="Verdana"/>
              </a:rPr>
              <a:t>f</a:t>
            </a:r>
            <a:r>
              <a:rPr sz="3500" spc="-315" dirty="0">
                <a:latin typeface="Verdana"/>
                <a:cs typeface="Verdana"/>
              </a:rPr>
              <a:t> </a:t>
            </a:r>
            <a:r>
              <a:rPr sz="3500" spc="395" dirty="0">
                <a:latin typeface="Verdana"/>
                <a:cs typeface="Verdana"/>
              </a:rPr>
              <a:t>P</a:t>
            </a:r>
            <a:r>
              <a:rPr sz="3500" spc="-45" dirty="0">
                <a:latin typeface="Verdana"/>
                <a:cs typeface="Verdana"/>
              </a:rPr>
              <a:t>a</a:t>
            </a:r>
            <a:r>
              <a:rPr sz="3500" spc="185" dirty="0">
                <a:latin typeface="Verdana"/>
                <a:cs typeface="Verdana"/>
              </a:rPr>
              <a:t>p</a:t>
            </a:r>
            <a:r>
              <a:rPr sz="3500" spc="20" dirty="0">
                <a:latin typeface="Verdana"/>
                <a:cs typeface="Verdana"/>
              </a:rPr>
              <a:t>e</a:t>
            </a:r>
            <a:r>
              <a:rPr sz="3500" spc="-95" dirty="0">
                <a:latin typeface="Verdana"/>
                <a:cs typeface="Verdana"/>
              </a:rPr>
              <a:t>r</a:t>
            </a:r>
            <a:r>
              <a:rPr sz="3500" spc="-315" dirty="0">
                <a:latin typeface="Verdana"/>
                <a:cs typeface="Verdana"/>
              </a:rPr>
              <a:t> </a:t>
            </a:r>
            <a:r>
              <a:rPr sz="3500" spc="229" dirty="0">
                <a:latin typeface="Verdana"/>
                <a:cs typeface="Verdana"/>
              </a:rPr>
              <a:t>B</a:t>
            </a:r>
            <a:r>
              <a:rPr sz="3500" spc="135" dirty="0">
                <a:latin typeface="Verdana"/>
                <a:cs typeface="Verdana"/>
              </a:rPr>
              <a:t>u</a:t>
            </a:r>
            <a:r>
              <a:rPr sz="3500" spc="-120" dirty="0">
                <a:latin typeface="Verdana"/>
                <a:cs typeface="Verdana"/>
              </a:rPr>
              <a:t>s</a:t>
            </a:r>
            <a:r>
              <a:rPr sz="3500" spc="-25" dirty="0">
                <a:latin typeface="Verdana"/>
                <a:cs typeface="Verdana"/>
              </a:rPr>
              <a:t>i</a:t>
            </a:r>
            <a:r>
              <a:rPr sz="3500" spc="145" dirty="0">
                <a:latin typeface="Verdana"/>
                <a:cs typeface="Verdana"/>
              </a:rPr>
              <a:t>n</a:t>
            </a:r>
            <a:r>
              <a:rPr sz="3500" spc="20" dirty="0">
                <a:latin typeface="Verdana"/>
                <a:cs typeface="Verdana"/>
              </a:rPr>
              <a:t>e</a:t>
            </a:r>
            <a:r>
              <a:rPr sz="3500" spc="-120" dirty="0">
                <a:latin typeface="Verdana"/>
                <a:cs typeface="Verdana"/>
              </a:rPr>
              <a:t>s</a:t>
            </a:r>
            <a:r>
              <a:rPr sz="3500" spc="-90" dirty="0">
                <a:latin typeface="Verdana"/>
                <a:cs typeface="Verdana"/>
              </a:rPr>
              <a:t>s  </a:t>
            </a:r>
            <a:r>
              <a:rPr sz="3500" spc="30" dirty="0">
                <a:latin typeface="Verdana"/>
                <a:cs typeface="Verdana"/>
              </a:rPr>
              <a:t>Card</a:t>
            </a:r>
            <a:endParaRPr sz="3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8287999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9D9D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480</Words>
  <Application>Microsoft Macintosh PowerPoint</Application>
  <PresentationFormat>Custom</PresentationFormat>
  <Paragraphs>98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Lucida Sans Unicode</vt:lpstr>
      <vt:lpstr>Tahoma</vt:lpstr>
      <vt:lpstr>Trebuchet MS</vt:lpstr>
      <vt:lpstr>Verdana</vt:lpstr>
      <vt:lpstr>Office Theme</vt:lpstr>
      <vt:lpstr>Proje</vt:lpstr>
      <vt:lpstr>Table of content</vt:lpstr>
      <vt:lpstr>Table of content</vt:lpstr>
      <vt:lpstr>The problem Over 6 billion paper business</vt:lpstr>
      <vt:lpstr>Data Analysis</vt:lpstr>
      <vt:lpstr>Data Analysis</vt:lpstr>
      <vt:lpstr>PowerPoint Presentation</vt:lpstr>
      <vt:lpstr>PowerPoint Presentation</vt:lpstr>
      <vt:lpstr>PowerPoint Presentation</vt:lpstr>
      <vt:lpstr>PowerPoint Presentation</vt:lpstr>
      <vt:lpstr>Goals</vt:lpstr>
      <vt:lpstr>Goals</vt:lpstr>
      <vt:lpstr>Secondary Data  Analysis</vt:lpstr>
      <vt:lpstr>Secondary Data  Analysis</vt:lpstr>
      <vt:lpstr>Deliverables</vt:lpstr>
      <vt:lpstr>Success Criteria</vt:lpstr>
      <vt:lpstr>Project  Management  Strategy</vt:lpstr>
      <vt:lpstr>Budget</vt:lpstr>
      <vt:lpstr>Project Requirements</vt:lpstr>
      <vt:lpstr>Project Requirements</vt:lpstr>
      <vt:lpstr>Project Requirements</vt:lpstr>
      <vt:lpstr>Project Requirements</vt:lpstr>
      <vt:lpstr>Project Requirements</vt:lpstr>
      <vt:lpstr>PowerPoint Presentation</vt:lpstr>
      <vt:lpstr>Conclusion</vt:lpstr>
      <vt:lpstr>The Project Manager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business cards VS Near-field communication cards</dc:title>
  <dc:creator>saif haddad</dc:creator>
  <cp:keywords>DAFYm0dxjaE,BAFLY-ZkE5w</cp:keywords>
  <cp:lastModifiedBy>SAIF HADDAD</cp:lastModifiedBy>
  <cp:revision>1</cp:revision>
  <dcterms:created xsi:type="dcterms:W3CDTF">2023-01-31T10:59:53Z</dcterms:created>
  <dcterms:modified xsi:type="dcterms:W3CDTF">2023-01-31T11:01:41Z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2023-01-31T00:00:00Z</vt:filetime>
  </property>
  <property fmtid="{D5CDD505-2E9C-101B-9397-08002B2CF9AE}" pid="3" name="Creator">
    <vt:lpwstr>Canva</vt:lpwstr>
  </property>
  <property fmtid="{D5CDD505-2E9C-101B-9397-08002B2CF9AE}" pid="4" name="LastSaved">
    <vt:filetime>2023-01-31T00:00:00Z</vt:filetime>
  </property>
</Properties>
</file>