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2" r:id="rId8"/>
    <p:sldId id="301" r:id="rId9"/>
    <p:sldId id="263" r:id="rId10"/>
    <p:sldId id="304" r:id="rId11"/>
    <p:sldId id="307" r:id="rId12"/>
    <p:sldId id="279" r:id="rId13"/>
    <p:sldId id="306" r:id="rId14"/>
    <p:sldId id="308" r:id="rId15"/>
    <p:sldId id="305" r:id="rId16"/>
    <p:sldId id="309" r:id="rId17"/>
    <p:sldId id="264" r:id="rId18"/>
    <p:sldId id="265" r:id="rId19"/>
    <p:sldId id="266" r:id="rId20"/>
    <p:sldId id="295" r:id="rId21"/>
    <p:sldId id="296" r:id="rId22"/>
    <p:sldId id="297" r:id="rId23"/>
    <p:sldId id="298" r:id="rId24"/>
    <p:sldId id="299" r:id="rId25"/>
    <p:sldId id="300" r:id="rId26"/>
    <p:sldId id="267" r:id="rId27"/>
    <p:sldId id="268" r:id="rId28"/>
    <p:sldId id="269" r:id="rId29"/>
    <p:sldId id="270" r:id="rId30"/>
    <p:sldId id="271" r:id="rId31"/>
    <p:sldId id="272" r:id="rId32"/>
    <p:sldId id="273" r:id="rId33"/>
    <p:sldId id="274" r:id="rId34"/>
    <p:sldId id="275" r:id="rId35"/>
    <p:sldId id="278" r:id="rId36"/>
    <p:sldId id="276" r:id="rId37"/>
    <p:sldId id="277" r:id="rId38"/>
    <p:sldId id="292" r:id="rId39"/>
    <p:sldId id="294" r:id="rId40"/>
    <p:sldId id="285" r:id="rId41"/>
    <p:sldId id="286" r:id="rId42"/>
    <p:sldId id="287" r:id="rId43"/>
    <p:sldId id="291" r:id="rId44"/>
    <p:sldId id="290" r:id="rId45"/>
    <p:sldId id="288" r:id="rId46"/>
    <p:sldId id="289" r:id="rId47"/>
    <p:sldId id="280" r:id="rId48"/>
    <p:sldId id="281" r:id="rId49"/>
    <p:sldId id="283" r:id="rId50"/>
    <p:sldId id="282" r:id="rId51"/>
    <p:sldId id="284" r:id="rId52"/>
    <p:sldId id="302" r:id="rId53"/>
    <p:sldId id="303" r:id="rId54"/>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ata1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png"/><Relationship Id="rId1" Type="http://schemas.openxmlformats.org/officeDocument/2006/relationships/image" Target="../media/image67.jpeg"/><Relationship Id="rId4" Type="http://schemas.openxmlformats.org/officeDocument/2006/relationships/image" Target="../media/image70.jpeg"/></Relationships>
</file>

<file path=ppt/diagrams/_rels/data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13.svg"/></Relationships>
</file>

<file path=ppt/diagrams/_rels/data16.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78.png"/><Relationship Id="rId3" Type="http://schemas.openxmlformats.org/officeDocument/2006/relationships/image" Target="../media/image22.png"/><Relationship Id="rId7" Type="http://schemas.openxmlformats.org/officeDocument/2006/relationships/image" Target="../media/image76.png"/><Relationship Id="rId12" Type="http://schemas.openxmlformats.org/officeDocument/2006/relationships/image" Target="../media/image47.sv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29.svg"/><Relationship Id="rId11" Type="http://schemas.openxmlformats.org/officeDocument/2006/relationships/image" Target="../media/image46.png"/><Relationship Id="rId5" Type="http://schemas.openxmlformats.org/officeDocument/2006/relationships/image" Target="../media/image28.png"/><Relationship Id="rId10" Type="http://schemas.openxmlformats.org/officeDocument/2006/relationships/image" Target="../media/image17.svg"/><Relationship Id="rId4" Type="http://schemas.openxmlformats.org/officeDocument/2006/relationships/image" Target="../media/image23.svg"/><Relationship Id="rId9" Type="http://schemas.openxmlformats.org/officeDocument/2006/relationships/image" Target="../media/image16.png"/><Relationship Id="rId14" Type="http://schemas.openxmlformats.org/officeDocument/2006/relationships/image" Target="../media/image79.svg"/></Relationships>
</file>

<file path=ppt/diagrams/_rels/data1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1.png"/><Relationship Id="rId7"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2.svg"/></Relationships>
</file>

<file path=ppt/diagrams/_rels/data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diagrams/_rels/data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ata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ata23.xml.rels><?xml version="1.0" encoding="UTF-8" standalone="yes"?>
<Relationships xmlns="http://schemas.openxmlformats.org/package/2006/relationships"><Relationship Id="rId2" Type="http://schemas.openxmlformats.org/officeDocument/2006/relationships/image" Target="../media/image92.svg"/><Relationship Id="rId1" Type="http://schemas.openxmlformats.org/officeDocument/2006/relationships/image" Target="../media/image91.png"/></Relationships>
</file>

<file path=ppt/diagrams/_rels/data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ata2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23.svg"/></Relationships>
</file>

<file path=ppt/diagrams/_rels/data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13.svg"/></Relationships>
</file>

<file path=ppt/diagrams/_rels/data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svg"/><Relationship Id="rId1" Type="http://schemas.openxmlformats.org/officeDocument/2006/relationships/image" Target="../media/image97.png"/><Relationship Id="rId4" Type="http://schemas.openxmlformats.org/officeDocument/2006/relationships/image" Target="../media/image100.svg"/></Relationships>
</file>

<file path=ppt/diagrams/_rels/data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ata2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04.svg"/></Relationships>
</file>

<file path=ppt/diagrams/_rels/data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4.svg"/><Relationship Id="rId5" Type="http://schemas.openxmlformats.org/officeDocument/2006/relationships/image" Target="../media/image113.png"/><Relationship Id="rId4" Type="http://schemas.openxmlformats.org/officeDocument/2006/relationships/image" Target="../media/image112.svg"/></Relationships>
</file>

<file path=ppt/diagrams/_rels/data34.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8.svg"/><Relationship Id="rId5" Type="http://schemas.openxmlformats.org/officeDocument/2006/relationships/image" Target="../media/image117.png"/><Relationship Id="rId4" Type="http://schemas.openxmlformats.org/officeDocument/2006/relationships/image" Target="../media/image116.svg"/></Relationships>
</file>

<file path=ppt/diagrams/_rels/data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2.svg"/><Relationship Id="rId1" Type="http://schemas.openxmlformats.org/officeDocument/2006/relationships/image" Target="../media/image12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diagrams/_rels/data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0.png"/><Relationship Id="rId7" Type="http://schemas.openxmlformats.org/officeDocument/2006/relationships/image" Target="../media/image16.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41.svg"/></Relationships>
</file>

<file path=ppt/diagrams/_rels/data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6.png"/><Relationship Id="rId7" Type="http://schemas.openxmlformats.org/officeDocument/2006/relationships/image" Target="../media/image12.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png"/><Relationship Id="rId1" Type="http://schemas.openxmlformats.org/officeDocument/2006/relationships/image" Target="../media/image67.jpeg"/><Relationship Id="rId4" Type="http://schemas.openxmlformats.org/officeDocument/2006/relationships/image" Target="../media/image70.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13.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78.png"/><Relationship Id="rId3" Type="http://schemas.openxmlformats.org/officeDocument/2006/relationships/image" Target="../media/image22.png"/><Relationship Id="rId7" Type="http://schemas.openxmlformats.org/officeDocument/2006/relationships/image" Target="../media/image76.png"/><Relationship Id="rId12" Type="http://schemas.openxmlformats.org/officeDocument/2006/relationships/image" Target="../media/image47.sv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29.svg"/><Relationship Id="rId11" Type="http://schemas.openxmlformats.org/officeDocument/2006/relationships/image" Target="../media/image46.png"/><Relationship Id="rId5" Type="http://schemas.openxmlformats.org/officeDocument/2006/relationships/image" Target="../media/image28.png"/><Relationship Id="rId10" Type="http://schemas.openxmlformats.org/officeDocument/2006/relationships/image" Target="../media/image17.svg"/><Relationship Id="rId4" Type="http://schemas.openxmlformats.org/officeDocument/2006/relationships/image" Target="../media/image23.svg"/><Relationship Id="rId9" Type="http://schemas.openxmlformats.org/officeDocument/2006/relationships/image" Target="../media/image16.png"/><Relationship Id="rId14" Type="http://schemas.openxmlformats.org/officeDocument/2006/relationships/image" Target="../media/image79.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1.png"/><Relationship Id="rId7"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8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rawing23.xml.rels><?xml version="1.0" encoding="UTF-8" standalone="yes"?>
<Relationships xmlns="http://schemas.openxmlformats.org/package/2006/relationships"><Relationship Id="rId2" Type="http://schemas.openxmlformats.org/officeDocument/2006/relationships/image" Target="../media/image92.svg"/><Relationship Id="rId1" Type="http://schemas.openxmlformats.org/officeDocument/2006/relationships/image" Target="../media/image91.png"/></Relationships>
</file>

<file path=ppt/diagrams/_rels/drawing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2.svg"/><Relationship Id="rId1" Type="http://schemas.openxmlformats.org/officeDocument/2006/relationships/image" Target="../media/image91.png"/><Relationship Id="rId4" Type="http://schemas.openxmlformats.org/officeDocument/2006/relationships/image" Target="../media/image13.svg"/></Relationships>
</file>

<file path=ppt/diagrams/_rels/drawing2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23.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13.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svg"/><Relationship Id="rId1" Type="http://schemas.openxmlformats.org/officeDocument/2006/relationships/image" Target="../media/image97.png"/><Relationship Id="rId4" Type="http://schemas.openxmlformats.org/officeDocument/2006/relationships/image" Target="../media/image100.svg"/></Relationships>
</file>

<file path=ppt/diagrams/_rels/drawing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04.svg"/><Relationship Id="rId5" Type="http://schemas.openxmlformats.org/officeDocument/2006/relationships/image" Target="../media/image103.png"/><Relationship Id="rId4" Type="http://schemas.openxmlformats.org/officeDocument/2006/relationships/image" Target="../media/image102.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04.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4.svg"/><Relationship Id="rId5" Type="http://schemas.openxmlformats.org/officeDocument/2006/relationships/image" Target="../media/image113.png"/><Relationship Id="rId4" Type="http://schemas.openxmlformats.org/officeDocument/2006/relationships/image" Target="../media/image112.svg"/></Relationships>
</file>

<file path=ppt/diagrams/_rels/drawing34.xml.rels><?xml version="1.0" encoding="UTF-8" standalone="yes"?>
<Relationships xmlns="http://schemas.openxmlformats.org/package/2006/relationships"><Relationship Id="rId8" Type="http://schemas.openxmlformats.org/officeDocument/2006/relationships/image" Target="../media/image120.sv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0.svg"/><Relationship Id="rId1" Type="http://schemas.openxmlformats.org/officeDocument/2006/relationships/image" Target="../media/image109.png"/><Relationship Id="rId6" Type="http://schemas.openxmlformats.org/officeDocument/2006/relationships/image" Target="../media/image118.svg"/><Relationship Id="rId5" Type="http://schemas.openxmlformats.org/officeDocument/2006/relationships/image" Target="../media/image117.png"/><Relationship Id="rId4" Type="http://schemas.openxmlformats.org/officeDocument/2006/relationships/image" Target="../media/image116.svg"/></Relationships>
</file>

<file path=ppt/diagrams/_rels/drawing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2.svg"/><Relationship Id="rId1" Type="http://schemas.openxmlformats.org/officeDocument/2006/relationships/image" Target="../media/image121.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diagrams/_rels/drawing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40.png"/><Relationship Id="rId7" Type="http://schemas.openxmlformats.org/officeDocument/2006/relationships/image" Target="../media/image16.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6.png"/><Relationship Id="rId7" Type="http://schemas.openxmlformats.org/officeDocument/2006/relationships/image" Target="../media/image12.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9CC4D-DB7D-4F9A-BF1F-B96375AB12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C71FC6-14E6-47FF-B717-DF967F32C5AC}">
      <dgm:prSet/>
      <dgm:spPr/>
      <dgm:t>
        <a:bodyPr/>
        <a:lstStyle/>
        <a:p>
          <a:pPr>
            <a:lnSpc>
              <a:spcPct val="100000"/>
            </a:lnSpc>
          </a:pPr>
          <a:r>
            <a:rPr lang="en-US"/>
            <a:t>Historical background.</a:t>
          </a:r>
        </a:p>
      </dgm:t>
    </dgm:pt>
    <dgm:pt modelId="{8659EBA1-31E2-4761-A70C-619EC422AA1C}" type="parTrans" cxnId="{18291A43-AAE1-44D3-A47A-C4E825ED91E7}">
      <dgm:prSet/>
      <dgm:spPr/>
      <dgm:t>
        <a:bodyPr/>
        <a:lstStyle/>
        <a:p>
          <a:endParaRPr lang="en-US"/>
        </a:p>
      </dgm:t>
    </dgm:pt>
    <dgm:pt modelId="{3D1F9156-3EC9-4990-8A1B-277FD446028D}" type="sibTrans" cxnId="{18291A43-AAE1-44D3-A47A-C4E825ED91E7}">
      <dgm:prSet/>
      <dgm:spPr/>
      <dgm:t>
        <a:bodyPr/>
        <a:lstStyle/>
        <a:p>
          <a:endParaRPr lang="en-US"/>
        </a:p>
      </dgm:t>
    </dgm:pt>
    <dgm:pt modelId="{5A64D659-2766-4B1A-A1C0-7387754CB94A}">
      <dgm:prSet/>
      <dgm:spPr/>
      <dgm:t>
        <a:bodyPr/>
        <a:lstStyle/>
        <a:p>
          <a:pPr>
            <a:lnSpc>
              <a:spcPct val="100000"/>
            </a:lnSpc>
          </a:pPr>
          <a:r>
            <a:rPr lang="en-US"/>
            <a:t>Theoretical background.</a:t>
          </a:r>
        </a:p>
      </dgm:t>
    </dgm:pt>
    <dgm:pt modelId="{36AF6B13-7162-4296-88E5-FCE4DAC19043}" type="parTrans" cxnId="{526DDD3F-ED23-4470-BC82-50A71F3BCA61}">
      <dgm:prSet/>
      <dgm:spPr/>
      <dgm:t>
        <a:bodyPr/>
        <a:lstStyle/>
        <a:p>
          <a:endParaRPr lang="en-US"/>
        </a:p>
      </dgm:t>
    </dgm:pt>
    <dgm:pt modelId="{87C471BC-D73C-430F-A093-4640015DAF0F}" type="sibTrans" cxnId="{526DDD3F-ED23-4470-BC82-50A71F3BCA61}">
      <dgm:prSet/>
      <dgm:spPr/>
      <dgm:t>
        <a:bodyPr/>
        <a:lstStyle/>
        <a:p>
          <a:endParaRPr lang="en-US"/>
        </a:p>
      </dgm:t>
    </dgm:pt>
    <dgm:pt modelId="{383643EF-3261-48A4-996D-744D7AD4DA63}">
      <dgm:prSet/>
      <dgm:spPr/>
      <dgm:t>
        <a:bodyPr/>
        <a:lstStyle/>
        <a:p>
          <a:pPr>
            <a:lnSpc>
              <a:spcPct val="100000"/>
            </a:lnSpc>
          </a:pPr>
          <a:r>
            <a:rPr lang="en-US"/>
            <a:t>Tools</a:t>
          </a:r>
        </a:p>
      </dgm:t>
    </dgm:pt>
    <dgm:pt modelId="{09448AAF-34AB-4AE3-A27B-FD6BF6DE5575}" type="parTrans" cxnId="{2AF6964D-F4F2-4D30-AA39-2D669804CB76}">
      <dgm:prSet/>
      <dgm:spPr/>
      <dgm:t>
        <a:bodyPr/>
        <a:lstStyle/>
        <a:p>
          <a:endParaRPr lang="en-US"/>
        </a:p>
      </dgm:t>
    </dgm:pt>
    <dgm:pt modelId="{0AEA1CB5-BEAE-407C-87E2-FBD3E1504276}" type="sibTrans" cxnId="{2AF6964D-F4F2-4D30-AA39-2D669804CB76}">
      <dgm:prSet/>
      <dgm:spPr/>
      <dgm:t>
        <a:bodyPr/>
        <a:lstStyle/>
        <a:p>
          <a:endParaRPr lang="en-US"/>
        </a:p>
      </dgm:t>
    </dgm:pt>
    <dgm:pt modelId="{73C0749D-2016-4478-A1EC-B78235856884}" type="pres">
      <dgm:prSet presAssocID="{03F9CC4D-DB7D-4F9A-BF1F-B96375AB123C}" presName="root" presStyleCnt="0">
        <dgm:presLayoutVars>
          <dgm:dir/>
          <dgm:resizeHandles val="exact"/>
        </dgm:presLayoutVars>
      </dgm:prSet>
      <dgm:spPr/>
    </dgm:pt>
    <dgm:pt modelId="{EF1D5C45-BD7D-4577-8AB9-F700DC41DB49}" type="pres">
      <dgm:prSet presAssocID="{66C71FC6-14E6-47FF-B717-DF967F32C5AC}" presName="compNode" presStyleCnt="0"/>
      <dgm:spPr/>
    </dgm:pt>
    <dgm:pt modelId="{EF810AD5-052B-48E7-996D-216B3FD3E6EB}" type="pres">
      <dgm:prSet presAssocID="{66C71FC6-14E6-47FF-B717-DF967F32C5AC}" presName="bgRect" presStyleLbl="bgShp" presStyleIdx="0" presStyleCnt="3"/>
      <dgm:spPr/>
    </dgm:pt>
    <dgm:pt modelId="{7F13841D-EA9B-49E1-99DE-EA130B69641D}" type="pres">
      <dgm:prSet presAssocID="{66C71FC6-14E6-47FF-B717-DF967F32C5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09207F2B-DC40-4FE1-85FF-D1D33BF7FE6A}" type="pres">
      <dgm:prSet presAssocID="{66C71FC6-14E6-47FF-B717-DF967F32C5AC}" presName="spaceRect" presStyleCnt="0"/>
      <dgm:spPr/>
    </dgm:pt>
    <dgm:pt modelId="{02C1241F-1CC5-414C-ABBE-A3B543A48250}" type="pres">
      <dgm:prSet presAssocID="{66C71FC6-14E6-47FF-B717-DF967F32C5AC}" presName="parTx" presStyleLbl="revTx" presStyleIdx="0" presStyleCnt="3">
        <dgm:presLayoutVars>
          <dgm:chMax val="0"/>
          <dgm:chPref val="0"/>
        </dgm:presLayoutVars>
      </dgm:prSet>
      <dgm:spPr/>
    </dgm:pt>
    <dgm:pt modelId="{BD2DD1CB-3744-47F2-B002-DFB99F7F037C}" type="pres">
      <dgm:prSet presAssocID="{3D1F9156-3EC9-4990-8A1B-277FD446028D}" presName="sibTrans" presStyleCnt="0"/>
      <dgm:spPr/>
    </dgm:pt>
    <dgm:pt modelId="{A7F2DDD0-7203-4038-B3E7-078B4F59EDE1}" type="pres">
      <dgm:prSet presAssocID="{5A64D659-2766-4B1A-A1C0-7387754CB94A}" presName="compNode" presStyleCnt="0"/>
      <dgm:spPr/>
    </dgm:pt>
    <dgm:pt modelId="{56DFC2B6-D16C-4B30-BA61-0EEC2EBC1874}" type="pres">
      <dgm:prSet presAssocID="{5A64D659-2766-4B1A-A1C0-7387754CB94A}" presName="bgRect" presStyleLbl="bgShp" presStyleIdx="1" presStyleCnt="3"/>
      <dgm:spPr/>
    </dgm:pt>
    <dgm:pt modelId="{AE5B62CB-1EF0-4426-83A8-AB292820304C}" type="pres">
      <dgm:prSet presAssocID="{5A64D659-2766-4B1A-A1C0-7387754CB9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CDEF6C9B-E432-47BE-BD8F-270CC91AFF59}" type="pres">
      <dgm:prSet presAssocID="{5A64D659-2766-4B1A-A1C0-7387754CB94A}" presName="spaceRect" presStyleCnt="0"/>
      <dgm:spPr/>
    </dgm:pt>
    <dgm:pt modelId="{9C40A882-1C17-4075-B3BE-88D5E5061D85}" type="pres">
      <dgm:prSet presAssocID="{5A64D659-2766-4B1A-A1C0-7387754CB94A}" presName="parTx" presStyleLbl="revTx" presStyleIdx="1" presStyleCnt="3">
        <dgm:presLayoutVars>
          <dgm:chMax val="0"/>
          <dgm:chPref val="0"/>
        </dgm:presLayoutVars>
      </dgm:prSet>
      <dgm:spPr/>
    </dgm:pt>
    <dgm:pt modelId="{C94A1542-6C77-43E8-A0B5-6B5E734F2C55}" type="pres">
      <dgm:prSet presAssocID="{87C471BC-D73C-430F-A093-4640015DAF0F}" presName="sibTrans" presStyleCnt="0"/>
      <dgm:spPr/>
    </dgm:pt>
    <dgm:pt modelId="{DF8D4129-03D1-4E91-8EC9-CEE999B22A72}" type="pres">
      <dgm:prSet presAssocID="{383643EF-3261-48A4-996D-744D7AD4DA63}" presName="compNode" presStyleCnt="0"/>
      <dgm:spPr/>
    </dgm:pt>
    <dgm:pt modelId="{CD9B4AB6-60F0-4EF0-BCED-6A28B9081475}" type="pres">
      <dgm:prSet presAssocID="{383643EF-3261-48A4-996D-744D7AD4DA63}" presName="bgRect" presStyleLbl="bgShp" presStyleIdx="2" presStyleCnt="3"/>
      <dgm:spPr/>
    </dgm:pt>
    <dgm:pt modelId="{64245FD0-62A6-44E4-8F26-61B06AB8EFDE}" type="pres">
      <dgm:prSet presAssocID="{383643EF-3261-48A4-996D-744D7AD4DA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39FD513A-19E1-4A6B-8388-F468A93B96B2}" type="pres">
      <dgm:prSet presAssocID="{383643EF-3261-48A4-996D-744D7AD4DA63}" presName="spaceRect" presStyleCnt="0"/>
      <dgm:spPr/>
    </dgm:pt>
    <dgm:pt modelId="{4E8DF58C-5758-419C-B0D7-43CBE6419419}" type="pres">
      <dgm:prSet presAssocID="{383643EF-3261-48A4-996D-744D7AD4DA63}" presName="parTx" presStyleLbl="revTx" presStyleIdx="2" presStyleCnt="3">
        <dgm:presLayoutVars>
          <dgm:chMax val="0"/>
          <dgm:chPref val="0"/>
        </dgm:presLayoutVars>
      </dgm:prSet>
      <dgm:spPr/>
    </dgm:pt>
  </dgm:ptLst>
  <dgm:cxnLst>
    <dgm:cxn modelId="{185BE027-58C2-434F-880D-8285B54B05F1}" type="presOf" srcId="{383643EF-3261-48A4-996D-744D7AD4DA63}" destId="{4E8DF58C-5758-419C-B0D7-43CBE6419419}" srcOrd="0" destOrd="0" presId="urn:microsoft.com/office/officeart/2018/2/layout/IconVerticalSolidList"/>
    <dgm:cxn modelId="{EC95D52D-324B-4B09-BA96-45C671F7D569}" type="presOf" srcId="{66C71FC6-14E6-47FF-B717-DF967F32C5AC}" destId="{02C1241F-1CC5-414C-ABBE-A3B543A48250}" srcOrd="0" destOrd="0" presId="urn:microsoft.com/office/officeart/2018/2/layout/IconVerticalSolidList"/>
    <dgm:cxn modelId="{3478F53B-141F-41AC-97E3-FABA1B649B84}" type="presOf" srcId="{03F9CC4D-DB7D-4F9A-BF1F-B96375AB123C}" destId="{73C0749D-2016-4478-A1EC-B78235856884}" srcOrd="0" destOrd="0" presId="urn:microsoft.com/office/officeart/2018/2/layout/IconVerticalSolidList"/>
    <dgm:cxn modelId="{526DDD3F-ED23-4470-BC82-50A71F3BCA61}" srcId="{03F9CC4D-DB7D-4F9A-BF1F-B96375AB123C}" destId="{5A64D659-2766-4B1A-A1C0-7387754CB94A}" srcOrd="1" destOrd="0" parTransId="{36AF6B13-7162-4296-88E5-FCE4DAC19043}" sibTransId="{87C471BC-D73C-430F-A093-4640015DAF0F}"/>
    <dgm:cxn modelId="{18291A43-AAE1-44D3-A47A-C4E825ED91E7}" srcId="{03F9CC4D-DB7D-4F9A-BF1F-B96375AB123C}" destId="{66C71FC6-14E6-47FF-B717-DF967F32C5AC}" srcOrd="0" destOrd="0" parTransId="{8659EBA1-31E2-4761-A70C-619EC422AA1C}" sibTransId="{3D1F9156-3EC9-4990-8A1B-277FD446028D}"/>
    <dgm:cxn modelId="{2AF6964D-F4F2-4D30-AA39-2D669804CB76}" srcId="{03F9CC4D-DB7D-4F9A-BF1F-B96375AB123C}" destId="{383643EF-3261-48A4-996D-744D7AD4DA63}" srcOrd="2" destOrd="0" parTransId="{09448AAF-34AB-4AE3-A27B-FD6BF6DE5575}" sibTransId="{0AEA1CB5-BEAE-407C-87E2-FBD3E1504276}"/>
    <dgm:cxn modelId="{C7D2E15F-4FF4-4F5B-BCF3-379DD91F6D34}" type="presOf" srcId="{5A64D659-2766-4B1A-A1C0-7387754CB94A}" destId="{9C40A882-1C17-4075-B3BE-88D5E5061D85}" srcOrd="0" destOrd="0" presId="urn:microsoft.com/office/officeart/2018/2/layout/IconVerticalSolidList"/>
    <dgm:cxn modelId="{B32DF4EE-2D69-443A-8F00-C9A329BFD6BB}" type="presParOf" srcId="{73C0749D-2016-4478-A1EC-B78235856884}" destId="{EF1D5C45-BD7D-4577-8AB9-F700DC41DB49}" srcOrd="0" destOrd="0" presId="urn:microsoft.com/office/officeart/2018/2/layout/IconVerticalSolidList"/>
    <dgm:cxn modelId="{E1AADC24-D263-43E9-9253-A2592DAB6194}" type="presParOf" srcId="{EF1D5C45-BD7D-4577-8AB9-F700DC41DB49}" destId="{EF810AD5-052B-48E7-996D-216B3FD3E6EB}" srcOrd="0" destOrd="0" presId="urn:microsoft.com/office/officeart/2018/2/layout/IconVerticalSolidList"/>
    <dgm:cxn modelId="{67631398-2AFB-4F2F-88B5-CCA8B4F7D8DB}" type="presParOf" srcId="{EF1D5C45-BD7D-4577-8AB9-F700DC41DB49}" destId="{7F13841D-EA9B-49E1-99DE-EA130B69641D}" srcOrd="1" destOrd="0" presId="urn:microsoft.com/office/officeart/2018/2/layout/IconVerticalSolidList"/>
    <dgm:cxn modelId="{14265C01-94FD-400C-939C-3D2AA2F4A549}" type="presParOf" srcId="{EF1D5C45-BD7D-4577-8AB9-F700DC41DB49}" destId="{09207F2B-DC40-4FE1-85FF-D1D33BF7FE6A}" srcOrd="2" destOrd="0" presId="urn:microsoft.com/office/officeart/2018/2/layout/IconVerticalSolidList"/>
    <dgm:cxn modelId="{C2104CE3-A6CF-4C4F-AC5F-A3776C7C2B23}" type="presParOf" srcId="{EF1D5C45-BD7D-4577-8AB9-F700DC41DB49}" destId="{02C1241F-1CC5-414C-ABBE-A3B543A48250}" srcOrd="3" destOrd="0" presId="urn:microsoft.com/office/officeart/2018/2/layout/IconVerticalSolidList"/>
    <dgm:cxn modelId="{5E715C56-5E62-4E4B-8DE8-A4C90C5731C3}" type="presParOf" srcId="{73C0749D-2016-4478-A1EC-B78235856884}" destId="{BD2DD1CB-3744-47F2-B002-DFB99F7F037C}" srcOrd="1" destOrd="0" presId="urn:microsoft.com/office/officeart/2018/2/layout/IconVerticalSolidList"/>
    <dgm:cxn modelId="{69F2419A-3ED7-425F-B379-8DFD27AD644D}" type="presParOf" srcId="{73C0749D-2016-4478-A1EC-B78235856884}" destId="{A7F2DDD0-7203-4038-B3E7-078B4F59EDE1}" srcOrd="2" destOrd="0" presId="urn:microsoft.com/office/officeart/2018/2/layout/IconVerticalSolidList"/>
    <dgm:cxn modelId="{371D4B26-259B-4A71-A9D6-B9FACB4C3894}" type="presParOf" srcId="{A7F2DDD0-7203-4038-B3E7-078B4F59EDE1}" destId="{56DFC2B6-D16C-4B30-BA61-0EEC2EBC1874}" srcOrd="0" destOrd="0" presId="urn:microsoft.com/office/officeart/2018/2/layout/IconVerticalSolidList"/>
    <dgm:cxn modelId="{BEEC7F84-0680-43ED-8E4B-958B9498E754}" type="presParOf" srcId="{A7F2DDD0-7203-4038-B3E7-078B4F59EDE1}" destId="{AE5B62CB-1EF0-4426-83A8-AB292820304C}" srcOrd="1" destOrd="0" presId="urn:microsoft.com/office/officeart/2018/2/layout/IconVerticalSolidList"/>
    <dgm:cxn modelId="{CC5F0FDB-5B02-490B-9736-E2C4C2088386}" type="presParOf" srcId="{A7F2DDD0-7203-4038-B3E7-078B4F59EDE1}" destId="{CDEF6C9B-E432-47BE-BD8F-270CC91AFF59}" srcOrd="2" destOrd="0" presId="urn:microsoft.com/office/officeart/2018/2/layout/IconVerticalSolidList"/>
    <dgm:cxn modelId="{CBAC4857-6A1E-42B2-93F7-1F431A13049F}" type="presParOf" srcId="{A7F2DDD0-7203-4038-B3E7-078B4F59EDE1}" destId="{9C40A882-1C17-4075-B3BE-88D5E5061D85}" srcOrd="3" destOrd="0" presId="urn:microsoft.com/office/officeart/2018/2/layout/IconVerticalSolidList"/>
    <dgm:cxn modelId="{E8F7189B-5028-41EC-9342-08DD59B8FBD8}" type="presParOf" srcId="{73C0749D-2016-4478-A1EC-B78235856884}" destId="{C94A1542-6C77-43E8-A0B5-6B5E734F2C55}" srcOrd="3" destOrd="0" presId="urn:microsoft.com/office/officeart/2018/2/layout/IconVerticalSolidList"/>
    <dgm:cxn modelId="{F97E942D-71B7-4C15-B810-8DC8DEC57DA2}" type="presParOf" srcId="{73C0749D-2016-4478-A1EC-B78235856884}" destId="{DF8D4129-03D1-4E91-8EC9-CEE999B22A72}" srcOrd="4" destOrd="0" presId="urn:microsoft.com/office/officeart/2018/2/layout/IconVerticalSolidList"/>
    <dgm:cxn modelId="{C0BA37E0-5796-4C78-8D74-1CEA6F776058}" type="presParOf" srcId="{DF8D4129-03D1-4E91-8EC9-CEE999B22A72}" destId="{CD9B4AB6-60F0-4EF0-BCED-6A28B9081475}" srcOrd="0" destOrd="0" presId="urn:microsoft.com/office/officeart/2018/2/layout/IconVerticalSolidList"/>
    <dgm:cxn modelId="{4D4FBFF2-C95B-4C4E-8351-3E4115282138}" type="presParOf" srcId="{DF8D4129-03D1-4E91-8EC9-CEE999B22A72}" destId="{64245FD0-62A6-44E4-8F26-61B06AB8EFDE}" srcOrd="1" destOrd="0" presId="urn:microsoft.com/office/officeart/2018/2/layout/IconVerticalSolidList"/>
    <dgm:cxn modelId="{AD20CC71-664D-4C67-9748-C7DF1DFC8EC3}" type="presParOf" srcId="{DF8D4129-03D1-4E91-8EC9-CEE999B22A72}" destId="{39FD513A-19E1-4A6B-8388-F468A93B96B2}" srcOrd="2" destOrd="0" presId="urn:microsoft.com/office/officeart/2018/2/layout/IconVerticalSolidList"/>
    <dgm:cxn modelId="{DADBFA0E-3119-4730-ADD1-8D152713A69B}" type="presParOf" srcId="{DF8D4129-03D1-4E91-8EC9-CEE999B22A72}" destId="{4E8DF58C-5758-419C-B0D7-43CBE64194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EDC7C5-CD2A-4F47-AE50-C922C9FA1C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F2F554-057C-4BED-AC49-E366639C28FC}">
      <dgm:prSet/>
      <dgm:spPr/>
      <dgm:t>
        <a:bodyPr/>
        <a:lstStyle/>
        <a:p>
          <a:r>
            <a:rPr lang="en-US" b="1" i="0"/>
            <a:t>Decision-Making</a:t>
          </a:r>
          <a:endParaRPr lang="en-US"/>
        </a:p>
      </dgm:t>
    </dgm:pt>
    <dgm:pt modelId="{08DD445B-CF7A-4392-BBEA-65A22EAE9A0A}" type="parTrans" cxnId="{A129E1AC-3EB4-4BD6-91E1-21EFC1251D42}">
      <dgm:prSet/>
      <dgm:spPr/>
      <dgm:t>
        <a:bodyPr/>
        <a:lstStyle/>
        <a:p>
          <a:endParaRPr lang="en-US"/>
        </a:p>
      </dgm:t>
    </dgm:pt>
    <dgm:pt modelId="{690102E3-1B46-44E4-AA85-26E9A026898E}" type="sibTrans" cxnId="{A129E1AC-3EB4-4BD6-91E1-21EFC1251D42}">
      <dgm:prSet/>
      <dgm:spPr/>
      <dgm:t>
        <a:bodyPr/>
        <a:lstStyle/>
        <a:p>
          <a:endParaRPr lang="en-US"/>
        </a:p>
      </dgm:t>
    </dgm:pt>
    <dgm:pt modelId="{BB87A319-557B-4A08-8E16-435446A01E20}">
      <dgm:prSet/>
      <dgm:spPr/>
      <dgm:t>
        <a:bodyPr/>
        <a:lstStyle/>
        <a:p>
          <a:r>
            <a:rPr lang="en-US" b="1" i="0"/>
            <a:t>Predictive Analysis</a:t>
          </a:r>
          <a:endParaRPr lang="en-US"/>
        </a:p>
      </dgm:t>
    </dgm:pt>
    <dgm:pt modelId="{04722661-DD18-4548-99B0-8F53FF144C57}" type="parTrans" cxnId="{EA17AEB8-B60F-46C4-BD30-1411E40665F8}">
      <dgm:prSet/>
      <dgm:spPr/>
      <dgm:t>
        <a:bodyPr/>
        <a:lstStyle/>
        <a:p>
          <a:endParaRPr lang="en-US"/>
        </a:p>
      </dgm:t>
    </dgm:pt>
    <dgm:pt modelId="{FB84F603-0B6E-4DBC-91CF-3F25FF222A98}" type="sibTrans" cxnId="{EA17AEB8-B60F-46C4-BD30-1411E40665F8}">
      <dgm:prSet/>
      <dgm:spPr/>
      <dgm:t>
        <a:bodyPr/>
        <a:lstStyle/>
        <a:p>
          <a:endParaRPr lang="en-US"/>
        </a:p>
      </dgm:t>
    </dgm:pt>
    <dgm:pt modelId="{39B5FDFF-9E01-403B-A4F9-C5F1C3FA8CB0}">
      <dgm:prSet/>
      <dgm:spPr/>
      <dgm:t>
        <a:bodyPr/>
        <a:lstStyle/>
        <a:p>
          <a:r>
            <a:rPr lang="en-US" b="1"/>
            <a:t>Improving Experiences for Customers</a:t>
          </a:r>
          <a:endParaRPr lang="en-US"/>
        </a:p>
      </dgm:t>
    </dgm:pt>
    <dgm:pt modelId="{1FC8EEBF-4A1D-4B52-82A6-E75F94D31972}" type="parTrans" cxnId="{D65CBC93-C667-4A42-8C65-EE477ADE4C4D}">
      <dgm:prSet/>
      <dgm:spPr/>
      <dgm:t>
        <a:bodyPr/>
        <a:lstStyle/>
        <a:p>
          <a:endParaRPr lang="en-US"/>
        </a:p>
      </dgm:t>
    </dgm:pt>
    <dgm:pt modelId="{230D0428-B81B-40EB-B60B-7FD024572343}" type="sibTrans" cxnId="{D65CBC93-C667-4A42-8C65-EE477ADE4C4D}">
      <dgm:prSet/>
      <dgm:spPr/>
      <dgm:t>
        <a:bodyPr/>
        <a:lstStyle/>
        <a:p>
          <a:endParaRPr lang="en-US"/>
        </a:p>
      </dgm:t>
    </dgm:pt>
    <dgm:pt modelId="{3F928E5E-C54F-42CF-81A7-681DBA3F37EE}">
      <dgm:prSet/>
      <dgm:spPr/>
      <dgm:t>
        <a:bodyPr/>
        <a:lstStyle/>
        <a:p>
          <a:r>
            <a:rPr lang="en-US" b="1" i="0"/>
            <a:t>Improving Operations and Efficiency</a:t>
          </a:r>
          <a:endParaRPr lang="en-US"/>
        </a:p>
      </dgm:t>
    </dgm:pt>
    <dgm:pt modelId="{86CC388F-5963-46A5-A701-BC483EB29C0A}" type="parTrans" cxnId="{4C87D5EF-3616-4B8A-B601-C7F1F446BC25}">
      <dgm:prSet/>
      <dgm:spPr/>
      <dgm:t>
        <a:bodyPr/>
        <a:lstStyle/>
        <a:p>
          <a:endParaRPr lang="en-US"/>
        </a:p>
      </dgm:t>
    </dgm:pt>
    <dgm:pt modelId="{16DCF9AA-9E5A-4240-9C1B-E70C41150DD8}" type="sibTrans" cxnId="{4C87D5EF-3616-4B8A-B601-C7F1F446BC25}">
      <dgm:prSet/>
      <dgm:spPr/>
      <dgm:t>
        <a:bodyPr/>
        <a:lstStyle/>
        <a:p>
          <a:endParaRPr lang="en-US"/>
        </a:p>
      </dgm:t>
    </dgm:pt>
    <dgm:pt modelId="{76F4779C-BB48-42C8-BAB9-3DFF34ED0C5C}" type="pres">
      <dgm:prSet presAssocID="{D5EDC7C5-CD2A-4F47-AE50-C922C9FA1CD4}" presName="root" presStyleCnt="0">
        <dgm:presLayoutVars>
          <dgm:dir/>
          <dgm:resizeHandles val="exact"/>
        </dgm:presLayoutVars>
      </dgm:prSet>
      <dgm:spPr/>
    </dgm:pt>
    <dgm:pt modelId="{A234601D-B6AE-4D83-9581-45D2C5AF0978}" type="pres">
      <dgm:prSet presAssocID="{BCF2F554-057C-4BED-AC49-E366639C28FC}" presName="compNode" presStyleCnt="0"/>
      <dgm:spPr/>
    </dgm:pt>
    <dgm:pt modelId="{87841F5D-1D7C-47BA-9D4C-B1DDC0704323}" type="pres">
      <dgm:prSet presAssocID="{BCF2F554-057C-4BED-AC49-E366639C28FC}" presName="bgRect" presStyleLbl="bgShp" presStyleIdx="0" presStyleCnt="4"/>
      <dgm:spPr/>
    </dgm:pt>
    <dgm:pt modelId="{5D179B73-25D8-4EC7-BC29-7DF9C71A3734}" type="pres">
      <dgm:prSet presAssocID="{BCF2F554-057C-4BED-AC49-E366639C28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AABFA11F-395D-4CAE-B80C-6DF27778ABC3}" type="pres">
      <dgm:prSet presAssocID="{BCF2F554-057C-4BED-AC49-E366639C28FC}" presName="spaceRect" presStyleCnt="0"/>
      <dgm:spPr/>
    </dgm:pt>
    <dgm:pt modelId="{77B43912-3DF1-44A9-805F-7CFE273B1A47}" type="pres">
      <dgm:prSet presAssocID="{BCF2F554-057C-4BED-AC49-E366639C28FC}" presName="parTx" presStyleLbl="revTx" presStyleIdx="0" presStyleCnt="4">
        <dgm:presLayoutVars>
          <dgm:chMax val="0"/>
          <dgm:chPref val="0"/>
        </dgm:presLayoutVars>
      </dgm:prSet>
      <dgm:spPr/>
    </dgm:pt>
    <dgm:pt modelId="{4225F17C-164F-492B-8424-A28F7579D96B}" type="pres">
      <dgm:prSet presAssocID="{690102E3-1B46-44E4-AA85-26E9A026898E}" presName="sibTrans" presStyleCnt="0"/>
      <dgm:spPr/>
    </dgm:pt>
    <dgm:pt modelId="{55E6E823-AC13-4754-AE94-E5B0D56EDC9D}" type="pres">
      <dgm:prSet presAssocID="{BB87A319-557B-4A08-8E16-435446A01E20}" presName="compNode" presStyleCnt="0"/>
      <dgm:spPr/>
    </dgm:pt>
    <dgm:pt modelId="{9ACB42DD-3CF9-4FE7-A214-BD037DAC89FD}" type="pres">
      <dgm:prSet presAssocID="{BB87A319-557B-4A08-8E16-435446A01E20}" presName="bgRect" presStyleLbl="bgShp" presStyleIdx="1" presStyleCnt="4"/>
      <dgm:spPr/>
    </dgm:pt>
    <dgm:pt modelId="{6F93382A-8F34-426E-A424-4CB161F77726}" type="pres">
      <dgm:prSet presAssocID="{BB87A319-557B-4A08-8E16-435446A01E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ED5A1A4-61B8-4E7D-B9DE-E38E7C7A137A}" type="pres">
      <dgm:prSet presAssocID="{BB87A319-557B-4A08-8E16-435446A01E20}" presName="spaceRect" presStyleCnt="0"/>
      <dgm:spPr/>
    </dgm:pt>
    <dgm:pt modelId="{B6DC6828-92B7-4C3F-BB4D-415B79D3B88D}" type="pres">
      <dgm:prSet presAssocID="{BB87A319-557B-4A08-8E16-435446A01E20}" presName="parTx" presStyleLbl="revTx" presStyleIdx="1" presStyleCnt="4">
        <dgm:presLayoutVars>
          <dgm:chMax val="0"/>
          <dgm:chPref val="0"/>
        </dgm:presLayoutVars>
      </dgm:prSet>
      <dgm:spPr/>
    </dgm:pt>
    <dgm:pt modelId="{6344FE1B-818B-44DF-90CE-9941F404A061}" type="pres">
      <dgm:prSet presAssocID="{FB84F603-0B6E-4DBC-91CF-3F25FF222A98}" presName="sibTrans" presStyleCnt="0"/>
      <dgm:spPr/>
    </dgm:pt>
    <dgm:pt modelId="{67E5A106-DB66-41A5-905A-CB743F289FDD}" type="pres">
      <dgm:prSet presAssocID="{39B5FDFF-9E01-403B-A4F9-C5F1C3FA8CB0}" presName="compNode" presStyleCnt="0"/>
      <dgm:spPr/>
    </dgm:pt>
    <dgm:pt modelId="{4154D493-3583-4B5A-8ECC-31E0677DC747}" type="pres">
      <dgm:prSet presAssocID="{39B5FDFF-9E01-403B-A4F9-C5F1C3FA8CB0}" presName="bgRect" presStyleLbl="bgShp" presStyleIdx="2" presStyleCnt="4"/>
      <dgm:spPr/>
    </dgm:pt>
    <dgm:pt modelId="{2F07E7B1-8E68-4DAB-90FC-CDED6FCDE414}" type="pres">
      <dgm:prSet presAssocID="{39B5FDFF-9E01-403B-A4F9-C5F1C3FA8C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29F985C9-57E6-444B-AAF4-7854CE0179A5}" type="pres">
      <dgm:prSet presAssocID="{39B5FDFF-9E01-403B-A4F9-C5F1C3FA8CB0}" presName="spaceRect" presStyleCnt="0"/>
      <dgm:spPr/>
    </dgm:pt>
    <dgm:pt modelId="{883C89F0-D756-4D30-B9A8-F5A5402176F9}" type="pres">
      <dgm:prSet presAssocID="{39B5FDFF-9E01-403B-A4F9-C5F1C3FA8CB0}" presName="parTx" presStyleLbl="revTx" presStyleIdx="2" presStyleCnt="4">
        <dgm:presLayoutVars>
          <dgm:chMax val="0"/>
          <dgm:chPref val="0"/>
        </dgm:presLayoutVars>
      </dgm:prSet>
      <dgm:spPr/>
    </dgm:pt>
    <dgm:pt modelId="{4709A191-5D92-4AC1-973C-68EDC3BA41AC}" type="pres">
      <dgm:prSet presAssocID="{230D0428-B81B-40EB-B60B-7FD024572343}" presName="sibTrans" presStyleCnt="0"/>
      <dgm:spPr/>
    </dgm:pt>
    <dgm:pt modelId="{D0938B66-F5BF-4F02-98CA-968A6AD168DA}" type="pres">
      <dgm:prSet presAssocID="{3F928E5E-C54F-42CF-81A7-681DBA3F37EE}" presName="compNode" presStyleCnt="0"/>
      <dgm:spPr/>
    </dgm:pt>
    <dgm:pt modelId="{213AB98A-45F9-46FD-A3DA-7A68C644741B}" type="pres">
      <dgm:prSet presAssocID="{3F928E5E-C54F-42CF-81A7-681DBA3F37EE}" presName="bgRect" presStyleLbl="bgShp" presStyleIdx="3" presStyleCnt="4"/>
      <dgm:spPr/>
    </dgm:pt>
    <dgm:pt modelId="{21049F12-29C7-45BC-A7F3-11395BE94C4A}" type="pres">
      <dgm:prSet presAssocID="{3F928E5E-C54F-42CF-81A7-681DBA3F37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D7263573-F503-490D-B076-CE3761B9CF8E}" type="pres">
      <dgm:prSet presAssocID="{3F928E5E-C54F-42CF-81A7-681DBA3F37EE}" presName="spaceRect" presStyleCnt="0"/>
      <dgm:spPr/>
    </dgm:pt>
    <dgm:pt modelId="{4D3C30E8-4863-4177-B175-2E879A64494F}" type="pres">
      <dgm:prSet presAssocID="{3F928E5E-C54F-42CF-81A7-681DBA3F37EE}" presName="parTx" presStyleLbl="revTx" presStyleIdx="3" presStyleCnt="4">
        <dgm:presLayoutVars>
          <dgm:chMax val="0"/>
          <dgm:chPref val="0"/>
        </dgm:presLayoutVars>
      </dgm:prSet>
      <dgm:spPr/>
    </dgm:pt>
  </dgm:ptLst>
  <dgm:cxnLst>
    <dgm:cxn modelId="{902E4B27-1E14-4013-A571-657DF2B7C4EA}" type="presOf" srcId="{39B5FDFF-9E01-403B-A4F9-C5F1C3FA8CB0}" destId="{883C89F0-D756-4D30-B9A8-F5A5402176F9}" srcOrd="0" destOrd="0" presId="urn:microsoft.com/office/officeart/2018/2/layout/IconVerticalSolidList"/>
    <dgm:cxn modelId="{9C469786-6D0D-4DCC-B2D4-D68A66C4F8BF}" type="presOf" srcId="{BCF2F554-057C-4BED-AC49-E366639C28FC}" destId="{77B43912-3DF1-44A9-805F-7CFE273B1A47}" srcOrd="0" destOrd="0" presId="urn:microsoft.com/office/officeart/2018/2/layout/IconVerticalSolidList"/>
    <dgm:cxn modelId="{D65CBC93-C667-4A42-8C65-EE477ADE4C4D}" srcId="{D5EDC7C5-CD2A-4F47-AE50-C922C9FA1CD4}" destId="{39B5FDFF-9E01-403B-A4F9-C5F1C3FA8CB0}" srcOrd="2" destOrd="0" parTransId="{1FC8EEBF-4A1D-4B52-82A6-E75F94D31972}" sibTransId="{230D0428-B81B-40EB-B60B-7FD024572343}"/>
    <dgm:cxn modelId="{F8598B96-00D1-4FE3-AC2D-D27C4395D50D}" type="presOf" srcId="{BB87A319-557B-4A08-8E16-435446A01E20}" destId="{B6DC6828-92B7-4C3F-BB4D-415B79D3B88D}" srcOrd="0" destOrd="0" presId="urn:microsoft.com/office/officeart/2018/2/layout/IconVerticalSolidList"/>
    <dgm:cxn modelId="{A129E1AC-3EB4-4BD6-91E1-21EFC1251D42}" srcId="{D5EDC7C5-CD2A-4F47-AE50-C922C9FA1CD4}" destId="{BCF2F554-057C-4BED-AC49-E366639C28FC}" srcOrd="0" destOrd="0" parTransId="{08DD445B-CF7A-4392-BBEA-65A22EAE9A0A}" sibTransId="{690102E3-1B46-44E4-AA85-26E9A026898E}"/>
    <dgm:cxn modelId="{EA17AEB8-B60F-46C4-BD30-1411E40665F8}" srcId="{D5EDC7C5-CD2A-4F47-AE50-C922C9FA1CD4}" destId="{BB87A319-557B-4A08-8E16-435446A01E20}" srcOrd="1" destOrd="0" parTransId="{04722661-DD18-4548-99B0-8F53FF144C57}" sibTransId="{FB84F603-0B6E-4DBC-91CF-3F25FF222A98}"/>
    <dgm:cxn modelId="{35644BC8-5A8C-414F-99CE-1D6B9595CA09}" type="presOf" srcId="{D5EDC7C5-CD2A-4F47-AE50-C922C9FA1CD4}" destId="{76F4779C-BB48-42C8-BAB9-3DFF34ED0C5C}" srcOrd="0" destOrd="0" presId="urn:microsoft.com/office/officeart/2018/2/layout/IconVerticalSolidList"/>
    <dgm:cxn modelId="{4C87D5EF-3616-4B8A-B601-C7F1F446BC25}" srcId="{D5EDC7C5-CD2A-4F47-AE50-C922C9FA1CD4}" destId="{3F928E5E-C54F-42CF-81A7-681DBA3F37EE}" srcOrd="3" destOrd="0" parTransId="{86CC388F-5963-46A5-A701-BC483EB29C0A}" sibTransId="{16DCF9AA-9E5A-4240-9C1B-E70C41150DD8}"/>
    <dgm:cxn modelId="{23F34CFE-6C16-4F54-B61F-147AF03FB4B5}" type="presOf" srcId="{3F928E5E-C54F-42CF-81A7-681DBA3F37EE}" destId="{4D3C30E8-4863-4177-B175-2E879A64494F}" srcOrd="0" destOrd="0" presId="urn:microsoft.com/office/officeart/2018/2/layout/IconVerticalSolidList"/>
    <dgm:cxn modelId="{79D5A7BE-934D-4E1C-B4AE-22FD3743BB00}" type="presParOf" srcId="{76F4779C-BB48-42C8-BAB9-3DFF34ED0C5C}" destId="{A234601D-B6AE-4D83-9581-45D2C5AF0978}" srcOrd="0" destOrd="0" presId="urn:microsoft.com/office/officeart/2018/2/layout/IconVerticalSolidList"/>
    <dgm:cxn modelId="{0AA594D9-12BE-468F-B9A8-7FD1C8821908}" type="presParOf" srcId="{A234601D-B6AE-4D83-9581-45D2C5AF0978}" destId="{87841F5D-1D7C-47BA-9D4C-B1DDC0704323}" srcOrd="0" destOrd="0" presId="urn:microsoft.com/office/officeart/2018/2/layout/IconVerticalSolidList"/>
    <dgm:cxn modelId="{C0E36A37-8E27-4771-BF52-B83E460BB4A5}" type="presParOf" srcId="{A234601D-B6AE-4D83-9581-45D2C5AF0978}" destId="{5D179B73-25D8-4EC7-BC29-7DF9C71A3734}" srcOrd="1" destOrd="0" presId="urn:microsoft.com/office/officeart/2018/2/layout/IconVerticalSolidList"/>
    <dgm:cxn modelId="{114D60B2-5218-46A1-A177-7238EF9E3DF2}" type="presParOf" srcId="{A234601D-B6AE-4D83-9581-45D2C5AF0978}" destId="{AABFA11F-395D-4CAE-B80C-6DF27778ABC3}" srcOrd="2" destOrd="0" presId="urn:microsoft.com/office/officeart/2018/2/layout/IconVerticalSolidList"/>
    <dgm:cxn modelId="{7F1DD635-69FF-4BD5-B229-979FA7A1AD27}" type="presParOf" srcId="{A234601D-B6AE-4D83-9581-45D2C5AF0978}" destId="{77B43912-3DF1-44A9-805F-7CFE273B1A47}" srcOrd="3" destOrd="0" presId="urn:microsoft.com/office/officeart/2018/2/layout/IconVerticalSolidList"/>
    <dgm:cxn modelId="{832BC2ED-57D9-444B-B4F5-42F2528B7DF2}" type="presParOf" srcId="{76F4779C-BB48-42C8-BAB9-3DFF34ED0C5C}" destId="{4225F17C-164F-492B-8424-A28F7579D96B}" srcOrd="1" destOrd="0" presId="urn:microsoft.com/office/officeart/2018/2/layout/IconVerticalSolidList"/>
    <dgm:cxn modelId="{F9077B0A-F874-40F6-A4B5-CC05232E931A}" type="presParOf" srcId="{76F4779C-BB48-42C8-BAB9-3DFF34ED0C5C}" destId="{55E6E823-AC13-4754-AE94-E5B0D56EDC9D}" srcOrd="2" destOrd="0" presId="urn:microsoft.com/office/officeart/2018/2/layout/IconVerticalSolidList"/>
    <dgm:cxn modelId="{1EB2A61C-7C16-440D-BAA9-6C1D8B0167F1}" type="presParOf" srcId="{55E6E823-AC13-4754-AE94-E5B0D56EDC9D}" destId="{9ACB42DD-3CF9-4FE7-A214-BD037DAC89FD}" srcOrd="0" destOrd="0" presId="urn:microsoft.com/office/officeart/2018/2/layout/IconVerticalSolidList"/>
    <dgm:cxn modelId="{14F41853-C7BE-4C5B-96F3-2ABA37B48932}" type="presParOf" srcId="{55E6E823-AC13-4754-AE94-E5B0D56EDC9D}" destId="{6F93382A-8F34-426E-A424-4CB161F77726}" srcOrd="1" destOrd="0" presId="urn:microsoft.com/office/officeart/2018/2/layout/IconVerticalSolidList"/>
    <dgm:cxn modelId="{26AED4EB-438D-46FE-9126-0EBA1966B68C}" type="presParOf" srcId="{55E6E823-AC13-4754-AE94-E5B0D56EDC9D}" destId="{2ED5A1A4-61B8-4E7D-B9DE-E38E7C7A137A}" srcOrd="2" destOrd="0" presId="urn:microsoft.com/office/officeart/2018/2/layout/IconVerticalSolidList"/>
    <dgm:cxn modelId="{34CCE238-52B6-4A5E-AC06-0D30A058C55B}" type="presParOf" srcId="{55E6E823-AC13-4754-AE94-E5B0D56EDC9D}" destId="{B6DC6828-92B7-4C3F-BB4D-415B79D3B88D}" srcOrd="3" destOrd="0" presId="urn:microsoft.com/office/officeart/2018/2/layout/IconVerticalSolidList"/>
    <dgm:cxn modelId="{9DFB2288-442C-48CE-958E-DF017F2BA92D}" type="presParOf" srcId="{76F4779C-BB48-42C8-BAB9-3DFF34ED0C5C}" destId="{6344FE1B-818B-44DF-90CE-9941F404A061}" srcOrd="3" destOrd="0" presId="urn:microsoft.com/office/officeart/2018/2/layout/IconVerticalSolidList"/>
    <dgm:cxn modelId="{7B0FB78B-76E2-4185-8C65-2F3C6FB923D2}" type="presParOf" srcId="{76F4779C-BB48-42C8-BAB9-3DFF34ED0C5C}" destId="{67E5A106-DB66-41A5-905A-CB743F289FDD}" srcOrd="4" destOrd="0" presId="urn:microsoft.com/office/officeart/2018/2/layout/IconVerticalSolidList"/>
    <dgm:cxn modelId="{5F8DEBF8-A3E6-4306-8730-F6F246718D96}" type="presParOf" srcId="{67E5A106-DB66-41A5-905A-CB743F289FDD}" destId="{4154D493-3583-4B5A-8ECC-31E0677DC747}" srcOrd="0" destOrd="0" presId="urn:microsoft.com/office/officeart/2018/2/layout/IconVerticalSolidList"/>
    <dgm:cxn modelId="{D2550930-D321-4DDA-B99C-873399534FCC}" type="presParOf" srcId="{67E5A106-DB66-41A5-905A-CB743F289FDD}" destId="{2F07E7B1-8E68-4DAB-90FC-CDED6FCDE414}" srcOrd="1" destOrd="0" presId="urn:microsoft.com/office/officeart/2018/2/layout/IconVerticalSolidList"/>
    <dgm:cxn modelId="{9CED2635-A9D8-4ED5-B715-D6B7A829C5DC}" type="presParOf" srcId="{67E5A106-DB66-41A5-905A-CB743F289FDD}" destId="{29F985C9-57E6-444B-AAF4-7854CE0179A5}" srcOrd="2" destOrd="0" presId="urn:microsoft.com/office/officeart/2018/2/layout/IconVerticalSolidList"/>
    <dgm:cxn modelId="{6B834C98-FFD8-497B-9B01-D6E4C2E2FB29}" type="presParOf" srcId="{67E5A106-DB66-41A5-905A-CB743F289FDD}" destId="{883C89F0-D756-4D30-B9A8-F5A5402176F9}" srcOrd="3" destOrd="0" presId="urn:microsoft.com/office/officeart/2018/2/layout/IconVerticalSolidList"/>
    <dgm:cxn modelId="{6C1AE189-C00C-437F-8C44-AB4A3073CF40}" type="presParOf" srcId="{76F4779C-BB48-42C8-BAB9-3DFF34ED0C5C}" destId="{4709A191-5D92-4AC1-973C-68EDC3BA41AC}" srcOrd="5" destOrd="0" presId="urn:microsoft.com/office/officeart/2018/2/layout/IconVerticalSolidList"/>
    <dgm:cxn modelId="{831769D6-B29C-40FC-8BAA-AB1127623FCA}" type="presParOf" srcId="{76F4779C-BB48-42C8-BAB9-3DFF34ED0C5C}" destId="{D0938B66-F5BF-4F02-98CA-968A6AD168DA}" srcOrd="6" destOrd="0" presId="urn:microsoft.com/office/officeart/2018/2/layout/IconVerticalSolidList"/>
    <dgm:cxn modelId="{FA3CC165-12D7-4A3D-BB12-094F6FA70908}" type="presParOf" srcId="{D0938B66-F5BF-4F02-98CA-968A6AD168DA}" destId="{213AB98A-45F9-46FD-A3DA-7A68C644741B}" srcOrd="0" destOrd="0" presId="urn:microsoft.com/office/officeart/2018/2/layout/IconVerticalSolidList"/>
    <dgm:cxn modelId="{58CEB901-3103-4EAA-B205-D643720F8C0B}" type="presParOf" srcId="{D0938B66-F5BF-4F02-98CA-968A6AD168DA}" destId="{21049F12-29C7-45BC-A7F3-11395BE94C4A}" srcOrd="1" destOrd="0" presId="urn:microsoft.com/office/officeart/2018/2/layout/IconVerticalSolidList"/>
    <dgm:cxn modelId="{1EF86624-8F97-42C9-A1E3-539F77268FA7}" type="presParOf" srcId="{D0938B66-F5BF-4F02-98CA-968A6AD168DA}" destId="{D7263573-F503-490D-B076-CE3761B9CF8E}" srcOrd="2" destOrd="0" presId="urn:microsoft.com/office/officeart/2018/2/layout/IconVerticalSolidList"/>
    <dgm:cxn modelId="{F135761C-3B6E-4DAB-A5BA-332A926A9B7F}" type="presParOf" srcId="{D0938B66-F5BF-4F02-98CA-968A6AD168DA}" destId="{4D3C30E8-4863-4177-B175-2E879A6449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63DF999-7710-4741-84C0-D443C6287F3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D66EA40-C980-4AA4-B5BA-8F3A967EA10C}">
      <dgm:prSet/>
      <dgm:spPr/>
      <dgm:t>
        <a:bodyPr/>
        <a:lstStyle/>
        <a:p>
          <a:r>
            <a:rPr lang="en-US" b="1" i="0"/>
            <a:t>Data Quality</a:t>
          </a:r>
          <a:r>
            <a:rPr lang="en-US" b="0" i="0"/>
            <a:t>: Incorrect decisions might result from poor data quality.</a:t>
          </a:r>
          <a:endParaRPr lang="en-US"/>
        </a:p>
      </dgm:t>
    </dgm:pt>
    <dgm:pt modelId="{FA75E4D5-1BE2-4ABF-8292-75BC5782A38B}" type="parTrans" cxnId="{A3740348-6AF2-4BE6-8E2F-3BD80D530D7D}">
      <dgm:prSet/>
      <dgm:spPr/>
      <dgm:t>
        <a:bodyPr/>
        <a:lstStyle/>
        <a:p>
          <a:endParaRPr lang="en-US"/>
        </a:p>
      </dgm:t>
    </dgm:pt>
    <dgm:pt modelId="{73E778DE-B41F-4541-8C93-6BC77DE12737}" type="sibTrans" cxnId="{A3740348-6AF2-4BE6-8E2F-3BD80D530D7D}">
      <dgm:prSet/>
      <dgm:spPr/>
      <dgm:t>
        <a:bodyPr/>
        <a:lstStyle/>
        <a:p>
          <a:endParaRPr lang="en-US"/>
        </a:p>
      </dgm:t>
    </dgm:pt>
    <dgm:pt modelId="{9ED7678B-9896-41A9-9D63-6670786FAED9}">
      <dgm:prSet/>
      <dgm:spPr/>
      <dgm:t>
        <a:bodyPr/>
        <a:lstStyle/>
        <a:p>
          <a:r>
            <a:rPr lang="en-US" b="1" i="0"/>
            <a:t>Complex and Large Data</a:t>
          </a:r>
          <a:r>
            <a:rPr lang="en-US" b="0" i="0"/>
            <a:t>: A large amount of computing power is needed to handle and process large datasets.</a:t>
          </a:r>
          <a:endParaRPr lang="en-US"/>
        </a:p>
      </dgm:t>
    </dgm:pt>
    <dgm:pt modelId="{9C8FE5FD-42E4-427B-8EB4-89E86FA4D724}" type="parTrans" cxnId="{1F7EF087-1E61-4AC6-B6FC-A2303865E059}">
      <dgm:prSet/>
      <dgm:spPr/>
      <dgm:t>
        <a:bodyPr/>
        <a:lstStyle/>
        <a:p>
          <a:endParaRPr lang="en-US"/>
        </a:p>
      </dgm:t>
    </dgm:pt>
    <dgm:pt modelId="{3DABB1D7-BA79-4F17-A2E8-595780A6FB48}" type="sibTrans" cxnId="{1F7EF087-1E61-4AC6-B6FC-A2303865E059}">
      <dgm:prSet/>
      <dgm:spPr/>
      <dgm:t>
        <a:bodyPr/>
        <a:lstStyle/>
        <a:p>
          <a:endParaRPr lang="en-US"/>
        </a:p>
      </dgm:t>
    </dgm:pt>
    <dgm:pt modelId="{568DEFB8-7677-4BCA-A248-5EDC6F44E99F}">
      <dgm:prSet/>
      <dgm:spPr/>
      <dgm:t>
        <a:bodyPr/>
        <a:lstStyle/>
        <a:p>
          <a:r>
            <a:rPr lang="en-US" b="1" i="0"/>
            <a:t>Privacy and Security</a:t>
          </a:r>
          <a:r>
            <a:rPr lang="en-US" b="0" i="0"/>
            <a:t>: Ensuring that personal privacy isn't damaged by data mining techniques.</a:t>
          </a:r>
          <a:endParaRPr lang="en-US"/>
        </a:p>
      </dgm:t>
    </dgm:pt>
    <dgm:pt modelId="{FA90315D-700E-4E1E-81A9-67572E487445}" type="parTrans" cxnId="{22CAB8F5-4B95-4D76-9E3F-D82077483C0B}">
      <dgm:prSet/>
      <dgm:spPr/>
      <dgm:t>
        <a:bodyPr/>
        <a:lstStyle/>
        <a:p>
          <a:endParaRPr lang="en-US"/>
        </a:p>
      </dgm:t>
    </dgm:pt>
    <dgm:pt modelId="{7EFB1A6B-006E-4CFB-8966-B5A38F0A7849}" type="sibTrans" cxnId="{22CAB8F5-4B95-4D76-9E3F-D82077483C0B}">
      <dgm:prSet/>
      <dgm:spPr/>
      <dgm:t>
        <a:bodyPr/>
        <a:lstStyle/>
        <a:p>
          <a:endParaRPr lang="en-US"/>
        </a:p>
      </dgm:t>
    </dgm:pt>
    <dgm:pt modelId="{2AE4CA11-153B-9845-A8A3-3E4F6A940FA6}" type="pres">
      <dgm:prSet presAssocID="{363DF999-7710-4741-84C0-D443C6287F3E}" presName="hierChild1" presStyleCnt="0">
        <dgm:presLayoutVars>
          <dgm:chPref val="1"/>
          <dgm:dir/>
          <dgm:animOne val="branch"/>
          <dgm:animLvl val="lvl"/>
          <dgm:resizeHandles/>
        </dgm:presLayoutVars>
      </dgm:prSet>
      <dgm:spPr/>
    </dgm:pt>
    <dgm:pt modelId="{B67EC7D0-855B-F141-8172-A71749F23462}" type="pres">
      <dgm:prSet presAssocID="{3D66EA40-C980-4AA4-B5BA-8F3A967EA10C}" presName="hierRoot1" presStyleCnt="0"/>
      <dgm:spPr/>
    </dgm:pt>
    <dgm:pt modelId="{A7836039-648D-3C4C-BD6B-D1F0D48DF96A}" type="pres">
      <dgm:prSet presAssocID="{3D66EA40-C980-4AA4-B5BA-8F3A967EA10C}" presName="composite" presStyleCnt="0"/>
      <dgm:spPr/>
    </dgm:pt>
    <dgm:pt modelId="{A7DA4CFB-C782-E14F-A621-A7295638C5AA}" type="pres">
      <dgm:prSet presAssocID="{3D66EA40-C980-4AA4-B5BA-8F3A967EA10C}" presName="background" presStyleLbl="node0" presStyleIdx="0" presStyleCnt="3"/>
      <dgm:spPr/>
    </dgm:pt>
    <dgm:pt modelId="{7854EAD6-1B91-B34F-A621-9DCEC8BF5C55}" type="pres">
      <dgm:prSet presAssocID="{3D66EA40-C980-4AA4-B5BA-8F3A967EA10C}" presName="text" presStyleLbl="fgAcc0" presStyleIdx="0" presStyleCnt="3">
        <dgm:presLayoutVars>
          <dgm:chPref val="3"/>
        </dgm:presLayoutVars>
      </dgm:prSet>
      <dgm:spPr/>
    </dgm:pt>
    <dgm:pt modelId="{C3E01C16-1F14-094C-9616-100DE95DF986}" type="pres">
      <dgm:prSet presAssocID="{3D66EA40-C980-4AA4-B5BA-8F3A967EA10C}" presName="hierChild2" presStyleCnt="0"/>
      <dgm:spPr/>
    </dgm:pt>
    <dgm:pt modelId="{3A954883-9B1E-0645-9AFD-C399CB811DAD}" type="pres">
      <dgm:prSet presAssocID="{9ED7678B-9896-41A9-9D63-6670786FAED9}" presName="hierRoot1" presStyleCnt="0"/>
      <dgm:spPr/>
    </dgm:pt>
    <dgm:pt modelId="{B09D07A0-2248-8C42-BF0F-8644CA705E8C}" type="pres">
      <dgm:prSet presAssocID="{9ED7678B-9896-41A9-9D63-6670786FAED9}" presName="composite" presStyleCnt="0"/>
      <dgm:spPr/>
    </dgm:pt>
    <dgm:pt modelId="{E5F0410E-7DF7-984D-BA8B-48424C95AAB7}" type="pres">
      <dgm:prSet presAssocID="{9ED7678B-9896-41A9-9D63-6670786FAED9}" presName="background" presStyleLbl="node0" presStyleIdx="1" presStyleCnt="3"/>
      <dgm:spPr/>
    </dgm:pt>
    <dgm:pt modelId="{1FA319E1-E6B8-1743-A8B6-13025788D6EC}" type="pres">
      <dgm:prSet presAssocID="{9ED7678B-9896-41A9-9D63-6670786FAED9}" presName="text" presStyleLbl="fgAcc0" presStyleIdx="1" presStyleCnt="3">
        <dgm:presLayoutVars>
          <dgm:chPref val="3"/>
        </dgm:presLayoutVars>
      </dgm:prSet>
      <dgm:spPr/>
    </dgm:pt>
    <dgm:pt modelId="{825E166A-F081-A441-9DDD-3B8EB8734692}" type="pres">
      <dgm:prSet presAssocID="{9ED7678B-9896-41A9-9D63-6670786FAED9}" presName="hierChild2" presStyleCnt="0"/>
      <dgm:spPr/>
    </dgm:pt>
    <dgm:pt modelId="{AAF91193-4762-4A4A-8690-0A34CDAE7404}" type="pres">
      <dgm:prSet presAssocID="{568DEFB8-7677-4BCA-A248-5EDC6F44E99F}" presName="hierRoot1" presStyleCnt="0"/>
      <dgm:spPr/>
    </dgm:pt>
    <dgm:pt modelId="{060AB3F6-1E1E-7940-9141-28040A23930E}" type="pres">
      <dgm:prSet presAssocID="{568DEFB8-7677-4BCA-A248-5EDC6F44E99F}" presName="composite" presStyleCnt="0"/>
      <dgm:spPr/>
    </dgm:pt>
    <dgm:pt modelId="{D5C3751C-B1EF-3543-87F4-C43CC047467B}" type="pres">
      <dgm:prSet presAssocID="{568DEFB8-7677-4BCA-A248-5EDC6F44E99F}" presName="background" presStyleLbl="node0" presStyleIdx="2" presStyleCnt="3"/>
      <dgm:spPr/>
    </dgm:pt>
    <dgm:pt modelId="{DE4410FB-C331-0F45-A46A-1C65BE83F442}" type="pres">
      <dgm:prSet presAssocID="{568DEFB8-7677-4BCA-A248-5EDC6F44E99F}" presName="text" presStyleLbl="fgAcc0" presStyleIdx="2" presStyleCnt="3">
        <dgm:presLayoutVars>
          <dgm:chPref val="3"/>
        </dgm:presLayoutVars>
      </dgm:prSet>
      <dgm:spPr/>
    </dgm:pt>
    <dgm:pt modelId="{81BABE07-2F61-134C-AD7A-94DAC4051A52}" type="pres">
      <dgm:prSet presAssocID="{568DEFB8-7677-4BCA-A248-5EDC6F44E99F}" presName="hierChild2" presStyleCnt="0"/>
      <dgm:spPr/>
    </dgm:pt>
  </dgm:ptLst>
  <dgm:cxnLst>
    <dgm:cxn modelId="{A3740348-6AF2-4BE6-8E2F-3BD80D530D7D}" srcId="{363DF999-7710-4741-84C0-D443C6287F3E}" destId="{3D66EA40-C980-4AA4-B5BA-8F3A967EA10C}" srcOrd="0" destOrd="0" parTransId="{FA75E4D5-1BE2-4ABF-8292-75BC5782A38B}" sibTransId="{73E778DE-B41F-4541-8C93-6BC77DE12737}"/>
    <dgm:cxn modelId="{A985715B-86D2-0746-B471-DB5F4F74F99E}" type="presOf" srcId="{568DEFB8-7677-4BCA-A248-5EDC6F44E99F}" destId="{DE4410FB-C331-0F45-A46A-1C65BE83F442}" srcOrd="0" destOrd="0" presId="urn:microsoft.com/office/officeart/2005/8/layout/hierarchy1"/>
    <dgm:cxn modelId="{7C38716B-32A2-6944-BC36-533A5651AF38}" type="presOf" srcId="{3D66EA40-C980-4AA4-B5BA-8F3A967EA10C}" destId="{7854EAD6-1B91-B34F-A621-9DCEC8BF5C55}" srcOrd="0" destOrd="0" presId="urn:microsoft.com/office/officeart/2005/8/layout/hierarchy1"/>
    <dgm:cxn modelId="{1F7EF087-1E61-4AC6-B6FC-A2303865E059}" srcId="{363DF999-7710-4741-84C0-D443C6287F3E}" destId="{9ED7678B-9896-41A9-9D63-6670786FAED9}" srcOrd="1" destOrd="0" parTransId="{9C8FE5FD-42E4-427B-8EB4-89E86FA4D724}" sibTransId="{3DABB1D7-BA79-4F17-A2E8-595780A6FB48}"/>
    <dgm:cxn modelId="{7605E490-E04F-0148-B3A5-54FA70D8E83F}" type="presOf" srcId="{363DF999-7710-4741-84C0-D443C6287F3E}" destId="{2AE4CA11-153B-9845-A8A3-3E4F6A940FA6}" srcOrd="0" destOrd="0" presId="urn:microsoft.com/office/officeart/2005/8/layout/hierarchy1"/>
    <dgm:cxn modelId="{8F229AC8-96EA-DC45-A3AF-D40FC3BC82BA}" type="presOf" srcId="{9ED7678B-9896-41A9-9D63-6670786FAED9}" destId="{1FA319E1-E6B8-1743-A8B6-13025788D6EC}" srcOrd="0" destOrd="0" presId="urn:microsoft.com/office/officeart/2005/8/layout/hierarchy1"/>
    <dgm:cxn modelId="{22CAB8F5-4B95-4D76-9E3F-D82077483C0B}" srcId="{363DF999-7710-4741-84C0-D443C6287F3E}" destId="{568DEFB8-7677-4BCA-A248-5EDC6F44E99F}" srcOrd="2" destOrd="0" parTransId="{FA90315D-700E-4E1E-81A9-67572E487445}" sibTransId="{7EFB1A6B-006E-4CFB-8966-B5A38F0A7849}"/>
    <dgm:cxn modelId="{751746D3-31F4-AF40-8A23-2065C3D41FD5}" type="presParOf" srcId="{2AE4CA11-153B-9845-A8A3-3E4F6A940FA6}" destId="{B67EC7D0-855B-F141-8172-A71749F23462}" srcOrd="0" destOrd="0" presId="urn:microsoft.com/office/officeart/2005/8/layout/hierarchy1"/>
    <dgm:cxn modelId="{AA0BBC20-CA36-8245-BE89-03EF3C63A4C2}" type="presParOf" srcId="{B67EC7D0-855B-F141-8172-A71749F23462}" destId="{A7836039-648D-3C4C-BD6B-D1F0D48DF96A}" srcOrd="0" destOrd="0" presId="urn:microsoft.com/office/officeart/2005/8/layout/hierarchy1"/>
    <dgm:cxn modelId="{0E773F76-54BD-6742-8368-529302B7165B}" type="presParOf" srcId="{A7836039-648D-3C4C-BD6B-D1F0D48DF96A}" destId="{A7DA4CFB-C782-E14F-A621-A7295638C5AA}" srcOrd="0" destOrd="0" presId="urn:microsoft.com/office/officeart/2005/8/layout/hierarchy1"/>
    <dgm:cxn modelId="{D9042858-3B9D-DA48-9A38-247838E7DD1B}" type="presParOf" srcId="{A7836039-648D-3C4C-BD6B-D1F0D48DF96A}" destId="{7854EAD6-1B91-B34F-A621-9DCEC8BF5C55}" srcOrd="1" destOrd="0" presId="urn:microsoft.com/office/officeart/2005/8/layout/hierarchy1"/>
    <dgm:cxn modelId="{F212FF9D-A2AF-574F-B274-D75C171DE7E5}" type="presParOf" srcId="{B67EC7D0-855B-F141-8172-A71749F23462}" destId="{C3E01C16-1F14-094C-9616-100DE95DF986}" srcOrd="1" destOrd="0" presId="urn:microsoft.com/office/officeart/2005/8/layout/hierarchy1"/>
    <dgm:cxn modelId="{A505041B-0F53-8F48-89B9-1A7FD643725C}" type="presParOf" srcId="{2AE4CA11-153B-9845-A8A3-3E4F6A940FA6}" destId="{3A954883-9B1E-0645-9AFD-C399CB811DAD}" srcOrd="1" destOrd="0" presId="urn:microsoft.com/office/officeart/2005/8/layout/hierarchy1"/>
    <dgm:cxn modelId="{5CDE9598-CE9C-6247-87B4-C0195B96CB6D}" type="presParOf" srcId="{3A954883-9B1E-0645-9AFD-C399CB811DAD}" destId="{B09D07A0-2248-8C42-BF0F-8644CA705E8C}" srcOrd="0" destOrd="0" presId="urn:microsoft.com/office/officeart/2005/8/layout/hierarchy1"/>
    <dgm:cxn modelId="{87EB08CB-650F-E34F-A9D8-3F0575D4788C}" type="presParOf" srcId="{B09D07A0-2248-8C42-BF0F-8644CA705E8C}" destId="{E5F0410E-7DF7-984D-BA8B-48424C95AAB7}" srcOrd="0" destOrd="0" presId="urn:microsoft.com/office/officeart/2005/8/layout/hierarchy1"/>
    <dgm:cxn modelId="{21471733-4748-FC46-A6F7-3023CD728BC7}" type="presParOf" srcId="{B09D07A0-2248-8C42-BF0F-8644CA705E8C}" destId="{1FA319E1-E6B8-1743-A8B6-13025788D6EC}" srcOrd="1" destOrd="0" presId="urn:microsoft.com/office/officeart/2005/8/layout/hierarchy1"/>
    <dgm:cxn modelId="{CA46E5DF-E506-F542-9B8B-BE8DEBF61A92}" type="presParOf" srcId="{3A954883-9B1E-0645-9AFD-C399CB811DAD}" destId="{825E166A-F081-A441-9DDD-3B8EB8734692}" srcOrd="1" destOrd="0" presId="urn:microsoft.com/office/officeart/2005/8/layout/hierarchy1"/>
    <dgm:cxn modelId="{073858FA-0817-CB4A-AC5C-11A6E490AE35}" type="presParOf" srcId="{2AE4CA11-153B-9845-A8A3-3E4F6A940FA6}" destId="{AAF91193-4762-4A4A-8690-0A34CDAE7404}" srcOrd="2" destOrd="0" presId="urn:microsoft.com/office/officeart/2005/8/layout/hierarchy1"/>
    <dgm:cxn modelId="{82CCE03B-0CB4-7E45-ACD7-53628C09DAD7}" type="presParOf" srcId="{AAF91193-4762-4A4A-8690-0A34CDAE7404}" destId="{060AB3F6-1E1E-7940-9141-28040A23930E}" srcOrd="0" destOrd="0" presId="urn:microsoft.com/office/officeart/2005/8/layout/hierarchy1"/>
    <dgm:cxn modelId="{85537755-0424-8647-9345-799E8C8DDA90}" type="presParOf" srcId="{060AB3F6-1E1E-7940-9141-28040A23930E}" destId="{D5C3751C-B1EF-3543-87F4-C43CC047467B}" srcOrd="0" destOrd="0" presId="urn:microsoft.com/office/officeart/2005/8/layout/hierarchy1"/>
    <dgm:cxn modelId="{2FEF6296-CC1D-3A48-ACDB-7F5DCD7A2D88}" type="presParOf" srcId="{060AB3F6-1E1E-7940-9141-28040A23930E}" destId="{DE4410FB-C331-0F45-A46A-1C65BE83F442}" srcOrd="1" destOrd="0" presId="urn:microsoft.com/office/officeart/2005/8/layout/hierarchy1"/>
    <dgm:cxn modelId="{7172E1C8-D7DD-164B-925C-E46578802CC1}" type="presParOf" srcId="{AAF91193-4762-4A4A-8690-0A34CDAE7404}" destId="{81BABE07-2F61-134C-AD7A-94DAC4051A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1E144F1-FBE3-4B61-9203-EF581643B287}"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77AE978D-1103-4BC2-948B-BCDABCE6316D}">
      <dgm:prSet/>
      <dgm:spPr/>
      <dgm:t>
        <a:bodyPr/>
        <a:lstStyle/>
        <a:p>
          <a:r>
            <a:rPr lang="en-US" b="1"/>
            <a:t>Mixing machine learning and artificial intelligence</a:t>
          </a:r>
          <a:endParaRPr lang="en-US"/>
        </a:p>
      </dgm:t>
    </dgm:pt>
    <dgm:pt modelId="{89715F12-05FC-40A9-8244-A199328B5608}" type="parTrans" cxnId="{B509121D-25E6-4360-8E30-42F64A1CE8B2}">
      <dgm:prSet/>
      <dgm:spPr/>
      <dgm:t>
        <a:bodyPr/>
        <a:lstStyle/>
        <a:p>
          <a:endParaRPr lang="en-US"/>
        </a:p>
      </dgm:t>
    </dgm:pt>
    <dgm:pt modelId="{CC60C852-29BD-4A85-9736-71C1FD1A2E3C}" type="sibTrans" cxnId="{B509121D-25E6-4360-8E30-42F64A1CE8B2}">
      <dgm:prSet/>
      <dgm:spPr/>
      <dgm:t>
        <a:bodyPr/>
        <a:lstStyle/>
        <a:p>
          <a:endParaRPr lang="en-US"/>
        </a:p>
      </dgm:t>
    </dgm:pt>
    <dgm:pt modelId="{89207887-A22E-4707-A9BF-2431589F85DA}">
      <dgm:prSet/>
      <dgm:spPr/>
      <dgm:t>
        <a:bodyPr/>
        <a:lstStyle/>
        <a:p>
          <a:r>
            <a:rPr lang="en-US" b="1"/>
            <a:t>A stronger focus on big data</a:t>
          </a:r>
          <a:endParaRPr lang="en-US"/>
        </a:p>
      </dgm:t>
    </dgm:pt>
    <dgm:pt modelId="{F5D011F5-92B3-4172-812C-A045AD85CDA3}" type="parTrans" cxnId="{503DA796-9C47-4444-8D48-E64CE0A9F993}">
      <dgm:prSet/>
      <dgm:spPr/>
      <dgm:t>
        <a:bodyPr/>
        <a:lstStyle/>
        <a:p>
          <a:endParaRPr lang="en-US"/>
        </a:p>
      </dgm:t>
    </dgm:pt>
    <dgm:pt modelId="{65383AC8-FF47-439B-8551-8010D9940A77}" type="sibTrans" cxnId="{503DA796-9C47-4444-8D48-E64CE0A9F993}">
      <dgm:prSet/>
      <dgm:spPr/>
      <dgm:t>
        <a:bodyPr/>
        <a:lstStyle/>
        <a:p>
          <a:endParaRPr lang="en-US"/>
        </a:p>
      </dgm:t>
    </dgm:pt>
    <dgm:pt modelId="{4273E2C6-5EAE-4B9F-A364-C637B65AAFAA}">
      <dgm:prSet/>
      <dgm:spPr/>
      <dgm:t>
        <a:bodyPr/>
        <a:lstStyle/>
        <a:p>
          <a:r>
            <a:rPr lang="en-US" b="1"/>
            <a:t>More Advanced Tools for Visualization</a:t>
          </a:r>
          <a:endParaRPr lang="en-US"/>
        </a:p>
      </dgm:t>
    </dgm:pt>
    <dgm:pt modelId="{F17F59AA-2169-43C1-89DE-CFCCBD8ED806}" type="parTrans" cxnId="{9D8E13A8-2620-43A9-A0A0-1BB5034D18C3}">
      <dgm:prSet/>
      <dgm:spPr/>
      <dgm:t>
        <a:bodyPr/>
        <a:lstStyle/>
        <a:p>
          <a:endParaRPr lang="en-US"/>
        </a:p>
      </dgm:t>
    </dgm:pt>
    <dgm:pt modelId="{95931C1F-4CD3-40E2-A1DD-0782F8CA77CE}" type="sibTrans" cxnId="{9D8E13A8-2620-43A9-A0A0-1BB5034D18C3}">
      <dgm:prSet/>
      <dgm:spPr/>
      <dgm:t>
        <a:bodyPr/>
        <a:lstStyle/>
        <a:p>
          <a:endParaRPr lang="en-US"/>
        </a:p>
      </dgm:t>
    </dgm:pt>
    <dgm:pt modelId="{E8ADB838-EA4A-4616-A0D2-3E05E1A42229}">
      <dgm:prSet/>
      <dgm:spPr/>
      <dgm:t>
        <a:bodyPr/>
        <a:lstStyle/>
        <a:p>
          <a:r>
            <a:rPr lang="en-US" b="1"/>
            <a:t>Pay Attention to Privacy and Ethical Issues</a:t>
          </a:r>
          <a:endParaRPr lang="en-US"/>
        </a:p>
      </dgm:t>
    </dgm:pt>
    <dgm:pt modelId="{0CAD04EC-6432-4142-B32F-04E20C5F5F16}" type="parTrans" cxnId="{E87E2435-0465-48D0-AAF0-CBE25B5E3071}">
      <dgm:prSet/>
      <dgm:spPr/>
      <dgm:t>
        <a:bodyPr/>
        <a:lstStyle/>
        <a:p>
          <a:endParaRPr lang="en-US"/>
        </a:p>
      </dgm:t>
    </dgm:pt>
    <dgm:pt modelId="{FF00F6FF-6DFE-4970-B875-9C3135F1CB65}" type="sibTrans" cxnId="{E87E2435-0465-48D0-AAF0-CBE25B5E3071}">
      <dgm:prSet/>
      <dgm:spPr/>
      <dgm:t>
        <a:bodyPr/>
        <a:lstStyle/>
        <a:p>
          <a:endParaRPr lang="en-US"/>
        </a:p>
      </dgm:t>
    </dgm:pt>
    <dgm:pt modelId="{FA824204-2476-422E-9A78-D43B1505132F}">
      <dgm:prSet/>
      <dgm:spPr/>
      <dgm:t>
        <a:bodyPr/>
        <a:lstStyle/>
        <a:p>
          <a:r>
            <a:rPr lang="en-US" b="1" i="0"/>
            <a:t>Quantum Computing for complex datasets </a:t>
          </a:r>
          <a:endParaRPr lang="en-US"/>
        </a:p>
      </dgm:t>
    </dgm:pt>
    <dgm:pt modelId="{D0F3C057-4215-4340-BD4F-632FC16F5F91}" type="parTrans" cxnId="{BFC299AB-4870-4114-9558-792E871528A1}">
      <dgm:prSet/>
      <dgm:spPr/>
      <dgm:t>
        <a:bodyPr/>
        <a:lstStyle/>
        <a:p>
          <a:endParaRPr lang="en-US"/>
        </a:p>
      </dgm:t>
    </dgm:pt>
    <dgm:pt modelId="{24BB170A-337B-4E10-B51B-0D181E4988D2}" type="sibTrans" cxnId="{BFC299AB-4870-4114-9558-792E871528A1}">
      <dgm:prSet/>
      <dgm:spPr/>
      <dgm:t>
        <a:bodyPr/>
        <a:lstStyle/>
        <a:p>
          <a:endParaRPr lang="en-US"/>
        </a:p>
      </dgm:t>
    </dgm:pt>
    <dgm:pt modelId="{5CA50A92-1E54-D240-AAD9-811FD8E130D3}" type="pres">
      <dgm:prSet presAssocID="{31E144F1-FBE3-4B61-9203-EF581643B287}" presName="cycle" presStyleCnt="0">
        <dgm:presLayoutVars>
          <dgm:dir/>
          <dgm:resizeHandles val="exact"/>
        </dgm:presLayoutVars>
      </dgm:prSet>
      <dgm:spPr/>
    </dgm:pt>
    <dgm:pt modelId="{67B09810-390F-BD47-9378-D57CA22149A1}" type="pres">
      <dgm:prSet presAssocID="{77AE978D-1103-4BC2-948B-BCDABCE6316D}" presName="node" presStyleLbl="node1" presStyleIdx="0" presStyleCnt="5">
        <dgm:presLayoutVars>
          <dgm:bulletEnabled val="1"/>
        </dgm:presLayoutVars>
      </dgm:prSet>
      <dgm:spPr/>
    </dgm:pt>
    <dgm:pt modelId="{3336BAAA-A7D1-534E-8CA7-75BA0F2B406E}" type="pres">
      <dgm:prSet presAssocID="{CC60C852-29BD-4A85-9736-71C1FD1A2E3C}" presName="sibTrans" presStyleLbl="sibTrans2D1" presStyleIdx="0" presStyleCnt="5"/>
      <dgm:spPr/>
    </dgm:pt>
    <dgm:pt modelId="{CC41D89F-6558-0240-98CC-181046002669}" type="pres">
      <dgm:prSet presAssocID="{CC60C852-29BD-4A85-9736-71C1FD1A2E3C}" presName="connectorText" presStyleLbl="sibTrans2D1" presStyleIdx="0" presStyleCnt="5"/>
      <dgm:spPr/>
    </dgm:pt>
    <dgm:pt modelId="{3809BA3C-31EB-8240-B35B-727249CEDB67}" type="pres">
      <dgm:prSet presAssocID="{89207887-A22E-4707-A9BF-2431589F85DA}" presName="node" presStyleLbl="node1" presStyleIdx="1" presStyleCnt="5">
        <dgm:presLayoutVars>
          <dgm:bulletEnabled val="1"/>
        </dgm:presLayoutVars>
      </dgm:prSet>
      <dgm:spPr/>
    </dgm:pt>
    <dgm:pt modelId="{512C445A-1362-FB49-9706-473ACE556DC9}" type="pres">
      <dgm:prSet presAssocID="{65383AC8-FF47-439B-8551-8010D9940A77}" presName="sibTrans" presStyleLbl="sibTrans2D1" presStyleIdx="1" presStyleCnt="5"/>
      <dgm:spPr/>
    </dgm:pt>
    <dgm:pt modelId="{088E5022-2757-494B-84A6-E9299AC5A089}" type="pres">
      <dgm:prSet presAssocID="{65383AC8-FF47-439B-8551-8010D9940A77}" presName="connectorText" presStyleLbl="sibTrans2D1" presStyleIdx="1" presStyleCnt="5"/>
      <dgm:spPr/>
    </dgm:pt>
    <dgm:pt modelId="{2F4776C4-A4F3-4743-B53A-FC9FA375F62E}" type="pres">
      <dgm:prSet presAssocID="{4273E2C6-5EAE-4B9F-A364-C637B65AAFAA}" presName="node" presStyleLbl="node1" presStyleIdx="2" presStyleCnt="5">
        <dgm:presLayoutVars>
          <dgm:bulletEnabled val="1"/>
        </dgm:presLayoutVars>
      </dgm:prSet>
      <dgm:spPr/>
    </dgm:pt>
    <dgm:pt modelId="{D3AAE7F4-6C3E-8843-940C-DBED3C4974AD}" type="pres">
      <dgm:prSet presAssocID="{95931C1F-4CD3-40E2-A1DD-0782F8CA77CE}" presName="sibTrans" presStyleLbl="sibTrans2D1" presStyleIdx="2" presStyleCnt="5"/>
      <dgm:spPr/>
    </dgm:pt>
    <dgm:pt modelId="{6BD7ABAA-9A6A-A145-9D7D-A1956D51AB5C}" type="pres">
      <dgm:prSet presAssocID="{95931C1F-4CD3-40E2-A1DD-0782F8CA77CE}" presName="connectorText" presStyleLbl="sibTrans2D1" presStyleIdx="2" presStyleCnt="5"/>
      <dgm:spPr/>
    </dgm:pt>
    <dgm:pt modelId="{85075730-0A67-F84E-BDAA-328924FA9DB9}" type="pres">
      <dgm:prSet presAssocID="{E8ADB838-EA4A-4616-A0D2-3E05E1A42229}" presName="node" presStyleLbl="node1" presStyleIdx="3" presStyleCnt="5">
        <dgm:presLayoutVars>
          <dgm:bulletEnabled val="1"/>
        </dgm:presLayoutVars>
      </dgm:prSet>
      <dgm:spPr/>
    </dgm:pt>
    <dgm:pt modelId="{E196ABBC-C6C0-8542-A951-61B01A9A707A}" type="pres">
      <dgm:prSet presAssocID="{FF00F6FF-6DFE-4970-B875-9C3135F1CB65}" presName="sibTrans" presStyleLbl="sibTrans2D1" presStyleIdx="3" presStyleCnt="5"/>
      <dgm:spPr/>
    </dgm:pt>
    <dgm:pt modelId="{399A1AFB-2849-794D-B417-AE547E4D1122}" type="pres">
      <dgm:prSet presAssocID="{FF00F6FF-6DFE-4970-B875-9C3135F1CB65}" presName="connectorText" presStyleLbl="sibTrans2D1" presStyleIdx="3" presStyleCnt="5"/>
      <dgm:spPr/>
    </dgm:pt>
    <dgm:pt modelId="{8CEB8DB6-C263-884F-A466-A84710D099B7}" type="pres">
      <dgm:prSet presAssocID="{FA824204-2476-422E-9A78-D43B1505132F}" presName="node" presStyleLbl="node1" presStyleIdx="4" presStyleCnt="5">
        <dgm:presLayoutVars>
          <dgm:bulletEnabled val="1"/>
        </dgm:presLayoutVars>
      </dgm:prSet>
      <dgm:spPr/>
    </dgm:pt>
    <dgm:pt modelId="{1ED4BDC7-7CFE-9F40-894B-2C28045EC19C}" type="pres">
      <dgm:prSet presAssocID="{24BB170A-337B-4E10-B51B-0D181E4988D2}" presName="sibTrans" presStyleLbl="sibTrans2D1" presStyleIdx="4" presStyleCnt="5"/>
      <dgm:spPr/>
    </dgm:pt>
    <dgm:pt modelId="{E3844C1E-AB98-4C4F-9319-E30640B23C58}" type="pres">
      <dgm:prSet presAssocID="{24BB170A-337B-4E10-B51B-0D181E4988D2}" presName="connectorText" presStyleLbl="sibTrans2D1" presStyleIdx="4" presStyleCnt="5"/>
      <dgm:spPr/>
    </dgm:pt>
  </dgm:ptLst>
  <dgm:cxnLst>
    <dgm:cxn modelId="{ABD57607-F0D2-3049-AC4E-F060F64CAD16}" type="presOf" srcId="{FF00F6FF-6DFE-4970-B875-9C3135F1CB65}" destId="{399A1AFB-2849-794D-B417-AE547E4D1122}" srcOrd="1" destOrd="0" presId="urn:microsoft.com/office/officeart/2005/8/layout/cycle2"/>
    <dgm:cxn modelId="{21081C19-5653-D74C-966F-C10684E3F8A6}" type="presOf" srcId="{65383AC8-FF47-439B-8551-8010D9940A77}" destId="{512C445A-1362-FB49-9706-473ACE556DC9}" srcOrd="0" destOrd="0" presId="urn:microsoft.com/office/officeart/2005/8/layout/cycle2"/>
    <dgm:cxn modelId="{B509121D-25E6-4360-8E30-42F64A1CE8B2}" srcId="{31E144F1-FBE3-4B61-9203-EF581643B287}" destId="{77AE978D-1103-4BC2-948B-BCDABCE6316D}" srcOrd="0" destOrd="0" parTransId="{89715F12-05FC-40A9-8244-A199328B5608}" sibTransId="{CC60C852-29BD-4A85-9736-71C1FD1A2E3C}"/>
    <dgm:cxn modelId="{E87E2435-0465-48D0-AAF0-CBE25B5E3071}" srcId="{31E144F1-FBE3-4B61-9203-EF581643B287}" destId="{E8ADB838-EA4A-4616-A0D2-3E05E1A42229}" srcOrd="3" destOrd="0" parTransId="{0CAD04EC-6432-4142-B32F-04E20C5F5F16}" sibTransId="{FF00F6FF-6DFE-4970-B875-9C3135F1CB65}"/>
    <dgm:cxn modelId="{F3A23B38-808B-3146-BFCC-B028CF4D4606}" type="presOf" srcId="{89207887-A22E-4707-A9BF-2431589F85DA}" destId="{3809BA3C-31EB-8240-B35B-727249CEDB67}" srcOrd="0" destOrd="0" presId="urn:microsoft.com/office/officeart/2005/8/layout/cycle2"/>
    <dgm:cxn modelId="{857D8338-2B0F-6147-B657-D02AF19ECEEB}" type="presOf" srcId="{FF00F6FF-6DFE-4970-B875-9C3135F1CB65}" destId="{E196ABBC-C6C0-8542-A951-61B01A9A707A}" srcOrd="0" destOrd="0" presId="urn:microsoft.com/office/officeart/2005/8/layout/cycle2"/>
    <dgm:cxn modelId="{30CF1043-5E81-774C-90B8-241474A622D3}" type="presOf" srcId="{E8ADB838-EA4A-4616-A0D2-3E05E1A42229}" destId="{85075730-0A67-F84E-BDAA-328924FA9DB9}" srcOrd="0" destOrd="0" presId="urn:microsoft.com/office/officeart/2005/8/layout/cycle2"/>
    <dgm:cxn modelId="{E95A0E53-016E-3548-91E1-C4CD3A7B274C}" type="presOf" srcId="{31E144F1-FBE3-4B61-9203-EF581643B287}" destId="{5CA50A92-1E54-D240-AAD9-811FD8E130D3}" srcOrd="0" destOrd="0" presId="urn:microsoft.com/office/officeart/2005/8/layout/cycle2"/>
    <dgm:cxn modelId="{80AA9463-7C76-7349-A199-1733E4BC48E4}" type="presOf" srcId="{24BB170A-337B-4E10-B51B-0D181E4988D2}" destId="{1ED4BDC7-7CFE-9F40-894B-2C28045EC19C}" srcOrd="0" destOrd="0" presId="urn:microsoft.com/office/officeart/2005/8/layout/cycle2"/>
    <dgm:cxn modelId="{25AFD66C-22E2-CD43-A860-89B5053A463A}" type="presOf" srcId="{95931C1F-4CD3-40E2-A1DD-0782F8CA77CE}" destId="{6BD7ABAA-9A6A-A145-9D7D-A1956D51AB5C}" srcOrd="1" destOrd="0" presId="urn:microsoft.com/office/officeart/2005/8/layout/cycle2"/>
    <dgm:cxn modelId="{97703F6F-229E-DA4E-AEEB-F0D919BDFADC}" type="presOf" srcId="{77AE978D-1103-4BC2-948B-BCDABCE6316D}" destId="{67B09810-390F-BD47-9378-D57CA22149A1}" srcOrd="0" destOrd="0" presId="urn:microsoft.com/office/officeart/2005/8/layout/cycle2"/>
    <dgm:cxn modelId="{8378D47F-07F8-774B-A02F-AB55891D1E56}" type="presOf" srcId="{CC60C852-29BD-4A85-9736-71C1FD1A2E3C}" destId="{3336BAAA-A7D1-534E-8CA7-75BA0F2B406E}" srcOrd="0" destOrd="0" presId="urn:microsoft.com/office/officeart/2005/8/layout/cycle2"/>
    <dgm:cxn modelId="{3121BE88-6D79-A246-9CCF-34DE20AF29A3}" type="presOf" srcId="{95931C1F-4CD3-40E2-A1DD-0782F8CA77CE}" destId="{D3AAE7F4-6C3E-8843-940C-DBED3C4974AD}" srcOrd="0" destOrd="0" presId="urn:microsoft.com/office/officeart/2005/8/layout/cycle2"/>
    <dgm:cxn modelId="{503DA796-9C47-4444-8D48-E64CE0A9F993}" srcId="{31E144F1-FBE3-4B61-9203-EF581643B287}" destId="{89207887-A22E-4707-A9BF-2431589F85DA}" srcOrd="1" destOrd="0" parTransId="{F5D011F5-92B3-4172-812C-A045AD85CDA3}" sibTransId="{65383AC8-FF47-439B-8551-8010D9940A77}"/>
    <dgm:cxn modelId="{7E61BE9F-FD7F-EF4C-86B9-83E768C4A5BD}" type="presOf" srcId="{4273E2C6-5EAE-4B9F-A364-C637B65AAFAA}" destId="{2F4776C4-A4F3-4743-B53A-FC9FA375F62E}" srcOrd="0" destOrd="0" presId="urn:microsoft.com/office/officeart/2005/8/layout/cycle2"/>
    <dgm:cxn modelId="{9D8E13A8-2620-43A9-A0A0-1BB5034D18C3}" srcId="{31E144F1-FBE3-4B61-9203-EF581643B287}" destId="{4273E2C6-5EAE-4B9F-A364-C637B65AAFAA}" srcOrd="2" destOrd="0" parTransId="{F17F59AA-2169-43C1-89DE-CFCCBD8ED806}" sibTransId="{95931C1F-4CD3-40E2-A1DD-0782F8CA77CE}"/>
    <dgm:cxn modelId="{BFC299AB-4870-4114-9558-792E871528A1}" srcId="{31E144F1-FBE3-4B61-9203-EF581643B287}" destId="{FA824204-2476-422E-9A78-D43B1505132F}" srcOrd="4" destOrd="0" parTransId="{D0F3C057-4215-4340-BD4F-632FC16F5F91}" sibTransId="{24BB170A-337B-4E10-B51B-0D181E4988D2}"/>
    <dgm:cxn modelId="{DC3DA1B2-F166-9345-B9F2-27C65D5134FF}" type="presOf" srcId="{65383AC8-FF47-439B-8551-8010D9940A77}" destId="{088E5022-2757-494B-84A6-E9299AC5A089}" srcOrd="1" destOrd="0" presId="urn:microsoft.com/office/officeart/2005/8/layout/cycle2"/>
    <dgm:cxn modelId="{EE738ED0-B72F-BF4D-B828-D1647F54B703}" type="presOf" srcId="{FA824204-2476-422E-9A78-D43B1505132F}" destId="{8CEB8DB6-C263-884F-A466-A84710D099B7}" srcOrd="0" destOrd="0" presId="urn:microsoft.com/office/officeart/2005/8/layout/cycle2"/>
    <dgm:cxn modelId="{E23E1ED1-6661-5242-98F6-E6BFD7B8B14D}" type="presOf" srcId="{24BB170A-337B-4E10-B51B-0D181E4988D2}" destId="{E3844C1E-AB98-4C4F-9319-E30640B23C58}" srcOrd="1" destOrd="0" presId="urn:microsoft.com/office/officeart/2005/8/layout/cycle2"/>
    <dgm:cxn modelId="{9B65A1D3-63B1-0147-AAAF-9842F96EEC7F}" type="presOf" srcId="{CC60C852-29BD-4A85-9736-71C1FD1A2E3C}" destId="{CC41D89F-6558-0240-98CC-181046002669}" srcOrd="1" destOrd="0" presId="urn:microsoft.com/office/officeart/2005/8/layout/cycle2"/>
    <dgm:cxn modelId="{8DEBF659-681A-394E-9491-A90C8C62B9F4}" type="presParOf" srcId="{5CA50A92-1E54-D240-AAD9-811FD8E130D3}" destId="{67B09810-390F-BD47-9378-D57CA22149A1}" srcOrd="0" destOrd="0" presId="urn:microsoft.com/office/officeart/2005/8/layout/cycle2"/>
    <dgm:cxn modelId="{4D74D55A-F306-F84D-AA5E-AFF14CE7C468}" type="presParOf" srcId="{5CA50A92-1E54-D240-AAD9-811FD8E130D3}" destId="{3336BAAA-A7D1-534E-8CA7-75BA0F2B406E}" srcOrd="1" destOrd="0" presId="urn:microsoft.com/office/officeart/2005/8/layout/cycle2"/>
    <dgm:cxn modelId="{667F56A6-8D83-354C-B2EE-BA984D8F6A2C}" type="presParOf" srcId="{3336BAAA-A7D1-534E-8CA7-75BA0F2B406E}" destId="{CC41D89F-6558-0240-98CC-181046002669}" srcOrd="0" destOrd="0" presId="urn:microsoft.com/office/officeart/2005/8/layout/cycle2"/>
    <dgm:cxn modelId="{1960592C-536E-8A4A-99F7-24946BC744EC}" type="presParOf" srcId="{5CA50A92-1E54-D240-AAD9-811FD8E130D3}" destId="{3809BA3C-31EB-8240-B35B-727249CEDB67}" srcOrd="2" destOrd="0" presId="urn:microsoft.com/office/officeart/2005/8/layout/cycle2"/>
    <dgm:cxn modelId="{07E85C4C-AA5B-0B47-A69F-A2CF0D103405}" type="presParOf" srcId="{5CA50A92-1E54-D240-AAD9-811FD8E130D3}" destId="{512C445A-1362-FB49-9706-473ACE556DC9}" srcOrd="3" destOrd="0" presId="urn:microsoft.com/office/officeart/2005/8/layout/cycle2"/>
    <dgm:cxn modelId="{78B58364-6683-1841-8E3D-7492C1D0B5E7}" type="presParOf" srcId="{512C445A-1362-FB49-9706-473ACE556DC9}" destId="{088E5022-2757-494B-84A6-E9299AC5A089}" srcOrd="0" destOrd="0" presId="urn:microsoft.com/office/officeart/2005/8/layout/cycle2"/>
    <dgm:cxn modelId="{9C21A6B0-B1D4-1E4C-AF93-7B08AD0ADE0C}" type="presParOf" srcId="{5CA50A92-1E54-D240-AAD9-811FD8E130D3}" destId="{2F4776C4-A4F3-4743-B53A-FC9FA375F62E}" srcOrd="4" destOrd="0" presId="urn:microsoft.com/office/officeart/2005/8/layout/cycle2"/>
    <dgm:cxn modelId="{BF5F2964-B8C9-9243-9980-653417E197DB}" type="presParOf" srcId="{5CA50A92-1E54-D240-AAD9-811FD8E130D3}" destId="{D3AAE7F4-6C3E-8843-940C-DBED3C4974AD}" srcOrd="5" destOrd="0" presId="urn:microsoft.com/office/officeart/2005/8/layout/cycle2"/>
    <dgm:cxn modelId="{3B857CCE-67AF-AC48-BB6F-0E833F412D9B}" type="presParOf" srcId="{D3AAE7F4-6C3E-8843-940C-DBED3C4974AD}" destId="{6BD7ABAA-9A6A-A145-9D7D-A1956D51AB5C}" srcOrd="0" destOrd="0" presId="urn:microsoft.com/office/officeart/2005/8/layout/cycle2"/>
    <dgm:cxn modelId="{8731AB01-5341-8E4B-BA0D-826EFD87EBA0}" type="presParOf" srcId="{5CA50A92-1E54-D240-AAD9-811FD8E130D3}" destId="{85075730-0A67-F84E-BDAA-328924FA9DB9}" srcOrd="6" destOrd="0" presId="urn:microsoft.com/office/officeart/2005/8/layout/cycle2"/>
    <dgm:cxn modelId="{9ED577FC-23A9-EF47-A004-8F01F2A4BA77}" type="presParOf" srcId="{5CA50A92-1E54-D240-AAD9-811FD8E130D3}" destId="{E196ABBC-C6C0-8542-A951-61B01A9A707A}" srcOrd="7" destOrd="0" presId="urn:microsoft.com/office/officeart/2005/8/layout/cycle2"/>
    <dgm:cxn modelId="{A3076D58-89A4-3642-B3BB-FE72C45D1036}" type="presParOf" srcId="{E196ABBC-C6C0-8542-A951-61B01A9A707A}" destId="{399A1AFB-2849-794D-B417-AE547E4D1122}" srcOrd="0" destOrd="0" presId="urn:microsoft.com/office/officeart/2005/8/layout/cycle2"/>
    <dgm:cxn modelId="{7DB67A68-E06F-8F48-B5D2-5D24851B1E9A}" type="presParOf" srcId="{5CA50A92-1E54-D240-AAD9-811FD8E130D3}" destId="{8CEB8DB6-C263-884F-A466-A84710D099B7}" srcOrd="8" destOrd="0" presId="urn:microsoft.com/office/officeart/2005/8/layout/cycle2"/>
    <dgm:cxn modelId="{A120BF52-D97B-AE43-A225-696A015A2507}" type="presParOf" srcId="{5CA50A92-1E54-D240-AAD9-811FD8E130D3}" destId="{1ED4BDC7-7CFE-9F40-894B-2C28045EC19C}" srcOrd="9" destOrd="0" presId="urn:microsoft.com/office/officeart/2005/8/layout/cycle2"/>
    <dgm:cxn modelId="{CEF643CF-7642-BD4F-841E-C8A9A05C8AD8}" type="presParOf" srcId="{1ED4BDC7-7CFE-9F40-894B-2C28045EC19C}" destId="{E3844C1E-AB98-4C4F-9319-E30640B23C5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24431E-D6E0-47EF-A376-CC306204E800}"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E229A2BE-281C-4A17-8871-4AA8E5BDA421}">
      <dgm:prSet/>
      <dgm:spPr/>
      <dgm:t>
        <a:bodyPr/>
        <a:lstStyle/>
        <a:p>
          <a:r>
            <a:rPr lang="en-US" b="1" i="0"/>
            <a:t>1-  Rapid Miner:</a:t>
          </a:r>
          <a:r>
            <a:rPr lang="en-US" i="0"/>
            <a:t> It is a free open-source platform that has hundreds of algorithms for data preparation such as machine learning, deep learning, text mining, and predictive, </a:t>
          </a:r>
          <a:r>
            <a:rPr lang="en-US"/>
            <a:t>It has pre-build models that allow non-programmers to deal with it easily just by drag and drop, it also has extensions like R and Python.This tool has employees that are ready to help users at any time.Using the free plan you can analyze up to 10,000 rows of data.</a:t>
          </a:r>
        </a:p>
      </dgm:t>
    </dgm:pt>
    <dgm:pt modelId="{0CB87B7B-ED6D-4B80-B867-936E27C33BC2}" type="parTrans" cxnId="{89CD00EB-C7E9-434B-ABEF-E35CDC07B7F0}">
      <dgm:prSet/>
      <dgm:spPr/>
      <dgm:t>
        <a:bodyPr/>
        <a:lstStyle/>
        <a:p>
          <a:endParaRPr lang="en-US"/>
        </a:p>
      </dgm:t>
    </dgm:pt>
    <dgm:pt modelId="{91C6401A-D892-46CA-BF02-A60F71ABEE68}" type="sibTrans" cxnId="{89CD00EB-C7E9-434B-ABEF-E35CDC07B7F0}">
      <dgm:prSet/>
      <dgm:spPr/>
      <dgm:t>
        <a:bodyPr/>
        <a:lstStyle/>
        <a:p>
          <a:endParaRPr lang="en-US"/>
        </a:p>
      </dgm:t>
    </dgm:pt>
    <dgm:pt modelId="{EE02F60C-76AB-4527-B120-9B5EE90493D0}">
      <dgm:prSet/>
      <dgm:spPr/>
      <dgm:t>
        <a:bodyPr/>
        <a:lstStyle/>
        <a:p>
          <a:r>
            <a:rPr lang="en-US" b="1"/>
            <a:t>2- IBM SPSS Modeler: </a:t>
          </a:r>
          <a:r>
            <a:rPr lang="en-US"/>
            <a:t>This tool allows for data preparation, statistical analysis, and predictive modeling, It is also so helpful to people who have no programming skills because it also allows the drag-and-drop feature, It can handle a big data set from different sources such as Excel, SQL databases, etc... , The standard version of this tool can just deal with numeric data </a:t>
          </a:r>
        </a:p>
      </dgm:t>
    </dgm:pt>
    <dgm:pt modelId="{C0659C56-7EC2-4A68-8C20-92DE2F90F2D3}" type="parTrans" cxnId="{A9E4D435-DF85-4909-8A09-5C9E0E6AA6FF}">
      <dgm:prSet/>
      <dgm:spPr/>
      <dgm:t>
        <a:bodyPr/>
        <a:lstStyle/>
        <a:p>
          <a:endParaRPr lang="en-US"/>
        </a:p>
      </dgm:t>
    </dgm:pt>
    <dgm:pt modelId="{A0AEDD6A-0A0B-48F8-A69E-475AA65C90FE}" type="sibTrans" cxnId="{A9E4D435-DF85-4909-8A09-5C9E0E6AA6FF}">
      <dgm:prSet/>
      <dgm:spPr/>
      <dgm:t>
        <a:bodyPr/>
        <a:lstStyle/>
        <a:p>
          <a:endParaRPr lang="en-US"/>
        </a:p>
      </dgm:t>
    </dgm:pt>
    <dgm:pt modelId="{6855156B-CC6F-4480-B12A-71C4633CA879}">
      <dgm:prSet/>
      <dgm:spPr/>
      <dgm:t>
        <a:bodyPr/>
        <a:lstStyle/>
        <a:p>
          <a:r>
            <a:rPr lang="en-US" b="1"/>
            <a:t>3- Weka: </a:t>
          </a:r>
          <a:r>
            <a:rPr lang="en-US"/>
            <a:t>It is an open-source software, and it has a big collection of algorithms for data mining, It is written in JavaScript language. This tool has built-in machine-learning models so you don’t need to waste time writing code </a:t>
          </a:r>
        </a:p>
      </dgm:t>
    </dgm:pt>
    <dgm:pt modelId="{756AEFAA-C2AC-4841-8930-0056C27AB528}" type="parTrans" cxnId="{342FB4CC-74B3-4D74-8B2C-A4AE640AC09A}">
      <dgm:prSet/>
      <dgm:spPr/>
      <dgm:t>
        <a:bodyPr/>
        <a:lstStyle/>
        <a:p>
          <a:endParaRPr lang="en-US"/>
        </a:p>
      </dgm:t>
    </dgm:pt>
    <dgm:pt modelId="{F725D414-003E-431E-80A5-9B653A70863E}" type="sibTrans" cxnId="{342FB4CC-74B3-4D74-8B2C-A4AE640AC09A}">
      <dgm:prSet/>
      <dgm:spPr/>
      <dgm:t>
        <a:bodyPr/>
        <a:lstStyle/>
        <a:p>
          <a:endParaRPr lang="en-US"/>
        </a:p>
      </dgm:t>
    </dgm:pt>
    <dgm:pt modelId="{4FE457F0-50FA-4957-81DA-C356759EF5FA}">
      <dgm:prSet/>
      <dgm:spPr/>
      <dgm:t>
        <a:bodyPr/>
        <a:lstStyle/>
        <a:p>
          <a:r>
            <a:rPr lang="en-US" b="1"/>
            <a:t>4- Orange: </a:t>
          </a:r>
          <a:r>
            <a:rPr lang="en-US"/>
            <a:t>This tool provides data visualization, Machine learning, Data mining, All these without having programming skills. (everything is drag and drop), It supports various formats such as CSV, Excel, and Database, It has a lot of visualization graphs and also by dragging the widget you can use it, It has Additional categories such as image mining and text mining, it also supports models for supervised and unsupervised data. </a:t>
          </a:r>
        </a:p>
      </dgm:t>
    </dgm:pt>
    <dgm:pt modelId="{07B7F3C7-77C0-4409-B5B2-E31BC61D99B0}" type="parTrans" cxnId="{D870E3A5-3721-4959-A0C2-6165E25682B0}">
      <dgm:prSet/>
      <dgm:spPr/>
      <dgm:t>
        <a:bodyPr/>
        <a:lstStyle/>
        <a:p>
          <a:endParaRPr lang="en-US"/>
        </a:p>
      </dgm:t>
    </dgm:pt>
    <dgm:pt modelId="{E8603BDE-8406-467F-9C76-02850A250361}" type="sibTrans" cxnId="{D870E3A5-3721-4959-A0C2-6165E25682B0}">
      <dgm:prSet/>
      <dgm:spPr/>
      <dgm:t>
        <a:bodyPr/>
        <a:lstStyle/>
        <a:p>
          <a:endParaRPr lang="en-US"/>
        </a:p>
      </dgm:t>
    </dgm:pt>
    <dgm:pt modelId="{0BF1E6A6-576F-4ACB-B479-7E53F0D1E75A}" type="pres">
      <dgm:prSet presAssocID="{7224431E-D6E0-47EF-A376-CC306204E800}" presName="root" presStyleCnt="0">
        <dgm:presLayoutVars>
          <dgm:dir/>
          <dgm:resizeHandles val="exact"/>
        </dgm:presLayoutVars>
      </dgm:prSet>
      <dgm:spPr/>
    </dgm:pt>
    <dgm:pt modelId="{1CF8DCB2-C827-48FB-BB1F-6E869CFB3655}" type="pres">
      <dgm:prSet presAssocID="{7224431E-D6E0-47EF-A376-CC306204E800}" presName="container" presStyleCnt="0">
        <dgm:presLayoutVars>
          <dgm:dir/>
          <dgm:resizeHandles val="exact"/>
        </dgm:presLayoutVars>
      </dgm:prSet>
      <dgm:spPr/>
    </dgm:pt>
    <dgm:pt modelId="{05AE9D8E-73ED-42A6-8A3F-0F61AB05E2CB}" type="pres">
      <dgm:prSet presAssocID="{E229A2BE-281C-4A17-8871-4AA8E5BDA421}" presName="compNode" presStyleCnt="0"/>
      <dgm:spPr/>
    </dgm:pt>
    <dgm:pt modelId="{6FFD4059-6997-4D7E-8B9C-6F55EF29BD8A}" type="pres">
      <dgm:prSet presAssocID="{E229A2BE-281C-4A17-8871-4AA8E5BDA421}" presName="iconBgRect" presStyleLbl="bgShp" presStyleIdx="0" presStyleCnt="4"/>
      <dgm:spPr/>
    </dgm:pt>
    <dgm:pt modelId="{1584FE6E-0F8F-49A5-8E79-91FABF97CFB9}" type="pres">
      <dgm:prSet presAssocID="{E229A2BE-281C-4A17-8871-4AA8E5BDA421}"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ractor"/>
        </a:ext>
      </dgm:extLst>
    </dgm:pt>
    <dgm:pt modelId="{EDBDA1BA-07D3-4B9B-95D6-CDA85C0627F3}" type="pres">
      <dgm:prSet presAssocID="{E229A2BE-281C-4A17-8871-4AA8E5BDA421}" presName="spaceRect" presStyleCnt="0"/>
      <dgm:spPr/>
    </dgm:pt>
    <dgm:pt modelId="{D1032F12-A3EC-4D28-84C9-8FAB53F01CC7}" type="pres">
      <dgm:prSet presAssocID="{E229A2BE-281C-4A17-8871-4AA8E5BDA421}" presName="textRect" presStyleLbl="revTx" presStyleIdx="0" presStyleCnt="4">
        <dgm:presLayoutVars>
          <dgm:chMax val="1"/>
          <dgm:chPref val="1"/>
        </dgm:presLayoutVars>
      </dgm:prSet>
      <dgm:spPr/>
    </dgm:pt>
    <dgm:pt modelId="{91C2809D-07A8-4DF6-87DC-A806FF908976}" type="pres">
      <dgm:prSet presAssocID="{91C6401A-D892-46CA-BF02-A60F71ABEE68}" presName="sibTrans" presStyleLbl="sibTrans2D1" presStyleIdx="0" presStyleCnt="0"/>
      <dgm:spPr/>
    </dgm:pt>
    <dgm:pt modelId="{D189AE3A-8ABF-4C1C-8D66-DF205080B67C}" type="pres">
      <dgm:prSet presAssocID="{EE02F60C-76AB-4527-B120-9B5EE90493D0}" presName="compNode" presStyleCnt="0"/>
      <dgm:spPr/>
    </dgm:pt>
    <dgm:pt modelId="{229253DF-EFDA-4081-823F-3DE0DF7A62E0}" type="pres">
      <dgm:prSet presAssocID="{EE02F60C-76AB-4527-B120-9B5EE90493D0}" presName="iconBgRect" presStyleLbl="bgShp" presStyleIdx="1" presStyleCnt="4"/>
      <dgm:spPr/>
    </dgm:pt>
    <dgm:pt modelId="{1441E61F-C25D-4A7A-9E45-CD3B9C3C3CFB}" type="pres">
      <dgm:prSet presAssocID="{EE02F60C-76AB-4527-B120-9B5EE90493D0}" presName="iconRect" presStyleLbl="nod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dgm:spPr>
      <dgm:extLst>
        <a:ext uri="{E40237B7-FDA0-4F09-8148-C483321AD2D9}">
          <dgm14:cNvPr xmlns:dgm14="http://schemas.microsoft.com/office/drawing/2010/diagram" id="0" name="" descr="Statistics"/>
        </a:ext>
      </dgm:extLst>
    </dgm:pt>
    <dgm:pt modelId="{5CC8138E-F18C-4FE4-8C33-F7E37DB63358}" type="pres">
      <dgm:prSet presAssocID="{EE02F60C-76AB-4527-B120-9B5EE90493D0}" presName="spaceRect" presStyleCnt="0"/>
      <dgm:spPr/>
    </dgm:pt>
    <dgm:pt modelId="{6BBA45B0-8FAC-4878-BC3B-0CE8EEF48B71}" type="pres">
      <dgm:prSet presAssocID="{EE02F60C-76AB-4527-B120-9B5EE90493D0}" presName="textRect" presStyleLbl="revTx" presStyleIdx="1" presStyleCnt="4">
        <dgm:presLayoutVars>
          <dgm:chMax val="1"/>
          <dgm:chPref val="1"/>
        </dgm:presLayoutVars>
      </dgm:prSet>
      <dgm:spPr/>
    </dgm:pt>
    <dgm:pt modelId="{05D0662A-0DF0-41A9-80A8-50FDAF9CC3E1}" type="pres">
      <dgm:prSet presAssocID="{A0AEDD6A-0A0B-48F8-A69E-475AA65C90FE}" presName="sibTrans" presStyleLbl="sibTrans2D1" presStyleIdx="0" presStyleCnt="0"/>
      <dgm:spPr/>
    </dgm:pt>
    <dgm:pt modelId="{F8A562AD-6DE8-4938-867A-13B284FA9D2C}" type="pres">
      <dgm:prSet presAssocID="{6855156B-CC6F-4480-B12A-71C4633CA879}" presName="compNode" presStyleCnt="0"/>
      <dgm:spPr/>
    </dgm:pt>
    <dgm:pt modelId="{DB73FCD0-0435-4D2F-B610-2BF94F096921}" type="pres">
      <dgm:prSet presAssocID="{6855156B-CC6F-4480-B12A-71C4633CA879}" presName="iconBgRect" presStyleLbl="bgShp" presStyleIdx="2" presStyleCnt="4"/>
      <dgm:spPr/>
    </dgm:pt>
    <dgm:pt modelId="{179D2D9A-3D15-4097-9EAE-19A5F3F8E1FF}" type="pres">
      <dgm:prSet presAssocID="{6855156B-CC6F-4480-B12A-71C4633CA879}" presName="iconRect" presStyleLbl="node1" presStyleIdx="2" presStyleCnt="4"/>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a:noFill/>
        </a:ln>
      </dgm:spPr>
      <dgm:extLst>
        <a:ext uri="{E40237B7-FDA0-4F09-8148-C483321AD2D9}">
          <dgm14:cNvPr xmlns:dgm14="http://schemas.microsoft.com/office/drawing/2010/diagram" id="0" name="" descr="Mining Tools"/>
        </a:ext>
      </dgm:extLst>
    </dgm:pt>
    <dgm:pt modelId="{881353F1-6954-4867-860D-F22432D4E680}" type="pres">
      <dgm:prSet presAssocID="{6855156B-CC6F-4480-B12A-71C4633CA879}" presName="spaceRect" presStyleCnt="0"/>
      <dgm:spPr/>
    </dgm:pt>
    <dgm:pt modelId="{115B08CD-38FE-4A2A-ACE3-7556E9FAE6BB}" type="pres">
      <dgm:prSet presAssocID="{6855156B-CC6F-4480-B12A-71C4633CA879}" presName="textRect" presStyleLbl="revTx" presStyleIdx="2" presStyleCnt="4">
        <dgm:presLayoutVars>
          <dgm:chMax val="1"/>
          <dgm:chPref val="1"/>
        </dgm:presLayoutVars>
      </dgm:prSet>
      <dgm:spPr/>
    </dgm:pt>
    <dgm:pt modelId="{E5BD8D2D-179B-40E6-978F-C86B76CF3225}" type="pres">
      <dgm:prSet presAssocID="{F725D414-003E-431E-80A5-9B653A70863E}" presName="sibTrans" presStyleLbl="sibTrans2D1" presStyleIdx="0" presStyleCnt="0"/>
      <dgm:spPr/>
    </dgm:pt>
    <dgm:pt modelId="{D4EF3F40-BB3E-47CD-99F2-DE06F6D701C9}" type="pres">
      <dgm:prSet presAssocID="{4FE457F0-50FA-4957-81DA-C356759EF5FA}" presName="compNode" presStyleCnt="0"/>
      <dgm:spPr/>
    </dgm:pt>
    <dgm:pt modelId="{4A748779-FF8A-45BA-84A9-63BC3E7D2675}" type="pres">
      <dgm:prSet presAssocID="{4FE457F0-50FA-4957-81DA-C356759EF5FA}" presName="iconBgRect" presStyleLbl="bgShp" presStyleIdx="3" presStyleCnt="4"/>
      <dgm:spPr/>
    </dgm:pt>
    <dgm:pt modelId="{4BC6FEF5-DBB6-45BF-8BDE-8D7742F31EE1}" type="pres">
      <dgm:prSet presAssocID="{4FE457F0-50FA-4957-81DA-C356759EF5FA}" presName="iconRect" presStyleLbl="node1" presStyleIdx="3" presStyleCnt="4"/>
      <dgm:spPr>
        <a:blipFill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Gears"/>
        </a:ext>
      </dgm:extLst>
    </dgm:pt>
    <dgm:pt modelId="{6997B51C-EA08-47EF-AFDA-A55462A6EC48}" type="pres">
      <dgm:prSet presAssocID="{4FE457F0-50FA-4957-81DA-C356759EF5FA}" presName="spaceRect" presStyleCnt="0"/>
      <dgm:spPr/>
    </dgm:pt>
    <dgm:pt modelId="{00E17567-9667-4A75-8B25-F0C4488D3951}" type="pres">
      <dgm:prSet presAssocID="{4FE457F0-50FA-4957-81DA-C356759EF5FA}" presName="textRect" presStyleLbl="revTx" presStyleIdx="3" presStyleCnt="4">
        <dgm:presLayoutVars>
          <dgm:chMax val="1"/>
          <dgm:chPref val="1"/>
        </dgm:presLayoutVars>
      </dgm:prSet>
      <dgm:spPr/>
    </dgm:pt>
  </dgm:ptLst>
  <dgm:cxnLst>
    <dgm:cxn modelId="{A02BEB24-A8B9-44EB-967F-2493BB9424C9}" type="presOf" srcId="{4FE457F0-50FA-4957-81DA-C356759EF5FA}" destId="{00E17567-9667-4A75-8B25-F0C4488D3951}" srcOrd="0" destOrd="0" presId="urn:microsoft.com/office/officeart/2018/2/layout/IconCircleList"/>
    <dgm:cxn modelId="{92C7252F-5281-492E-8378-FF8CB297DDF7}" type="presOf" srcId="{EE02F60C-76AB-4527-B120-9B5EE90493D0}" destId="{6BBA45B0-8FAC-4878-BC3B-0CE8EEF48B71}" srcOrd="0" destOrd="0" presId="urn:microsoft.com/office/officeart/2018/2/layout/IconCircleList"/>
    <dgm:cxn modelId="{A9E4D435-DF85-4909-8A09-5C9E0E6AA6FF}" srcId="{7224431E-D6E0-47EF-A376-CC306204E800}" destId="{EE02F60C-76AB-4527-B120-9B5EE90493D0}" srcOrd="1" destOrd="0" parTransId="{C0659C56-7EC2-4A68-8C20-92DE2F90F2D3}" sibTransId="{A0AEDD6A-0A0B-48F8-A69E-475AA65C90FE}"/>
    <dgm:cxn modelId="{CB4C9F69-A4B3-483B-AABA-02459A5E6A98}" type="presOf" srcId="{6855156B-CC6F-4480-B12A-71C4633CA879}" destId="{115B08CD-38FE-4A2A-ACE3-7556E9FAE6BB}" srcOrd="0" destOrd="0" presId="urn:microsoft.com/office/officeart/2018/2/layout/IconCircleList"/>
    <dgm:cxn modelId="{4DB0D571-D710-4B4F-A7B2-F5BCD96EF3A3}" type="presOf" srcId="{91C6401A-D892-46CA-BF02-A60F71ABEE68}" destId="{91C2809D-07A8-4DF6-87DC-A806FF908976}" srcOrd="0" destOrd="0" presId="urn:microsoft.com/office/officeart/2018/2/layout/IconCircleList"/>
    <dgm:cxn modelId="{6ABDFD7C-E159-41C7-9BEF-83A3E46C8E0A}" type="presOf" srcId="{A0AEDD6A-0A0B-48F8-A69E-475AA65C90FE}" destId="{05D0662A-0DF0-41A9-80A8-50FDAF9CC3E1}" srcOrd="0" destOrd="0" presId="urn:microsoft.com/office/officeart/2018/2/layout/IconCircleList"/>
    <dgm:cxn modelId="{4BCA0A84-8194-4C18-AE80-B152C37FC2C4}" type="presOf" srcId="{E229A2BE-281C-4A17-8871-4AA8E5BDA421}" destId="{D1032F12-A3EC-4D28-84C9-8FAB53F01CC7}" srcOrd="0" destOrd="0" presId="urn:microsoft.com/office/officeart/2018/2/layout/IconCircleList"/>
    <dgm:cxn modelId="{D870E3A5-3721-4959-A0C2-6165E25682B0}" srcId="{7224431E-D6E0-47EF-A376-CC306204E800}" destId="{4FE457F0-50FA-4957-81DA-C356759EF5FA}" srcOrd="3" destOrd="0" parTransId="{07B7F3C7-77C0-4409-B5B2-E31BC61D99B0}" sibTransId="{E8603BDE-8406-467F-9C76-02850A250361}"/>
    <dgm:cxn modelId="{342FB4CC-74B3-4D74-8B2C-A4AE640AC09A}" srcId="{7224431E-D6E0-47EF-A376-CC306204E800}" destId="{6855156B-CC6F-4480-B12A-71C4633CA879}" srcOrd="2" destOrd="0" parTransId="{756AEFAA-C2AC-4841-8930-0056C27AB528}" sibTransId="{F725D414-003E-431E-80A5-9B653A70863E}"/>
    <dgm:cxn modelId="{F61345DC-12F6-45D4-A063-EF0D4A9F4955}" type="presOf" srcId="{7224431E-D6E0-47EF-A376-CC306204E800}" destId="{0BF1E6A6-576F-4ACB-B479-7E53F0D1E75A}" srcOrd="0" destOrd="0" presId="urn:microsoft.com/office/officeart/2018/2/layout/IconCircleList"/>
    <dgm:cxn modelId="{89CD00EB-C7E9-434B-ABEF-E35CDC07B7F0}" srcId="{7224431E-D6E0-47EF-A376-CC306204E800}" destId="{E229A2BE-281C-4A17-8871-4AA8E5BDA421}" srcOrd="0" destOrd="0" parTransId="{0CB87B7B-ED6D-4B80-B867-936E27C33BC2}" sibTransId="{91C6401A-D892-46CA-BF02-A60F71ABEE68}"/>
    <dgm:cxn modelId="{2E1A47EB-73A5-4B04-83DA-8F2CF1F6E142}" type="presOf" srcId="{F725D414-003E-431E-80A5-9B653A70863E}" destId="{E5BD8D2D-179B-40E6-978F-C86B76CF3225}" srcOrd="0" destOrd="0" presId="urn:microsoft.com/office/officeart/2018/2/layout/IconCircleList"/>
    <dgm:cxn modelId="{69AF1AE5-6B64-4906-B58B-04BDCB59A7F2}" type="presParOf" srcId="{0BF1E6A6-576F-4ACB-B479-7E53F0D1E75A}" destId="{1CF8DCB2-C827-48FB-BB1F-6E869CFB3655}" srcOrd="0" destOrd="0" presId="urn:microsoft.com/office/officeart/2018/2/layout/IconCircleList"/>
    <dgm:cxn modelId="{D802D502-5698-4DC5-9DDF-7FE5CD58B58D}" type="presParOf" srcId="{1CF8DCB2-C827-48FB-BB1F-6E869CFB3655}" destId="{05AE9D8E-73ED-42A6-8A3F-0F61AB05E2CB}" srcOrd="0" destOrd="0" presId="urn:microsoft.com/office/officeart/2018/2/layout/IconCircleList"/>
    <dgm:cxn modelId="{1852DCA5-B0F7-4761-80DE-FC43FF4A50F1}" type="presParOf" srcId="{05AE9D8E-73ED-42A6-8A3F-0F61AB05E2CB}" destId="{6FFD4059-6997-4D7E-8B9C-6F55EF29BD8A}" srcOrd="0" destOrd="0" presId="urn:microsoft.com/office/officeart/2018/2/layout/IconCircleList"/>
    <dgm:cxn modelId="{CF1A603D-8FBE-4B91-9A72-AFE86BD351EA}" type="presParOf" srcId="{05AE9D8E-73ED-42A6-8A3F-0F61AB05E2CB}" destId="{1584FE6E-0F8F-49A5-8E79-91FABF97CFB9}" srcOrd="1" destOrd="0" presId="urn:microsoft.com/office/officeart/2018/2/layout/IconCircleList"/>
    <dgm:cxn modelId="{6B56154C-FD0D-4ECE-B26F-304400DE1A25}" type="presParOf" srcId="{05AE9D8E-73ED-42A6-8A3F-0F61AB05E2CB}" destId="{EDBDA1BA-07D3-4B9B-95D6-CDA85C0627F3}" srcOrd="2" destOrd="0" presId="urn:microsoft.com/office/officeart/2018/2/layout/IconCircleList"/>
    <dgm:cxn modelId="{5FF19EC6-F813-4027-A010-D7B9A62F7123}" type="presParOf" srcId="{05AE9D8E-73ED-42A6-8A3F-0F61AB05E2CB}" destId="{D1032F12-A3EC-4D28-84C9-8FAB53F01CC7}" srcOrd="3" destOrd="0" presId="urn:microsoft.com/office/officeart/2018/2/layout/IconCircleList"/>
    <dgm:cxn modelId="{6ADB6AFB-5100-450C-8247-589864B455C3}" type="presParOf" srcId="{1CF8DCB2-C827-48FB-BB1F-6E869CFB3655}" destId="{91C2809D-07A8-4DF6-87DC-A806FF908976}" srcOrd="1" destOrd="0" presId="urn:microsoft.com/office/officeart/2018/2/layout/IconCircleList"/>
    <dgm:cxn modelId="{C9DB4CFF-A924-433E-B45A-23CD47D5754A}" type="presParOf" srcId="{1CF8DCB2-C827-48FB-BB1F-6E869CFB3655}" destId="{D189AE3A-8ABF-4C1C-8D66-DF205080B67C}" srcOrd="2" destOrd="0" presId="urn:microsoft.com/office/officeart/2018/2/layout/IconCircleList"/>
    <dgm:cxn modelId="{F05C8DE7-7CA2-4C7C-B54A-6AF3B36D2E27}" type="presParOf" srcId="{D189AE3A-8ABF-4C1C-8D66-DF205080B67C}" destId="{229253DF-EFDA-4081-823F-3DE0DF7A62E0}" srcOrd="0" destOrd="0" presId="urn:microsoft.com/office/officeart/2018/2/layout/IconCircleList"/>
    <dgm:cxn modelId="{8ADEDAD9-1F1C-48CE-B36B-BC9BA4B2BCDA}" type="presParOf" srcId="{D189AE3A-8ABF-4C1C-8D66-DF205080B67C}" destId="{1441E61F-C25D-4A7A-9E45-CD3B9C3C3CFB}" srcOrd="1" destOrd="0" presId="urn:microsoft.com/office/officeart/2018/2/layout/IconCircleList"/>
    <dgm:cxn modelId="{F22BC06B-3651-4EDF-8D04-3BCEECC6B9B0}" type="presParOf" srcId="{D189AE3A-8ABF-4C1C-8D66-DF205080B67C}" destId="{5CC8138E-F18C-4FE4-8C33-F7E37DB63358}" srcOrd="2" destOrd="0" presId="urn:microsoft.com/office/officeart/2018/2/layout/IconCircleList"/>
    <dgm:cxn modelId="{FF3249D0-CFC6-4560-8B18-1A41A3BB300D}" type="presParOf" srcId="{D189AE3A-8ABF-4C1C-8D66-DF205080B67C}" destId="{6BBA45B0-8FAC-4878-BC3B-0CE8EEF48B71}" srcOrd="3" destOrd="0" presId="urn:microsoft.com/office/officeart/2018/2/layout/IconCircleList"/>
    <dgm:cxn modelId="{0A4719AF-C5BD-46AB-BA3D-ADEAEBAB5AE8}" type="presParOf" srcId="{1CF8DCB2-C827-48FB-BB1F-6E869CFB3655}" destId="{05D0662A-0DF0-41A9-80A8-50FDAF9CC3E1}" srcOrd="3" destOrd="0" presId="urn:microsoft.com/office/officeart/2018/2/layout/IconCircleList"/>
    <dgm:cxn modelId="{7C9D216C-ECFD-4303-8BD9-C0ECFE0F0F53}" type="presParOf" srcId="{1CF8DCB2-C827-48FB-BB1F-6E869CFB3655}" destId="{F8A562AD-6DE8-4938-867A-13B284FA9D2C}" srcOrd="4" destOrd="0" presId="urn:microsoft.com/office/officeart/2018/2/layout/IconCircleList"/>
    <dgm:cxn modelId="{98E100F6-AC19-4326-8752-51AB22EFF719}" type="presParOf" srcId="{F8A562AD-6DE8-4938-867A-13B284FA9D2C}" destId="{DB73FCD0-0435-4D2F-B610-2BF94F096921}" srcOrd="0" destOrd="0" presId="urn:microsoft.com/office/officeart/2018/2/layout/IconCircleList"/>
    <dgm:cxn modelId="{E1A88EDC-E1D6-4F80-AD71-5CBDEBF8B387}" type="presParOf" srcId="{F8A562AD-6DE8-4938-867A-13B284FA9D2C}" destId="{179D2D9A-3D15-4097-9EAE-19A5F3F8E1FF}" srcOrd="1" destOrd="0" presId="urn:microsoft.com/office/officeart/2018/2/layout/IconCircleList"/>
    <dgm:cxn modelId="{8037944D-2C83-4F14-B9FF-CD5080A4D844}" type="presParOf" srcId="{F8A562AD-6DE8-4938-867A-13B284FA9D2C}" destId="{881353F1-6954-4867-860D-F22432D4E680}" srcOrd="2" destOrd="0" presId="urn:microsoft.com/office/officeart/2018/2/layout/IconCircleList"/>
    <dgm:cxn modelId="{F6F93A8E-EFDE-4164-8605-2BD335549CF4}" type="presParOf" srcId="{F8A562AD-6DE8-4938-867A-13B284FA9D2C}" destId="{115B08CD-38FE-4A2A-ACE3-7556E9FAE6BB}" srcOrd="3" destOrd="0" presId="urn:microsoft.com/office/officeart/2018/2/layout/IconCircleList"/>
    <dgm:cxn modelId="{826A3120-FDA9-43DC-BCFF-11930F18DD23}" type="presParOf" srcId="{1CF8DCB2-C827-48FB-BB1F-6E869CFB3655}" destId="{E5BD8D2D-179B-40E6-978F-C86B76CF3225}" srcOrd="5" destOrd="0" presId="urn:microsoft.com/office/officeart/2018/2/layout/IconCircleList"/>
    <dgm:cxn modelId="{3700212C-0E67-4E93-921B-68183D62B81C}" type="presParOf" srcId="{1CF8DCB2-C827-48FB-BB1F-6E869CFB3655}" destId="{D4EF3F40-BB3E-47CD-99F2-DE06F6D701C9}" srcOrd="6" destOrd="0" presId="urn:microsoft.com/office/officeart/2018/2/layout/IconCircleList"/>
    <dgm:cxn modelId="{2F6B7A76-7EA3-4EAA-9705-A807D3019BA1}" type="presParOf" srcId="{D4EF3F40-BB3E-47CD-99F2-DE06F6D701C9}" destId="{4A748779-FF8A-45BA-84A9-63BC3E7D2675}" srcOrd="0" destOrd="0" presId="urn:microsoft.com/office/officeart/2018/2/layout/IconCircleList"/>
    <dgm:cxn modelId="{FDB8F98D-E5BF-4E70-BAA3-2A7FD4DE4423}" type="presParOf" srcId="{D4EF3F40-BB3E-47CD-99F2-DE06F6D701C9}" destId="{4BC6FEF5-DBB6-45BF-8BDE-8D7742F31EE1}" srcOrd="1" destOrd="0" presId="urn:microsoft.com/office/officeart/2018/2/layout/IconCircleList"/>
    <dgm:cxn modelId="{2D9FFB20-8B68-4031-AB63-D0A12CAB5AED}" type="presParOf" srcId="{D4EF3F40-BB3E-47CD-99F2-DE06F6D701C9}" destId="{6997B51C-EA08-47EF-AFDA-A55462A6EC48}" srcOrd="2" destOrd="0" presId="urn:microsoft.com/office/officeart/2018/2/layout/IconCircleList"/>
    <dgm:cxn modelId="{D98635CD-E931-4277-BA69-2A691E78667F}" type="presParOf" srcId="{D4EF3F40-BB3E-47CD-99F2-DE06F6D701C9}" destId="{00E17567-9667-4A75-8B25-F0C4488D39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ACDB38A-75BE-416F-AA18-7AA22A066C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6F09C7-3F60-4ED5-8F31-EE1042612ED9}">
      <dgm:prSet/>
      <dgm:spPr/>
      <dgm:t>
        <a:bodyPr/>
        <a:lstStyle/>
        <a:p>
          <a:pPr>
            <a:lnSpc>
              <a:spcPct val="100000"/>
            </a:lnSpc>
          </a:pPr>
          <a:r>
            <a:rPr lang="en-US" b="1" i="0"/>
            <a:t>Traditional Approaches:</a:t>
          </a:r>
          <a:r>
            <a:rPr lang="en-US" b="0" i="0"/>
            <a:t> Joramco's first traditional data management strategy comprised simple databases and manual procedures, which resulted in weak, at-risk-to-mistake operations with no analytical power. This method limited effective decision-making and the capacity to effectively utilize data.</a:t>
          </a:r>
          <a:endParaRPr lang="en-US"/>
        </a:p>
      </dgm:t>
    </dgm:pt>
    <dgm:pt modelId="{2AE78492-E676-41AB-8AD6-4C03E3B4FE83}" type="parTrans" cxnId="{C77E70B2-6341-411A-88C1-F5E3A2EA3142}">
      <dgm:prSet/>
      <dgm:spPr/>
      <dgm:t>
        <a:bodyPr/>
        <a:lstStyle/>
        <a:p>
          <a:endParaRPr lang="en-US"/>
        </a:p>
      </dgm:t>
    </dgm:pt>
    <dgm:pt modelId="{F3989584-7BA5-45AD-9958-D6D5819BD06C}" type="sibTrans" cxnId="{C77E70B2-6341-411A-88C1-F5E3A2EA3142}">
      <dgm:prSet/>
      <dgm:spPr/>
      <dgm:t>
        <a:bodyPr/>
        <a:lstStyle/>
        <a:p>
          <a:endParaRPr lang="en-US"/>
        </a:p>
      </dgm:t>
    </dgm:pt>
    <dgm:pt modelId="{F91A1114-94A7-4A6A-AECC-F1A3C65F4AAD}">
      <dgm:prSet/>
      <dgm:spPr/>
      <dgm:t>
        <a:bodyPr/>
        <a:lstStyle/>
        <a:p>
          <a:pPr>
            <a:lnSpc>
              <a:spcPct val="100000"/>
            </a:lnSpc>
          </a:pPr>
          <a:r>
            <a:rPr lang="en-US" b="1" i="0" dirty="0"/>
            <a:t>Modern Approaches:</a:t>
          </a:r>
          <a:r>
            <a:rPr lang="en-US" b="0" i="0" dirty="0"/>
            <a:t> </a:t>
          </a:r>
          <a:r>
            <a:rPr lang="en-US" b="0" i="0" dirty="0" err="1"/>
            <a:t>Joramco</a:t>
          </a:r>
          <a:r>
            <a:rPr lang="en-US" b="0" i="0" dirty="0"/>
            <a:t> made the shift to modern methods by using modern technologies for dynamic reporting, real-time analytics, and automated data integration. This change improved operational effectiveness, scalability, and decision-making, creating an environment based on data ready for future expansion and technology innovations.</a:t>
          </a:r>
          <a:br>
            <a:rPr lang="en-US" dirty="0"/>
          </a:br>
          <a:br>
            <a:rPr lang="en-US" dirty="0"/>
          </a:br>
          <a:endParaRPr lang="en-US" dirty="0"/>
        </a:p>
      </dgm:t>
    </dgm:pt>
    <dgm:pt modelId="{8B8045ED-9880-4C6B-B809-5212526C305B}" type="parTrans" cxnId="{6115B15E-F637-4C39-80A2-EDE6F16367D1}">
      <dgm:prSet/>
      <dgm:spPr/>
      <dgm:t>
        <a:bodyPr/>
        <a:lstStyle/>
        <a:p>
          <a:endParaRPr lang="en-US"/>
        </a:p>
      </dgm:t>
    </dgm:pt>
    <dgm:pt modelId="{F9B164D6-B607-498D-875A-29AF4971B92C}" type="sibTrans" cxnId="{6115B15E-F637-4C39-80A2-EDE6F16367D1}">
      <dgm:prSet/>
      <dgm:spPr/>
      <dgm:t>
        <a:bodyPr/>
        <a:lstStyle/>
        <a:p>
          <a:endParaRPr lang="en-US"/>
        </a:p>
      </dgm:t>
    </dgm:pt>
    <dgm:pt modelId="{BA803FAB-C1E1-40BE-A977-768FB705B40D}" type="pres">
      <dgm:prSet presAssocID="{1ACDB38A-75BE-416F-AA18-7AA22A066C2E}" presName="root" presStyleCnt="0">
        <dgm:presLayoutVars>
          <dgm:dir/>
          <dgm:resizeHandles val="exact"/>
        </dgm:presLayoutVars>
      </dgm:prSet>
      <dgm:spPr/>
    </dgm:pt>
    <dgm:pt modelId="{1D253A8F-05C0-4D96-9A3A-29A2D148BB45}" type="pres">
      <dgm:prSet presAssocID="{876F09C7-3F60-4ED5-8F31-EE1042612ED9}" presName="compNode" presStyleCnt="0"/>
      <dgm:spPr/>
    </dgm:pt>
    <dgm:pt modelId="{D0A037A0-1610-4B26-8337-3A47463465D1}" type="pres">
      <dgm:prSet presAssocID="{876F09C7-3F60-4ED5-8F31-EE1042612ED9}" presName="bgRect" presStyleLbl="bgShp" presStyleIdx="0" presStyleCnt="2"/>
      <dgm:spPr/>
    </dgm:pt>
    <dgm:pt modelId="{584BA0EF-7940-4052-9B0E-670BDA6A7922}" type="pres">
      <dgm:prSet presAssocID="{876F09C7-3F60-4ED5-8F31-EE1042612E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3316613-AC29-4C14-973D-463F71F27597}" type="pres">
      <dgm:prSet presAssocID="{876F09C7-3F60-4ED5-8F31-EE1042612ED9}" presName="spaceRect" presStyleCnt="0"/>
      <dgm:spPr/>
    </dgm:pt>
    <dgm:pt modelId="{801A8144-09CA-47D9-864B-20A23EA94F7D}" type="pres">
      <dgm:prSet presAssocID="{876F09C7-3F60-4ED5-8F31-EE1042612ED9}" presName="parTx" presStyleLbl="revTx" presStyleIdx="0" presStyleCnt="2">
        <dgm:presLayoutVars>
          <dgm:chMax val="0"/>
          <dgm:chPref val="0"/>
        </dgm:presLayoutVars>
      </dgm:prSet>
      <dgm:spPr/>
    </dgm:pt>
    <dgm:pt modelId="{4DAADF2C-A13C-41F6-94ED-47E805E6A941}" type="pres">
      <dgm:prSet presAssocID="{F3989584-7BA5-45AD-9958-D6D5819BD06C}" presName="sibTrans" presStyleCnt="0"/>
      <dgm:spPr/>
    </dgm:pt>
    <dgm:pt modelId="{05AEBBFC-4C89-483E-A19D-A540F4332E55}" type="pres">
      <dgm:prSet presAssocID="{F91A1114-94A7-4A6A-AECC-F1A3C65F4AAD}" presName="compNode" presStyleCnt="0"/>
      <dgm:spPr/>
    </dgm:pt>
    <dgm:pt modelId="{9C625851-82CA-47BE-A2FF-223F970C41A2}" type="pres">
      <dgm:prSet presAssocID="{F91A1114-94A7-4A6A-AECC-F1A3C65F4AAD}" presName="bgRect" presStyleLbl="bgShp" presStyleIdx="1" presStyleCnt="2"/>
      <dgm:spPr/>
    </dgm:pt>
    <dgm:pt modelId="{FC5017F2-B8C2-4BC2-A888-BB45E9FB7162}" type="pres">
      <dgm:prSet presAssocID="{F91A1114-94A7-4A6A-AECC-F1A3C65F4A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64ABD8C-2D3E-4BE5-BAEB-DE0CF0357D72}" type="pres">
      <dgm:prSet presAssocID="{F91A1114-94A7-4A6A-AECC-F1A3C65F4AAD}" presName="spaceRect" presStyleCnt="0"/>
      <dgm:spPr/>
    </dgm:pt>
    <dgm:pt modelId="{A1B56D19-091F-4F1B-9D72-19D9F6A5F0D5}" type="pres">
      <dgm:prSet presAssocID="{F91A1114-94A7-4A6A-AECC-F1A3C65F4AAD}" presName="parTx" presStyleLbl="revTx" presStyleIdx="1" presStyleCnt="2">
        <dgm:presLayoutVars>
          <dgm:chMax val="0"/>
          <dgm:chPref val="0"/>
        </dgm:presLayoutVars>
      </dgm:prSet>
      <dgm:spPr/>
    </dgm:pt>
  </dgm:ptLst>
  <dgm:cxnLst>
    <dgm:cxn modelId="{6115B15E-F637-4C39-80A2-EDE6F16367D1}" srcId="{1ACDB38A-75BE-416F-AA18-7AA22A066C2E}" destId="{F91A1114-94A7-4A6A-AECC-F1A3C65F4AAD}" srcOrd="1" destOrd="0" parTransId="{8B8045ED-9880-4C6B-B809-5212526C305B}" sibTransId="{F9B164D6-B607-498D-875A-29AF4971B92C}"/>
    <dgm:cxn modelId="{FD3E396B-05E6-4784-AD85-27A3FE1AA8B6}" type="presOf" srcId="{1ACDB38A-75BE-416F-AA18-7AA22A066C2E}" destId="{BA803FAB-C1E1-40BE-A977-768FB705B40D}" srcOrd="0" destOrd="0" presId="urn:microsoft.com/office/officeart/2018/2/layout/IconVerticalSolidList"/>
    <dgm:cxn modelId="{2706F995-1B83-4C40-BBA4-BC9B315169B6}" type="presOf" srcId="{F91A1114-94A7-4A6A-AECC-F1A3C65F4AAD}" destId="{A1B56D19-091F-4F1B-9D72-19D9F6A5F0D5}" srcOrd="0" destOrd="0" presId="urn:microsoft.com/office/officeart/2018/2/layout/IconVerticalSolidList"/>
    <dgm:cxn modelId="{C77E70B2-6341-411A-88C1-F5E3A2EA3142}" srcId="{1ACDB38A-75BE-416F-AA18-7AA22A066C2E}" destId="{876F09C7-3F60-4ED5-8F31-EE1042612ED9}" srcOrd="0" destOrd="0" parTransId="{2AE78492-E676-41AB-8AD6-4C03E3B4FE83}" sibTransId="{F3989584-7BA5-45AD-9958-D6D5819BD06C}"/>
    <dgm:cxn modelId="{2CAF42F1-2353-4B1D-9139-663E95F0F281}" type="presOf" srcId="{876F09C7-3F60-4ED5-8F31-EE1042612ED9}" destId="{801A8144-09CA-47D9-864B-20A23EA94F7D}" srcOrd="0" destOrd="0" presId="urn:microsoft.com/office/officeart/2018/2/layout/IconVerticalSolidList"/>
    <dgm:cxn modelId="{B127B763-82C5-490D-BFE0-3D930E00BD75}" type="presParOf" srcId="{BA803FAB-C1E1-40BE-A977-768FB705B40D}" destId="{1D253A8F-05C0-4D96-9A3A-29A2D148BB45}" srcOrd="0" destOrd="0" presId="urn:microsoft.com/office/officeart/2018/2/layout/IconVerticalSolidList"/>
    <dgm:cxn modelId="{75D915E8-0BEF-4931-9158-204357CDD6E3}" type="presParOf" srcId="{1D253A8F-05C0-4D96-9A3A-29A2D148BB45}" destId="{D0A037A0-1610-4B26-8337-3A47463465D1}" srcOrd="0" destOrd="0" presId="urn:microsoft.com/office/officeart/2018/2/layout/IconVerticalSolidList"/>
    <dgm:cxn modelId="{E9D32134-DB4D-4458-A809-95E9EEFBA111}" type="presParOf" srcId="{1D253A8F-05C0-4D96-9A3A-29A2D148BB45}" destId="{584BA0EF-7940-4052-9B0E-670BDA6A7922}" srcOrd="1" destOrd="0" presId="urn:microsoft.com/office/officeart/2018/2/layout/IconVerticalSolidList"/>
    <dgm:cxn modelId="{6D6361BB-1DC9-4DC4-98A9-AA9F3D6B50CB}" type="presParOf" srcId="{1D253A8F-05C0-4D96-9A3A-29A2D148BB45}" destId="{E3316613-AC29-4C14-973D-463F71F27597}" srcOrd="2" destOrd="0" presId="urn:microsoft.com/office/officeart/2018/2/layout/IconVerticalSolidList"/>
    <dgm:cxn modelId="{C65A3B8B-E4C1-4AFE-9DCC-8DF6A2C5D4AF}" type="presParOf" srcId="{1D253A8F-05C0-4D96-9A3A-29A2D148BB45}" destId="{801A8144-09CA-47D9-864B-20A23EA94F7D}" srcOrd="3" destOrd="0" presId="urn:microsoft.com/office/officeart/2018/2/layout/IconVerticalSolidList"/>
    <dgm:cxn modelId="{4D3F647F-5241-4D83-92DA-33340FB6475A}" type="presParOf" srcId="{BA803FAB-C1E1-40BE-A977-768FB705B40D}" destId="{4DAADF2C-A13C-41F6-94ED-47E805E6A941}" srcOrd="1" destOrd="0" presId="urn:microsoft.com/office/officeart/2018/2/layout/IconVerticalSolidList"/>
    <dgm:cxn modelId="{CB568CF4-F683-4B0B-94A8-48F3513EDB4D}" type="presParOf" srcId="{BA803FAB-C1E1-40BE-A977-768FB705B40D}" destId="{05AEBBFC-4C89-483E-A19D-A540F4332E55}" srcOrd="2" destOrd="0" presId="urn:microsoft.com/office/officeart/2018/2/layout/IconVerticalSolidList"/>
    <dgm:cxn modelId="{F3203F8A-6DF6-4C9B-9F39-BF2C4A91D8A5}" type="presParOf" srcId="{05AEBBFC-4C89-483E-A19D-A540F4332E55}" destId="{9C625851-82CA-47BE-A2FF-223F970C41A2}" srcOrd="0" destOrd="0" presId="urn:microsoft.com/office/officeart/2018/2/layout/IconVerticalSolidList"/>
    <dgm:cxn modelId="{604538A5-756E-4617-B3A5-593DE2427DA0}" type="presParOf" srcId="{05AEBBFC-4C89-483E-A19D-A540F4332E55}" destId="{FC5017F2-B8C2-4BC2-A888-BB45E9FB7162}" srcOrd="1" destOrd="0" presId="urn:microsoft.com/office/officeart/2018/2/layout/IconVerticalSolidList"/>
    <dgm:cxn modelId="{C6E5D0CF-AF7A-4EE3-8447-DC4308F3ECDD}" type="presParOf" srcId="{05AEBBFC-4C89-483E-A19D-A540F4332E55}" destId="{464ABD8C-2D3E-4BE5-BAEB-DE0CF0357D72}" srcOrd="2" destOrd="0" presId="urn:microsoft.com/office/officeart/2018/2/layout/IconVerticalSolidList"/>
    <dgm:cxn modelId="{5D49B7A7-CD7A-46FF-BE44-959520C9A05D}" type="presParOf" srcId="{05AEBBFC-4C89-483E-A19D-A540F4332E55}" destId="{A1B56D19-091F-4F1B-9D72-19D9F6A5F0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A6CD10-198E-4ECD-8BDB-E7F60DC7EDB3}"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4B437F4-BE14-47FD-97F4-522095E72704}">
      <dgm:prSet/>
      <dgm:spPr/>
      <dgm:t>
        <a:bodyPr/>
        <a:lstStyle/>
        <a:p>
          <a:r>
            <a:rPr lang="en-US" b="1"/>
            <a:t>1-</a:t>
          </a:r>
          <a:r>
            <a:rPr lang="en-US" b="1" i="0"/>
            <a:t>Manual Data Collection and Entry: </a:t>
          </a:r>
          <a:r>
            <a:rPr lang="en-US" i="0"/>
            <a:t>Manually recording and entering data into systems frequently resulted in difficult processes and the possibility of human mistake.</a:t>
          </a:r>
          <a:endParaRPr lang="en-US"/>
        </a:p>
      </dgm:t>
    </dgm:pt>
    <dgm:pt modelId="{7981C1C6-9533-4E65-8D8A-902C82083AF1}" type="parTrans" cxnId="{A306F4FD-1824-4A7F-A888-479ED16C4387}">
      <dgm:prSet/>
      <dgm:spPr/>
      <dgm:t>
        <a:bodyPr/>
        <a:lstStyle/>
        <a:p>
          <a:endParaRPr lang="en-US"/>
        </a:p>
      </dgm:t>
    </dgm:pt>
    <dgm:pt modelId="{4EC801BF-B07A-47E2-A24D-17C3FEE10C18}" type="sibTrans" cxnId="{A306F4FD-1824-4A7F-A888-479ED16C4387}">
      <dgm:prSet/>
      <dgm:spPr/>
      <dgm:t>
        <a:bodyPr/>
        <a:lstStyle/>
        <a:p>
          <a:endParaRPr lang="en-US"/>
        </a:p>
      </dgm:t>
    </dgm:pt>
    <dgm:pt modelId="{6987DF24-121E-40D9-8A79-A3209C100EDD}">
      <dgm:prSet/>
      <dgm:spPr/>
      <dgm:t>
        <a:bodyPr/>
        <a:lstStyle/>
        <a:p>
          <a:r>
            <a:rPr lang="en-US" b="1"/>
            <a:t>2-</a:t>
          </a:r>
          <a:r>
            <a:rPr lang="en-US" b="1" i="0"/>
            <a:t>Basic Databases: </a:t>
          </a:r>
          <a:r>
            <a:rPr lang="en-US" i="0"/>
            <a:t>Using basic databases systems such </a:t>
          </a:r>
          <a:r>
            <a:rPr lang="en-US"/>
            <a:t>O</a:t>
          </a:r>
          <a:r>
            <a:rPr lang="en-US" i="0"/>
            <a:t>racle database system, these databases frequently struggled with high quantities or complex information queries due to their limits in complexity and scalability.</a:t>
          </a:r>
          <a:endParaRPr lang="en-US"/>
        </a:p>
      </dgm:t>
    </dgm:pt>
    <dgm:pt modelId="{4617D420-10AD-482C-8010-345216819C93}" type="parTrans" cxnId="{C7B18C53-DC4C-4D2F-914A-10AEADA3A43A}">
      <dgm:prSet/>
      <dgm:spPr/>
      <dgm:t>
        <a:bodyPr/>
        <a:lstStyle/>
        <a:p>
          <a:endParaRPr lang="en-US"/>
        </a:p>
      </dgm:t>
    </dgm:pt>
    <dgm:pt modelId="{5643B1A4-F48C-4637-9B22-F50ACC9515AA}" type="sibTrans" cxnId="{C7B18C53-DC4C-4D2F-914A-10AEADA3A43A}">
      <dgm:prSet/>
      <dgm:spPr/>
      <dgm:t>
        <a:bodyPr/>
        <a:lstStyle/>
        <a:p>
          <a:endParaRPr lang="en-US"/>
        </a:p>
      </dgm:t>
    </dgm:pt>
    <dgm:pt modelId="{31E93E9D-5A60-4321-BCBC-AC73F37D6B94}">
      <dgm:prSet/>
      <dgm:spPr/>
      <dgm:t>
        <a:bodyPr/>
        <a:lstStyle/>
        <a:p>
          <a:r>
            <a:rPr lang="en-US" b="1" i="0"/>
            <a:t>3-Simple Querying and Reporting: </a:t>
          </a:r>
          <a:r>
            <a:rPr lang="en-US" i="0"/>
            <a:t>the data was manually uploaded to databases</a:t>
          </a:r>
          <a:r>
            <a:rPr lang="en-US" b="1" i="0"/>
            <a:t> </a:t>
          </a:r>
          <a:r>
            <a:rPr lang="en-US" i="0"/>
            <a:t>basic SQL queries were used to get data, and generate data using Excel and results were static and frequently manually exported to spreadsheets.</a:t>
          </a:r>
          <a:endParaRPr lang="en-US"/>
        </a:p>
      </dgm:t>
    </dgm:pt>
    <dgm:pt modelId="{75505EB0-8279-4369-A97D-4275A7F52966}" type="parTrans" cxnId="{677D387D-B54B-4B4A-913B-F63803DE0FB2}">
      <dgm:prSet/>
      <dgm:spPr/>
      <dgm:t>
        <a:bodyPr/>
        <a:lstStyle/>
        <a:p>
          <a:endParaRPr lang="en-US"/>
        </a:p>
      </dgm:t>
    </dgm:pt>
    <dgm:pt modelId="{46004417-054C-4057-A1EE-20DD3031FA4E}" type="sibTrans" cxnId="{677D387D-B54B-4B4A-913B-F63803DE0FB2}">
      <dgm:prSet/>
      <dgm:spPr/>
      <dgm:t>
        <a:bodyPr/>
        <a:lstStyle/>
        <a:p>
          <a:endParaRPr lang="en-US"/>
        </a:p>
      </dgm:t>
    </dgm:pt>
    <dgm:pt modelId="{3F45065E-77F9-4C5B-8EE5-56E8FFFCD7ED}">
      <dgm:prSet/>
      <dgm:spPr/>
      <dgm:t>
        <a:bodyPr/>
        <a:lstStyle/>
        <a:p>
          <a:r>
            <a:rPr lang="en-US" b="1" i="0"/>
            <a:t>4-Siloed Data Systems: </a:t>
          </a:r>
          <a:r>
            <a:rPr lang="en-US" i="0"/>
            <a:t>There were difficulties in exchanging and integrating information since data was stored in separate systems in each departments.</a:t>
          </a:r>
          <a:endParaRPr lang="en-US"/>
        </a:p>
      </dgm:t>
    </dgm:pt>
    <dgm:pt modelId="{D0E3AB0B-9660-46BF-A3E3-BFE28770E2B2}" type="parTrans" cxnId="{7D090470-45AE-41CD-924C-87AA1B1C19F2}">
      <dgm:prSet/>
      <dgm:spPr/>
      <dgm:t>
        <a:bodyPr/>
        <a:lstStyle/>
        <a:p>
          <a:endParaRPr lang="en-US"/>
        </a:p>
      </dgm:t>
    </dgm:pt>
    <dgm:pt modelId="{DC1F2979-03CC-4571-BF6A-2370E6199A21}" type="sibTrans" cxnId="{7D090470-45AE-41CD-924C-87AA1B1C19F2}">
      <dgm:prSet/>
      <dgm:spPr/>
      <dgm:t>
        <a:bodyPr/>
        <a:lstStyle/>
        <a:p>
          <a:endParaRPr lang="en-US"/>
        </a:p>
      </dgm:t>
    </dgm:pt>
    <dgm:pt modelId="{9DBFCE07-8583-4FB5-AE37-677D2E735F13}">
      <dgm:prSet/>
      <dgm:spPr/>
      <dgm:t>
        <a:bodyPr/>
        <a:lstStyle/>
        <a:p>
          <a:r>
            <a:rPr lang="en-US" b="1" i="0"/>
            <a:t>5-Paper-Based Documentation: </a:t>
          </a:r>
          <a:r>
            <a:rPr lang="en-US" i="0"/>
            <a:t>A large portion of the records were kept on paper, which meant that accessing past data required physical storage and human sorting.</a:t>
          </a:r>
          <a:endParaRPr lang="en-US"/>
        </a:p>
      </dgm:t>
    </dgm:pt>
    <dgm:pt modelId="{8E78789A-11C2-40B0-839B-00BA7EB7CB9D}" type="parTrans" cxnId="{7A068EE2-622E-4734-99BB-4B20EC59E843}">
      <dgm:prSet/>
      <dgm:spPr/>
      <dgm:t>
        <a:bodyPr/>
        <a:lstStyle/>
        <a:p>
          <a:endParaRPr lang="en-US"/>
        </a:p>
      </dgm:t>
    </dgm:pt>
    <dgm:pt modelId="{A29CEB07-C72C-4BE8-834A-8503CFADEC7C}" type="sibTrans" cxnId="{7A068EE2-622E-4734-99BB-4B20EC59E843}">
      <dgm:prSet/>
      <dgm:spPr/>
      <dgm:t>
        <a:bodyPr/>
        <a:lstStyle/>
        <a:p>
          <a:endParaRPr lang="en-US"/>
        </a:p>
      </dgm:t>
    </dgm:pt>
    <dgm:pt modelId="{97AA2980-273D-44DB-A584-49C779D30179}">
      <dgm:prSet/>
      <dgm:spPr/>
      <dgm:t>
        <a:bodyPr/>
        <a:lstStyle/>
        <a:p>
          <a:r>
            <a:rPr lang="en-US" b="1" i="0"/>
            <a:t>6-Limited Analytics: </a:t>
          </a:r>
          <a:r>
            <a:rPr lang="en-US" i="0"/>
            <a:t>Basic descriptive data were the only analytics available, giving just a basic view of historical performance and without predictive insights, deeper insights that may have influenced future plans and choices were lost due to a lack of accurate analytics tools.</a:t>
          </a:r>
          <a:endParaRPr lang="en-US"/>
        </a:p>
      </dgm:t>
    </dgm:pt>
    <dgm:pt modelId="{444FAD7C-D4F2-4E11-9507-C288D4839EF2}" type="parTrans" cxnId="{9D2820D0-B82F-47F1-BECD-4A000137F6F1}">
      <dgm:prSet/>
      <dgm:spPr/>
      <dgm:t>
        <a:bodyPr/>
        <a:lstStyle/>
        <a:p>
          <a:endParaRPr lang="en-US"/>
        </a:p>
      </dgm:t>
    </dgm:pt>
    <dgm:pt modelId="{407AE4DB-2122-4DF6-90AF-0ADF0E43CFAC}" type="sibTrans" cxnId="{9D2820D0-B82F-47F1-BECD-4A000137F6F1}">
      <dgm:prSet/>
      <dgm:spPr/>
      <dgm:t>
        <a:bodyPr/>
        <a:lstStyle/>
        <a:p>
          <a:endParaRPr lang="en-US"/>
        </a:p>
      </dgm:t>
    </dgm:pt>
    <dgm:pt modelId="{3A45DDB0-0CD3-B349-BD66-B1A57983C202}" type="pres">
      <dgm:prSet presAssocID="{2EA6CD10-198E-4ECD-8BDB-E7F60DC7EDB3}" presName="Name0" presStyleCnt="0">
        <dgm:presLayoutVars>
          <dgm:dir/>
          <dgm:resizeHandles val="exact"/>
        </dgm:presLayoutVars>
      </dgm:prSet>
      <dgm:spPr/>
    </dgm:pt>
    <dgm:pt modelId="{61F19A1F-F8E2-544F-8327-49FA40F30CD2}" type="pres">
      <dgm:prSet presAssocID="{A4B437F4-BE14-47FD-97F4-522095E72704}" presName="node" presStyleLbl="node1" presStyleIdx="0" presStyleCnt="6">
        <dgm:presLayoutVars>
          <dgm:bulletEnabled val="1"/>
        </dgm:presLayoutVars>
      </dgm:prSet>
      <dgm:spPr/>
    </dgm:pt>
    <dgm:pt modelId="{85389681-B8ED-4848-A7AC-4DF3FCE6BE6A}" type="pres">
      <dgm:prSet presAssocID="{4EC801BF-B07A-47E2-A24D-17C3FEE10C18}" presName="sibTrans" presStyleLbl="sibTrans1D1" presStyleIdx="0" presStyleCnt="5"/>
      <dgm:spPr/>
    </dgm:pt>
    <dgm:pt modelId="{40BB2BC3-113B-654D-A8B5-668D5BF87AF9}" type="pres">
      <dgm:prSet presAssocID="{4EC801BF-B07A-47E2-A24D-17C3FEE10C18}" presName="connectorText" presStyleLbl="sibTrans1D1" presStyleIdx="0" presStyleCnt="5"/>
      <dgm:spPr/>
    </dgm:pt>
    <dgm:pt modelId="{E4F1AC35-7BC4-E244-BDDE-03B7C5233F57}" type="pres">
      <dgm:prSet presAssocID="{6987DF24-121E-40D9-8A79-A3209C100EDD}" presName="node" presStyleLbl="node1" presStyleIdx="1" presStyleCnt="6">
        <dgm:presLayoutVars>
          <dgm:bulletEnabled val="1"/>
        </dgm:presLayoutVars>
      </dgm:prSet>
      <dgm:spPr/>
    </dgm:pt>
    <dgm:pt modelId="{99CBAC66-5C48-D74C-A5F6-AFFA57773B4D}" type="pres">
      <dgm:prSet presAssocID="{5643B1A4-F48C-4637-9B22-F50ACC9515AA}" presName="sibTrans" presStyleLbl="sibTrans1D1" presStyleIdx="1" presStyleCnt="5"/>
      <dgm:spPr/>
    </dgm:pt>
    <dgm:pt modelId="{7965D639-FFAC-F449-BA3B-C7C66F91382B}" type="pres">
      <dgm:prSet presAssocID="{5643B1A4-F48C-4637-9B22-F50ACC9515AA}" presName="connectorText" presStyleLbl="sibTrans1D1" presStyleIdx="1" presStyleCnt="5"/>
      <dgm:spPr/>
    </dgm:pt>
    <dgm:pt modelId="{03929720-FE20-2B4F-B96E-7430C6AF41BC}" type="pres">
      <dgm:prSet presAssocID="{31E93E9D-5A60-4321-BCBC-AC73F37D6B94}" presName="node" presStyleLbl="node1" presStyleIdx="2" presStyleCnt="6">
        <dgm:presLayoutVars>
          <dgm:bulletEnabled val="1"/>
        </dgm:presLayoutVars>
      </dgm:prSet>
      <dgm:spPr/>
    </dgm:pt>
    <dgm:pt modelId="{12D53344-3595-244D-AC72-CFA7C37D1C05}" type="pres">
      <dgm:prSet presAssocID="{46004417-054C-4057-A1EE-20DD3031FA4E}" presName="sibTrans" presStyleLbl="sibTrans1D1" presStyleIdx="2" presStyleCnt="5"/>
      <dgm:spPr/>
    </dgm:pt>
    <dgm:pt modelId="{672D3A7E-1149-824D-9157-5434B2A84E87}" type="pres">
      <dgm:prSet presAssocID="{46004417-054C-4057-A1EE-20DD3031FA4E}" presName="connectorText" presStyleLbl="sibTrans1D1" presStyleIdx="2" presStyleCnt="5"/>
      <dgm:spPr/>
    </dgm:pt>
    <dgm:pt modelId="{71DDBE18-2B67-A746-BB77-CAE5AA2ABC76}" type="pres">
      <dgm:prSet presAssocID="{3F45065E-77F9-4C5B-8EE5-56E8FFFCD7ED}" presName="node" presStyleLbl="node1" presStyleIdx="3" presStyleCnt="6">
        <dgm:presLayoutVars>
          <dgm:bulletEnabled val="1"/>
        </dgm:presLayoutVars>
      </dgm:prSet>
      <dgm:spPr/>
    </dgm:pt>
    <dgm:pt modelId="{6BAAF2BB-2005-5741-8437-BD0EB9B4A413}" type="pres">
      <dgm:prSet presAssocID="{DC1F2979-03CC-4571-BF6A-2370E6199A21}" presName="sibTrans" presStyleLbl="sibTrans1D1" presStyleIdx="3" presStyleCnt="5"/>
      <dgm:spPr/>
    </dgm:pt>
    <dgm:pt modelId="{B70C2FFC-7379-504B-A386-963BC7E0D8C1}" type="pres">
      <dgm:prSet presAssocID="{DC1F2979-03CC-4571-BF6A-2370E6199A21}" presName="connectorText" presStyleLbl="sibTrans1D1" presStyleIdx="3" presStyleCnt="5"/>
      <dgm:spPr/>
    </dgm:pt>
    <dgm:pt modelId="{6DF3337E-DAFD-4144-8DCC-B4E6CC5F3B64}" type="pres">
      <dgm:prSet presAssocID="{9DBFCE07-8583-4FB5-AE37-677D2E735F13}" presName="node" presStyleLbl="node1" presStyleIdx="4" presStyleCnt="6">
        <dgm:presLayoutVars>
          <dgm:bulletEnabled val="1"/>
        </dgm:presLayoutVars>
      </dgm:prSet>
      <dgm:spPr/>
    </dgm:pt>
    <dgm:pt modelId="{04A8EBF8-C4C6-C949-A4E0-89EA658DCA6D}" type="pres">
      <dgm:prSet presAssocID="{A29CEB07-C72C-4BE8-834A-8503CFADEC7C}" presName="sibTrans" presStyleLbl="sibTrans1D1" presStyleIdx="4" presStyleCnt="5"/>
      <dgm:spPr/>
    </dgm:pt>
    <dgm:pt modelId="{8AF6EA4D-543D-A34B-A877-1072D3B8834C}" type="pres">
      <dgm:prSet presAssocID="{A29CEB07-C72C-4BE8-834A-8503CFADEC7C}" presName="connectorText" presStyleLbl="sibTrans1D1" presStyleIdx="4" presStyleCnt="5"/>
      <dgm:spPr/>
    </dgm:pt>
    <dgm:pt modelId="{B9EE05F5-F90B-164E-ACB0-E8AE9650422B}" type="pres">
      <dgm:prSet presAssocID="{97AA2980-273D-44DB-A584-49C779D30179}" presName="node" presStyleLbl="node1" presStyleIdx="5" presStyleCnt="6">
        <dgm:presLayoutVars>
          <dgm:bulletEnabled val="1"/>
        </dgm:presLayoutVars>
      </dgm:prSet>
      <dgm:spPr/>
    </dgm:pt>
  </dgm:ptLst>
  <dgm:cxnLst>
    <dgm:cxn modelId="{8D409F11-1AD6-0246-A23A-3595C87AB125}" type="presOf" srcId="{DC1F2979-03CC-4571-BF6A-2370E6199A21}" destId="{6BAAF2BB-2005-5741-8437-BD0EB9B4A413}" srcOrd="0" destOrd="0" presId="urn:microsoft.com/office/officeart/2016/7/layout/RepeatingBendingProcessNew"/>
    <dgm:cxn modelId="{3F67F718-7021-3A47-908D-DC353C016F8F}" type="presOf" srcId="{5643B1A4-F48C-4637-9B22-F50ACC9515AA}" destId="{7965D639-FFAC-F449-BA3B-C7C66F91382B}" srcOrd="1" destOrd="0" presId="urn:microsoft.com/office/officeart/2016/7/layout/RepeatingBendingProcessNew"/>
    <dgm:cxn modelId="{2EF6CA1B-D046-8D4D-A945-5980660B2203}" type="presOf" srcId="{2EA6CD10-198E-4ECD-8BDB-E7F60DC7EDB3}" destId="{3A45DDB0-0CD3-B349-BD66-B1A57983C202}" srcOrd="0" destOrd="0" presId="urn:microsoft.com/office/officeart/2016/7/layout/RepeatingBendingProcessNew"/>
    <dgm:cxn modelId="{2B66651D-984C-A74A-9CAD-EA586BDCE5EA}" type="presOf" srcId="{6987DF24-121E-40D9-8A79-A3209C100EDD}" destId="{E4F1AC35-7BC4-E244-BDDE-03B7C5233F57}" srcOrd="0" destOrd="0" presId="urn:microsoft.com/office/officeart/2016/7/layout/RepeatingBendingProcessNew"/>
    <dgm:cxn modelId="{93FF3D22-8C35-7248-903D-1B0F108BD0C7}" type="presOf" srcId="{DC1F2979-03CC-4571-BF6A-2370E6199A21}" destId="{B70C2FFC-7379-504B-A386-963BC7E0D8C1}" srcOrd="1" destOrd="0" presId="urn:microsoft.com/office/officeart/2016/7/layout/RepeatingBendingProcessNew"/>
    <dgm:cxn modelId="{0B635940-A0DF-7648-85E8-C86357B78E63}" type="presOf" srcId="{4EC801BF-B07A-47E2-A24D-17C3FEE10C18}" destId="{40BB2BC3-113B-654D-A8B5-668D5BF87AF9}" srcOrd="1" destOrd="0" presId="urn:microsoft.com/office/officeart/2016/7/layout/RepeatingBendingProcessNew"/>
    <dgm:cxn modelId="{E9954E42-CA65-7C42-892F-7AA25A344158}" type="presOf" srcId="{3F45065E-77F9-4C5B-8EE5-56E8FFFCD7ED}" destId="{71DDBE18-2B67-A746-BB77-CAE5AA2ABC76}" srcOrd="0" destOrd="0" presId="urn:microsoft.com/office/officeart/2016/7/layout/RepeatingBendingProcessNew"/>
    <dgm:cxn modelId="{6BE6934A-A6B2-5C4D-B3F1-6E12F3CCCC38}" type="presOf" srcId="{4EC801BF-B07A-47E2-A24D-17C3FEE10C18}" destId="{85389681-B8ED-4848-A7AC-4DF3FCE6BE6A}" srcOrd="0" destOrd="0" presId="urn:microsoft.com/office/officeart/2016/7/layout/RepeatingBendingProcessNew"/>
    <dgm:cxn modelId="{DA80D64A-064D-DE47-A9EF-EEF43AC329FB}" type="presOf" srcId="{46004417-054C-4057-A1EE-20DD3031FA4E}" destId="{12D53344-3595-244D-AC72-CFA7C37D1C05}" srcOrd="0" destOrd="0" presId="urn:microsoft.com/office/officeart/2016/7/layout/RepeatingBendingProcessNew"/>
    <dgm:cxn modelId="{C7B18C53-DC4C-4D2F-914A-10AEADA3A43A}" srcId="{2EA6CD10-198E-4ECD-8BDB-E7F60DC7EDB3}" destId="{6987DF24-121E-40D9-8A79-A3209C100EDD}" srcOrd="1" destOrd="0" parTransId="{4617D420-10AD-482C-8010-345216819C93}" sibTransId="{5643B1A4-F48C-4637-9B22-F50ACC9515AA}"/>
    <dgm:cxn modelId="{7D090470-45AE-41CD-924C-87AA1B1C19F2}" srcId="{2EA6CD10-198E-4ECD-8BDB-E7F60DC7EDB3}" destId="{3F45065E-77F9-4C5B-8EE5-56E8FFFCD7ED}" srcOrd="3" destOrd="0" parTransId="{D0E3AB0B-9660-46BF-A3E3-BFE28770E2B2}" sibTransId="{DC1F2979-03CC-4571-BF6A-2370E6199A21}"/>
    <dgm:cxn modelId="{860CDD78-8F2E-714A-96A1-5D3770CCC193}" type="presOf" srcId="{A29CEB07-C72C-4BE8-834A-8503CFADEC7C}" destId="{8AF6EA4D-543D-A34B-A877-1072D3B8834C}" srcOrd="1" destOrd="0" presId="urn:microsoft.com/office/officeart/2016/7/layout/RepeatingBendingProcessNew"/>
    <dgm:cxn modelId="{677D387D-B54B-4B4A-913B-F63803DE0FB2}" srcId="{2EA6CD10-198E-4ECD-8BDB-E7F60DC7EDB3}" destId="{31E93E9D-5A60-4321-BCBC-AC73F37D6B94}" srcOrd="2" destOrd="0" parTransId="{75505EB0-8279-4369-A97D-4275A7F52966}" sibTransId="{46004417-054C-4057-A1EE-20DD3031FA4E}"/>
    <dgm:cxn modelId="{DCDCC285-1FB2-8C44-987D-8B6201DA8E0F}" type="presOf" srcId="{97AA2980-273D-44DB-A584-49C779D30179}" destId="{B9EE05F5-F90B-164E-ACB0-E8AE9650422B}" srcOrd="0" destOrd="0" presId="urn:microsoft.com/office/officeart/2016/7/layout/RepeatingBendingProcessNew"/>
    <dgm:cxn modelId="{1B89528F-3D77-F449-8B06-009FFD442B5E}" type="presOf" srcId="{A29CEB07-C72C-4BE8-834A-8503CFADEC7C}" destId="{04A8EBF8-C4C6-C949-A4E0-89EA658DCA6D}" srcOrd="0" destOrd="0" presId="urn:microsoft.com/office/officeart/2016/7/layout/RepeatingBendingProcessNew"/>
    <dgm:cxn modelId="{7F04819A-D6FC-4D4D-84E4-C1E78E63C272}" type="presOf" srcId="{5643B1A4-F48C-4637-9B22-F50ACC9515AA}" destId="{99CBAC66-5C48-D74C-A5F6-AFFA57773B4D}" srcOrd="0" destOrd="0" presId="urn:microsoft.com/office/officeart/2016/7/layout/RepeatingBendingProcessNew"/>
    <dgm:cxn modelId="{9CBF5CA2-519A-C649-B6D8-02578759266D}" type="presOf" srcId="{31E93E9D-5A60-4321-BCBC-AC73F37D6B94}" destId="{03929720-FE20-2B4F-B96E-7430C6AF41BC}" srcOrd="0" destOrd="0" presId="urn:microsoft.com/office/officeart/2016/7/layout/RepeatingBendingProcessNew"/>
    <dgm:cxn modelId="{DE9D64C6-5C76-B149-AE21-3E505D317EA1}" type="presOf" srcId="{9DBFCE07-8583-4FB5-AE37-677D2E735F13}" destId="{6DF3337E-DAFD-4144-8DCC-B4E6CC5F3B64}" srcOrd="0" destOrd="0" presId="urn:microsoft.com/office/officeart/2016/7/layout/RepeatingBendingProcessNew"/>
    <dgm:cxn modelId="{9D2820D0-B82F-47F1-BECD-4A000137F6F1}" srcId="{2EA6CD10-198E-4ECD-8BDB-E7F60DC7EDB3}" destId="{97AA2980-273D-44DB-A584-49C779D30179}" srcOrd="5" destOrd="0" parTransId="{444FAD7C-D4F2-4E11-9507-C288D4839EF2}" sibTransId="{407AE4DB-2122-4DF6-90AF-0ADF0E43CFAC}"/>
    <dgm:cxn modelId="{7A068EE2-622E-4734-99BB-4B20EC59E843}" srcId="{2EA6CD10-198E-4ECD-8BDB-E7F60DC7EDB3}" destId="{9DBFCE07-8583-4FB5-AE37-677D2E735F13}" srcOrd="4" destOrd="0" parTransId="{8E78789A-11C2-40B0-839B-00BA7EB7CB9D}" sibTransId="{A29CEB07-C72C-4BE8-834A-8503CFADEC7C}"/>
    <dgm:cxn modelId="{DF96D3F1-1D9B-594E-9D49-9A7D8A086326}" type="presOf" srcId="{A4B437F4-BE14-47FD-97F4-522095E72704}" destId="{61F19A1F-F8E2-544F-8327-49FA40F30CD2}" srcOrd="0" destOrd="0" presId="urn:microsoft.com/office/officeart/2016/7/layout/RepeatingBendingProcessNew"/>
    <dgm:cxn modelId="{FE32B8FA-987F-D54B-B176-394A0159F666}" type="presOf" srcId="{46004417-054C-4057-A1EE-20DD3031FA4E}" destId="{672D3A7E-1149-824D-9157-5434B2A84E87}" srcOrd="1" destOrd="0" presId="urn:microsoft.com/office/officeart/2016/7/layout/RepeatingBendingProcessNew"/>
    <dgm:cxn modelId="{A306F4FD-1824-4A7F-A888-479ED16C4387}" srcId="{2EA6CD10-198E-4ECD-8BDB-E7F60DC7EDB3}" destId="{A4B437F4-BE14-47FD-97F4-522095E72704}" srcOrd="0" destOrd="0" parTransId="{7981C1C6-9533-4E65-8D8A-902C82083AF1}" sibTransId="{4EC801BF-B07A-47E2-A24D-17C3FEE10C18}"/>
    <dgm:cxn modelId="{8477F0AE-E7E4-9647-B0BC-46BF3E50D2E0}" type="presParOf" srcId="{3A45DDB0-0CD3-B349-BD66-B1A57983C202}" destId="{61F19A1F-F8E2-544F-8327-49FA40F30CD2}" srcOrd="0" destOrd="0" presId="urn:microsoft.com/office/officeart/2016/7/layout/RepeatingBendingProcessNew"/>
    <dgm:cxn modelId="{44AECA44-CD30-1B45-8274-03EDEEC08F8F}" type="presParOf" srcId="{3A45DDB0-0CD3-B349-BD66-B1A57983C202}" destId="{85389681-B8ED-4848-A7AC-4DF3FCE6BE6A}" srcOrd="1" destOrd="0" presId="urn:microsoft.com/office/officeart/2016/7/layout/RepeatingBendingProcessNew"/>
    <dgm:cxn modelId="{00D4B216-B52B-5A40-8486-A6671AFDD45B}" type="presParOf" srcId="{85389681-B8ED-4848-A7AC-4DF3FCE6BE6A}" destId="{40BB2BC3-113B-654D-A8B5-668D5BF87AF9}" srcOrd="0" destOrd="0" presId="urn:microsoft.com/office/officeart/2016/7/layout/RepeatingBendingProcessNew"/>
    <dgm:cxn modelId="{B96CEB50-CC3E-A342-9FED-B733182CB7B1}" type="presParOf" srcId="{3A45DDB0-0CD3-B349-BD66-B1A57983C202}" destId="{E4F1AC35-7BC4-E244-BDDE-03B7C5233F57}" srcOrd="2" destOrd="0" presId="urn:microsoft.com/office/officeart/2016/7/layout/RepeatingBendingProcessNew"/>
    <dgm:cxn modelId="{34F341C4-A3A2-A94B-B673-08658647C185}" type="presParOf" srcId="{3A45DDB0-0CD3-B349-BD66-B1A57983C202}" destId="{99CBAC66-5C48-D74C-A5F6-AFFA57773B4D}" srcOrd="3" destOrd="0" presId="urn:microsoft.com/office/officeart/2016/7/layout/RepeatingBendingProcessNew"/>
    <dgm:cxn modelId="{F269CA64-C23B-8049-AA6B-2E5C4D3189B1}" type="presParOf" srcId="{99CBAC66-5C48-D74C-A5F6-AFFA57773B4D}" destId="{7965D639-FFAC-F449-BA3B-C7C66F91382B}" srcOrd="0" destOrd="0" presId="urn:microsoft.com/office/officeart/2016/7/layout/RepeatingBendingProcessNew"/>
    <dgm:cxn modelId="{5555C5C4-DC1B-6B4A-B462-16C0FAC35794}" type="presParOf" srcId="{3A45DDB0-0CD3-B349-BD66-B1A57983C202}" destId="{03929720-FE20-2B4F-B96E-7430C6AF41BC}" srcOrd="4" destOrd="0" presId="urn:microsoft.com/office/officeart/2016/7/layout/RepeatingBendingProcessNew"/>
    <dgm:cxn modelId="{6AB198F7-0CE0-DD48-8CA6-FA3626253A6E}" type="presParOf" srcId="{3A45DDB0-0CD3-B349-BD66-B1A57983C202}" destId="{12D53344-3595-244D-AC72-CFA7C37D1C05}" srcOrd="5" destOrd="0" presId="urn:microsoft.com/office/officeart/2016/7/layout/RepeatingBendingProcessNew"/>
    <dgm:cxn modelId="{13EC8B3E-297E-F046-BD64-7B8C1EB2A03E}" type="presParOf" srcId="{12D53344-3595-244D-AC72-CFA7C37D1C05}" destId="{672D3A7E-1149-824D-9157-5434B2A84E87}" srcOrd="0" destOrd="0" presId="urn:microsoft.com/office/officeart/2016/7/layout/RepeatingBendingProcessNew"/>
    <dgm:cxn modelId="{D7BB4BA0-661A-7C4B-A33D-C91F1BDC13B1}" type="presParOf" srcId="{3A45DDB0-0CD3-B349-BD66-B1A57983C202}" destId="{71DDBE18-2B67-A746-BB77-CAE5AA2ABC76}" srcOrd="6" destOrd="0" presId="urn:microsoft.com/office/officeart/2016/7/layout/RepeatingBendingProcessNew"/>
    <dgm:cxn modelId="{9F2D6255-3FA0-CD4E-8967-72F9D568F6FB}" type="presParOf" srcId="{3A45DDB0-0CD3-B349-BD66-B1A57983C202}" destId="{6BAAF2BB-2005-5741-8437-BD0EB9B4A413}" srcOrd="7" destOrd="0" presId="urn:microsoft.com/office/officeart/2016/7/layout/RepeatingBendingProcessNew"/>
    <dgm:cxn modelId="{11835A67-1DD9-D74F-8E4D-A1B5263369BC}" type="presParOf" srcId="{6BAAF2BB-2005-5741-8437-BD0EB9B4A413}" destId="{B70C2FFC-7379-504B-A386-963BC7E0D8C1}" srcOrd="0" destOrd="0" presId="urn:microsoft.com/office/officeart/2016/7/layout/RepeatingBendingProcessNew"/>
    <dgm:cxn modelId="{6ED91348-8CEF-3142-907C-AE58FF12BB00}" type="presParOf" srcId="{3A45DDB0-0CD3-B349-BD66-B1A57983C202}" destId="{6DF3337E-DAFD-4144-8DCC-B4E6CC5F3B64}" srcOrd="8" destOrd="0" presId="urn:microsoft.com/office/officeart/2016/7/layout/RepeatingBendingProcessNew"/>
    <dgm:cxn modelId="{E886F752-A7C7-8744-8B50-BC60AB278BA7}" type="presParOf" srcId="{3A45DDB0-0CD3-B349-BD66-B1A57983C202}" destId="{04A8EBF8-C4C6-C949-A4E0-89EA658DCA6D}" srcOrd="9" destOrd="0" presId="urn:microsoft.com/office/officeart/2016/7/layout/RepeatingBendingProcessNew"/>
    <dgm:cxn modelId="{F9374C68-2C8B-274C-B7C0-24501963BE0C}" type="presParOf" srcId="{04A8EBF8-C4C6-C949-A4E0-89EA658DCA6D}" destId="{8AF6EA4D-543D-A34B-A877-1072D3B8834C}" srcOrd="0" destOrd="0" presId="urn:microsoft.com/office/officeart/2016/7/layout/RepeatingBendingProcessNew"/>
    <dgm:cxn modelId="{FFD70628-0F39-C840-8D1B-E0DEC7F31FD5}" type="presParOf" srcId="{3A45DDB0-0CD3-B349-BD66-B1A57983C202}" destId="{B9EE05F5-F90B-164E-ACB0-E8AE9650422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027156C-8A41-48F0-AAEB-1E56B68E507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5BE74B0-C1FB-49F6-868A-80205AFD48DD}">
      <dgm:prSet custT="1"/>
      <dgm:spPr/>
      <dgm:t>
        <a:bodyPr/>
        <a:lstStyle/>
        <a:p>
          <a:pPr>
            <a:lnSpc>
              <a:spcPct val="100000"/>
            </a:lnSpc>
          </a:pPr>
          <a:r>
            <a:rPr lang="en-US" sz="1200" b="1" dirty="0"/>
            <a:t>1-</a:t>
          </a:r>
          <a:r>
            <a:rPr lang="en-US" sz="1200" b="1" i="0" dirty="0"/>
            <a:t>Automated Data Collection and Integration: </a:t>
          </a:r>
          <a:r>
            <a:rPr lang="en-US" sz="1200" i="0" dirty="0"/>
            <a:t>Data collecting is automated by modern technology, which decreases human error and speeds procedures, this lead to accurate information perspective, improving the accessibility and dependability of data.</a:t>
          </a:r>
          <a:endParaRPr lang="en-US" sz="1200" dirty="0"/>
        </a:p>
      </dgm:t>
    </dgm:pt>
    <dgm:pt modelId="{D0DC5C59-B25E-48B4-AC3D-1BD522607A71}" type="parTrans" cxnId="{6CB494B0-9AF8-42FC-BB65-A10122CA3C61}">
      <dgm:prSet/>
      <dgm:spPr/>
      <dgm:t>
        <a:bodyPr/>
        <a:lstStyle/>
        <a:p>
          <a:endParaRPr lang="en-US"/>
        </a:p>
      </dgm:t>
    </dgm:pt>
    <dgm:pt modelId="{50F2A1E1-004B-4E6E-9533-C7A6A57E9319}" type="sibTrans" cxnId="{6CB494B0-9AF8-42FC-BB65-A10122CA3C61}">
      <dgm:prSet/>
      <dgm:spPr/>
      <dgm:t>
        <a:bodyPr/>
        <a:lstStyle/>
        <a:p>
          <a:pPr>
            <a:lnSpc>
              <a:spcPct val="100000"/>
            </a:lnSpc>
          </a:pPr>
          <a:endParaRPr lang="en-US"/>
        </a:p>
      </dgm:t>
    </dgm:pt>
    <dgm:pt modelId="{E172319A-0D34-4EB8-AAE5-A9894AB0014E}">
      <dgm:prSet custT="1"/>
      <dgm:spPr/>
      <dgm:t>
        <a:bodyPr/>
        <a:lstStyle/>
        <a:p>
          <a:pPr>
            <a:lnSpc>
              <a:spcPct val="100000"/>
            </a:lnSpc>
          </a:pPr>
          <a:r>
            <a:rPr lang="en-US" sz="1200" b="1" dirty="0"/>
            <a:t>2-</a:t>
          </a:r>
          <a:r>
            <a:rPr lang="en-US" sz="1200" b="1" i="0" dirty="0"/>
            <a:t>Advanced Databases and Storage Solutions</a:t>
          </a:r>
          <a:r>
            <a:rPr lang="en-US" sz="1200" i="0" dirty="0"/>
            <a:t>: Modern databases, such as NoSQL and cloud storage, provide scalable, adaptable ways to manage varied, massive data sets efficiently.</a:t>
          </a:r>
          <a:endParaRPr lang="en-US" sz="1200" dirty="0"/>
        </a:p>
      </dgm:t>
    </dgm:pt>
    <dgm:pt modelId="{3A09680C-77C8-4FC6-A861-D3E36632A4A8}" type="parTrans" cxnId="{59BBFA20-18BE-41C8-902F-BD727DA55017}">
      <dgm:prSet/>
      <dgm:spPr/>
      <dgm:t>
        <a:bodyPr/>
        <a:lstStyle/>
        <a:p>
          <a:endParaRPr lang="en-US"/>
        </a:p>
      </dgm:t>
    </dgm:pt>
    <dgm:pt modelId="{1662ED13-EF5C-47F1-8A39-1BDD18CF9591}" type="sibTrans" cxnId="{59BBFA20-18BE-41C8-902F-BD727DA55017}">
      <dgm:prSet/>
      <dgm:spPr/>
      <dgm:t>
        <a:bodyPr/>
        <a:lstStyle/>
        <a:p>
          <a:pPr>
            <a:lnSpc>
              <a:spcPct val="100000"/>
            </a:lnSpc>
          </a:pPr>
          <a:endParaRPr lang="en-US"/>
        </a:p>
      </dgm:t>
    </dgm:pt>
    <dgm:pt modelId="{1AE0CABF-469B-4A59-AE72-3C1CFF2C2D08}">
      <dgm:prSet custT="1"/>
      <dgm:spPr/>
      <dgm:t>
        <a:bodyPr/>
        <a:lstStyle/>
        <a:p>
          <a:pPr>
            <a:lnSpc>
              <a:spcPct val="100000"/>
            </a:lnSpc>
          </a:pPr>
          <a:r>
            <a:rPr lang="en-US" sz="1200" b="1" dirty="0"/>
            <a:t>3-Advanced Reporting and Analytics</a:t>
          </a:r>
          <a:r>
            <a:rPr lang="en-US" sz="1200" dirty="0"/>
            <a:t>: Advanced reporting tools allow dynamic, interactive visualizations by using </a:t>
          </a:r>
          <a:r>
            <a:rPr lang="en-US" sz="1200" dirty="0" err="1"/>
            <a:t>Tablea</a:t>
          </a:r>
          <a:r>
            <a:rPr lang="en-US" sz="1200" dirty="0"/>
            <a:t> and Microsoft Power BI, and immediate analytics provide instant insights that speed up decision-making.</a:t>
          </a:r>
        </a:p>
      </dgm:t>
    </dgm:pt>
    <dgm:pt modelId="{93E01468-CB79-4B48-8575-C92C4905F439}" type="parTrans" cxnId="{F0FE309A-6356-4757-AE88-89C7953B131A}">
      <dgm:prSet/>
      <dgm:spPr/>
      <dgm:t>
        <a:bodyPr/>
        <a:lstStyle/>
        <a:p>
          <a:endParaRPr lang="en-US"/>
        </a:p>
      </dgm:t>
    </dgm:pt>
    <dgm:pt modelId="{0502B924-C8A2-4AF7-9328-09B22EA7D189}" type="sibTrans" cxnId="{F0FE309A-6356-4757-AE88-89C7953B131A}">
      <dgm:prSet/>
      <dgm:spPr/>
      <dgm:t>
        <a:bodyPr/>
        <a:lstStyle/>
        <a:p>
          <a:pPr>
            <a:lnSpc>
              <a:spcPct val="100000"/>
            </a:lnSpc>
          </a:pPr>
          <a:endParaRPr lang="en-US"/>
        </a:p>
      </dgm:t>
    </dgm:pt>
    <dgm:pt modelId="{BE61928D-5EFC-4BFE-B0F8-982BF68227D2}">
      <dgm:prSet custT="1"/>
      <dgm:spPr/>
      <dgm:t>
        <a:bodyPr/>
        <a:lstStyle/>
        <a:p>
          <a:pPr>
            <a:lnSpc>
              <a:spcPct val="100000"/>
            </a:lnSpc>
          </a:pPr>
          <a:r>
            <a:rPr lang="en-US" sz="1200" b="1" dirty="0"/>
            <a:t>4-</a:t>
          </a:r>
          <a:r>
            <a:rPr lang="en-US" sz="1200" b="1" i="0" dirty="0"/>
            <a:t>Cloud Computing</a:t>
          </a:r>
          <a:r>
            <a:rPr lang="en-US" sz="1200" i="0" dirty="0"/>
            <a:t>: Cloud systems offer flexible and economical on-demand resources for processing and storing data. These resources are scalable.</a:t>
          </a:r>
          <a:endParaRPr lang="en-US" sz="1200" dirty="0"/>
        </a:p>
      </dgm:t>
    </dgm:pt>
    <dgm:pt modelId="{BAFBBF15-743E-4FB8-A86E-4FF2A2509F96}" type="parTrans" cxnId="{58081D75-F67B-4E6C-9EFA-D0922DD2393A}">
      <dgm:prSet/>
      <dgm:spPr/>
      <dgm:t>
        <a:bodyPr/>
        <a:lstStyle/>
        <a:p>
          <a:endParaRPr lang="en-US"/>
        </a:p>
      </dgm:t>
    </dgm:pt>
    <dgm:pt modelId="{ED08D290-3034-481D-9D1D-243C44FC5804}" type="sibTrans" cxnId="{58081D75-F67B-4E6C-9EFA-D0922DD2393A}">
      <dgm:prSet/>
      <dgm:spPr/>
      <dgm:t>
        <a:bodyPr/>
        <a:lstStyle/>
        <a:p>
          <a:pPr>
            <a:lnSpc>
              <a:spcPct val="100000"/>
            </a:lnSpc>
          </a:pPr>
          <a:endParaRPr lang="en-US"/>
        </a:p>
      </dgm:t>
    </dgm:pt>
    <dgm:pt modelId="{1444948C-E445-44F5-A2B7-5EB2B216C408}">
      <dgm:prSet custT="1"/>
      <dgm:spPr/>
      <dgm:t>
        <a:bodyPr/>
        <a:lstStyle/>
        <a:p>
          <a:pPr>
            <a:lnSpc>
              <a:spcPct val="100000"/>
            </a:lnSpc>
          </a:pPr>
          <a:r>
            <a:rPr lang="en-US" sz="1200" b="1" i="0" dirty="0"/>
            <a:t>5- Data Integration and Management Platforms: </a:t>
          </a:r>
          <a:r>
            <a:rPr lang="en-US" sz="1200" i="0" dirty="0"/>
            <a:t>The creation of a data warehouse by </a:t>
          </a:r>
          <a:r>
            <a:rPr lang="en-US" sz="1200" i="0" dirty="0" err="1"/>
            <a:t>Joramco</a:t>
          </a:r>
          <a:r>
            <a:rPr lang="en-US" sz="1200" i="0" dirty="0"/>
            <a:t> is a prime instance of contemporary data integration, integrating many technologies for a comprehensive viewpoint, they combined data from several apps using ETL procedures, which increased consistency and decreased redundancies.</a:t>
          </a:r>
          <a:endParaRPr lang="en-US" sz="1200" dirty="0"/>
        </a:p>
      </dgm:t>
    </dgm:pt>
    <dgm:pt modelId="{815A4A26-05B6-40D6-BC2B-D7ECDEB35C10}" type="parTrans" cxnId="{688EA841-EC97-426B-BC40-B16847EE7CF0}">
      <dgm:prSet/>
      <dgm:spPr/>
      <dgm:t>
        <a:bodyPr/>
        <a:lstStyle/>
        <a:p>
          <a:endParaRPr lang="en-US"/>
        </a:p>
      </dgm:t>
    </dgm:pt>
    <dgm:pt modelId="{A383A731-5D3D-42C2-95A5-8D22942C5968}" type="sibTrans" cxnId="{688EA841-EC97-426B-BC40-B16847EE7CF0}">
      <dgm:prSet/>
      <dgm:spPr/>
      <dgm:t>
        <a:bodyPr/>
        <a:lstStyle/>
        <a:p>
          <a:pPr>
            <a:lnSpc>
              <a:spcPct val="100000"/>
            </a:lnSpc>
          </a:pPr>
          <a:endParaRPr lang="en-US"/>
        </a:p>
      </dgm:t>
    </dgm:pt>
    <dgm:pt modelId="{5895D626-BCCA-4503-B66F-181597222F17}">
      <dgm:prSet custT="1"/>
      <dgm:spPr/>
      <dgm:t>
        <a:bodyPr/>
        <a:lstStyle/>
        <a:p>
          <a:pPr>
            <a:lnSpc>
              <a:spcPct val="100000"/>
            </a:lnSpc>
          </a:pPr>
          <a:r>
            <a:rPr lang="en-US" sz="1200" b="1" i="0" dirty="0"/>
            <a:t>7. Liberalizing Data and Self-Service BI</a:t>
          </a:r>
          <a:r>
            <a:rPr lang="en-US" sz="1200" i="0" dirty="0"/>
            <a:t>: Staff members may now access data and reports directly because of </a:t>
          </a:r>
          <a:r>
            <a:rPr lang="en-US" sz="1200" i="0" dirty="0" err="1"/>
            <a:t>Joramco's</a:t>
          </a:r>
          <a:r>
            <a:rPr lang="en-US" sz="1200" i="0" dirty="0"/>
            <a:t> transition to self-service BI, made possible by the company's use of SQL Server Reporting Services and other advanced technologies.</a:t>
          </a:r>
          <a:endParaRPr lang="en-US" sz="1200" dirty="0"/>
        </a:p>
      </dgm:t>
    </dgm:pt>
    <dgm:pt modelId="{C3A4F8AA-F18E-42E7-B62D-EEEA0F522273}" type="parTrans" cxnId="{C3F7D58C-367E-444C-ADC9-31EC92FA2401}">
      <dgm:prSet/>
      <dgm:spPr/>
      <dgm:t>
        <a:bodyPr/>
        <a:lstStyle/>
        <a:p>
          <a:endParaRPr lang="en-US"/>
        </a:p>
      </dgm:t>
    </dgm:pt>
    <dgm:pt modelId="{E5B1EE2B-595A-4459-9600-4C42EC073978}" type="sibTrans" cxnId="{C3F7D58C-367E-444C-ADC9-31EC92FA2401}">
      <dgm:prSet/>
      <dgm:spPr/>
      <dgm:t>
        <a:bodyPr/>
        <a:lstStyle/>
        <a:p>
          <a:pPr>
            <a:lnSpc>
              <a:spcPct val="100000"/>
            </a:lnSpc>
          </a:pPr>
          <a:endParaRPr lang="en-US"/>
        </a:p>
      </dgm:t>
    </dgm:pt>
    <dgm:pt modelId="{CAD23808-8437-4582-8090-9DB74495C917}">
      <dgm:prSet custT="1"/>
      <dgm:spPr/>
      <dgm:t>
        <a:bodyPr/>
        <a:lstStyle/>
        <a:p>
          <a:pPr>
            <a:lnSpc>
              <a:spcPct val="100000"/>
            </a:lnSpc>
          </a:pPr>
          <a:r>
            <a:rPr lang="en-US" sz="1400" b="1" dirty="0"/>
            <a:t>8-Flexibility and Constant Improvement: </a:t>
          </a:r>
          <a:r>
            <a:rPr lang="en-US" sz="1400" dirty="0" err="1"/>
            <a:t>Joramco's</a:t>
          </a:r>
          <a:r>
            <a:rPr lang="en-US" sz="1400" dirty="0"/>
            <a:t> continuing shift from outdated structures to more modern ones is reflective of its commitment to continued development and staying up to date with new technologies which makes sure </a:t>
          </a:r>
          <a:r>
            <a:rPr lang="en-US" sz="1400" dirty="0" err="1"/>
            <a:t>Joramco</a:t>
          </a:r>
          <a:r>
            <a:rPr lang="en-US" sz="1400" dirty="0"/>
            <a:t> stays competitive and responsive throughout the ever-changing MRO industry.</a:t>
          </a:r>
        </a:p>
      </dgm:t>
    </dgm:pt>
    <dgm:pt modelId="{9BC69764-B5E3-4E24-B9D9-52F695587CDD}" type="parTrans" cxnId="{84228BBD-4092-4AE6-903A-DE5BF4C7A878}">
      <dgm:prSet/>
      <dgm:spPr/>
      <dgm:t>
        <a:bodyPr/>
        <a:lstStyle/>
        <a:p>
          <a:endParaRPr lang="en-US"/>
        </a:p>
      </dgm:t>
    </dgm:pt>
    <dgm:pt modelId="{6CF86EF6-02AC-423B-97A1-1DC58DCD0257}" type="sibTrans" cxnId="{84228BBD-4092-4AE6-903A-DE5BF4C7A878}">
      <dgm:prSet/>
      <dgm:spPr/>
      <dgm:t>
        <a:bodyPr/>
        <a:lstStyle/>
        <a:p>
          <a:pPr>
            <a:lnSpc>
              <a:spcPct val="100000"/>
            </a:lnSpc>
          </a:pPr>
          <a:endParaRPr lang="en-US"/>
        </a:p>
      </dgm:t>
    </dgm:pt>
    <dgm:pt modelId="{4EE9F0A6-5DCE-4998-B595-3F2C67670EF3}" type="pres">
      <dgm:prSet presAssocID="{3027156C-8A41-48F0-AAEB-1E56B68E5079}" presName="root" presStyleCnt="0">
        <dgm:presLayoutVars>
          <dgm:dir/>
          <dgm:resizeHandles val="exact"/>
        </dgm:presLayoutVars>
      </dgm:prSet>
      <dgm:spPr/>
    </dgm:pt>
    <dgm:pt modelId="{5D1A8BEA-DA35-4A33-8DE5-062935735C89}" type="pres">
      <dgm:prSet presAssocID="{3027156C-8A41-48F0-AAEB-1E56B68E5079}" presName="container" presStyleCnt="0">
        <dgm:presLayoutVars>
          <dgm:dir/>
          <dgm:resizeHandles val="exact"/>
        </dgm:presLayoutVars>
      </dgm:prSet>
      <dgm:spPr/>
    </dgm:pt>
    <dgm:pt modelId="{0F1B6C2F-4BEB-4430-A662-E98A0F8A18B0}" type="pres">
      <dgm:prSet presAssocID="{35BE74B0-C1FB-49F6-868A-80205AFD48DD}" presName="compNode" presStyleCnt="0"/>
      <dgm:spPr/>
    </dgm:pt>
    <dgm:pt modelId="{62A3DE30-C451-4026-8882-1780DB6074C0}" type="pres">
      <dgm:prSet presAssocID="{35BE74B0-C1FB-49F6-868A-80205AFD48DD}" presName="iconBgRect" presStyleLbl="bgShp" presStyleIdx="0" presStyleCnt="7"/>
      <dgm:spPr/>
    </dgm:pt>
    <dgm:pt modelId="{7C04AEB4-1B4A-41DE-80AE-F9721D1E2566}" type="pres">
      <dgm:prSet presAssocID="{35BE74B0-C1FB-49F6-868A-80205AFD48D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C1B655A6-CF5E-4C13-AC7B-19D1093D80AE}" type="pres">
      <dgm:prSet presAssocID="{35BE74B0-C1FB-49F6-868A-80205AFD48DD}" presName="spaceRect" presStyleCnt="0"/>
      <dgm:spPr/>
    </dgm:pt>
    <dgm:pt modelId="{B96C62C6-F8FE-4B6E-904A-D1BE11240EDA}" type="pres">
      <dgm:prSet presAssocID="{35BE74B0-C1FB-49F6-868A-80205AFD48DD}" presName="textRect" presStyleLbl="revTx" presStyleIdx="0" presStyleCnt="7">
        <dgm:presLayoutVars>
          <dgm:chMax val="1"/>
          <dgm:chPref val="1"/>
        </dgm:presLayoutVars>
      </dgm:prSet>
      <dgm:spPr/>
    </dgm:pt>
    <dgm:pt modelId="{48EB4C84-0CE6-4DD6-BC3D-FFBFDEF426AD}" type="pres">
      <dgm:prSet presAssocID="{50F2A1E1-004B-4E6E-9533-C7A6A57E9319}" presName="sibTrans" presStyleLbl="sibTrans2D1" presStyleIdx="0" presStyleCnt="0"/>
      <dgm:spPr/>
    </dgm:pt>
    <dgm:pt modelId="{0B2FD0F9-869C-4239-82ED-F2D4B2F98386}" type="pres">
      <dgm:prSet presAssocID="{E172319A-0D34-4EB8-AAE5-A9894AB0014E}" presName="compNode" presStyleCnt="0"/>
      <dgm:spPr/>
    </dgm:pt>
    <dgm:pt modelId="{F5B5E9FE-69F5-4F9E-9C9B-00FDC6E98810}" type="pres">
      <dgm:prSet presAssocID="{E172319A-0D34-4EB8-AAE5-A9894AB0014E}" presName="iconBgRect" presStyleLbl="bgShp" presStyleIdx="1" presStyleCnt="7"/>
      <dgm:spPr/>
    </dgm:pt>
    <dgm:pt modelId="{1B41734C-7F1B-41CD-8DF7-A7B0B16CC6B3}" type="pres">
      <dgm:prSet presAssocID="{E172319A-0D34-4EB8-AAE5-A9894AB0014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056C451-10FD-482E-B3C8-A4F2569E7EC1}" type="pres">
      <dgm:prSet presAssocID="{E172319A-0D34-4EB8-AAE5-A9894AB0014E}" presName="spaceRect" presStyleCnt="0"/>
      <dgm:spPr/>
    </dgm:pt>
    <dgm:pt modelId="{B588C8AF-EDE6-4918-8B0B-0A01CEDED193}" type="pres">
      <dgm:prSet presAssocID="{E172319A-0D34-4EB8-AAE5-A9894AB0014E}" presName="textRect" presStyleLbl="revTx" presStyleIdx="1" presStyleCnt="7">
        <dgm:presLayoutVars>
          <dgm:chMax val="1"/>
          <dgm:chPref val="1"/>
        </dgm:presLayoutVars>
      </dgm:prSet>
      <dgm:spPr/>
    </dgm:pt>
    <dgm:pt modelId="{63252CDE-1E25-4E67-87C0-9F4130CBD784}" type="pres">
      <dgm:prSet presAssocID="{1662ED13-EF5C-47F1-8A39-1BDD18CF9591}" presName="sibTrans" presStyleLbl="sibTrans2D1" presStyleIdx="0" presStyleCnt="0"/>
      <dgm:spPr/>
    </dgm:pt>
    <dgm:pt modelId="{F4A6161A-0643-456A-A885-72182CE29370}" type="pres">
      <dgm:prSet presAssocID="{1AE0CABF-469B-4A59-AE72-3C1CFF2C2D08}" presName="compNode" presStyleCnt="0"/>
      <dgm:spPr/>
    </dgm:pt>
    <dgm:pt modelId="{2238C015-49FC-4128-ADCB-8CB4A5FAD416}" type="pres">
      <dgm:prSet presAssocID="{1AE0CABF-469B-4A59-AE72-3C1CFF2C2D08}" presName="iconBgRect" presStyleLbl="bgShp" presStyleIdx="2" presStyleCnt="7"/>
      <dgm:spPr/>
    </dgm:pt>
    <dgm:pt modelId="{946C253D-4749-4908-8FBD-5E14830226FA}" type="pres">
      <dgm:prSet presAssocID="{1AE0CABF-469B-4A59-AE72-3C1CFF2C2D0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A7C6678F-A5C2-413C-9BAE-A0E776DA86FF}" type="pres">
      <dgm:prSet presAssocID="{1AE0CABF-469B-4A59-AE72-3C1CFF2C2D08}" presName="spaceRect" presStyleCnt="0"/>
      <dgm:spPr/>
    </dgm:pt>
    <dgm:pt modelId="{08490331-E4BA-47E9-8A2A-9441B51923F7}" type="pres">
      <dgm:prSet presAssocID="{1AE0CABF-469B-4A59-AE72-3C1CFF2C2D08}" presName="textRect" presStyleLbl="revTx" presStyleIdx="2" presStyleCnt="7">
        <dgm:presLayoutVars>
          <dgm:chMax val="1"/>
          <dgm:chPref val="1"/>
        </dgm:presLayoutVars>
      </dgm:prSet>
      <dgm:spPr/>
    </dgm:pt>
    <dgm:pt modelId="{2C77B4AA-1542-4297-B709-6A7D30FC229E}" type="pres">
      <dgm:prSet presAssocID="{0502B924-C8A2-4AF7-9328-09B22EA7D189}" presName="sibTrans" presStyleLbl="sibTrans2D1" presStyleIdx="0" presStyleCnt="0"/>
      <dgm:spPr/>
    </dgm:pt>
    <dgm:pt modelId="{7598E88B-9A88-4317-A0E7-07A3F6FC559A}" type="pres">
      <dgm:prSet presAssocID="{BE61928D-5EFC-4BFE-B0F8-982BF68227D2}" presName="compNode" presStyleCnt="0"/>
      <dgm:spPr/>
    </dgm:pt>
    <dgm:pt modelId="{F09EE443-8CBF-4492-86CE-8E56C130B35D}" type="pres">
      <dgm:prSet presAssocID="{BE61928D-5EFC-4BFE-B0F8-982BF68227D2}" presName="iconBgRect" presStyleLbl="bgShp" presStyleIdx="3" presStyleCnt="7"/>
      <dgm:spPr/>
    </dgm:pt>
    <dgm:pt modelId="{621B5FA9-1E13-4C9B-A978-C54CF9ECA185}" type="pres">
      <dgm:prSet presAssocID="{BE61928D-5EFC-4BFE-B0F8-982BF68227D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C1088364-DBFE-4D98-B9BB-D79986EE1C7D}" type="pres">
      <dgm:prSet presAssocID="{BE61928D-5EFC-4BFE-B0F8-982BF68227D2}" presName="spaceRect" presStyleCnt="0"/>
      <dgm:spPr/>
    </dgm:pt>
    <dgm:pt modelId="{C2A96C5D-CDBE-4CA8-B318-29394FCF6339}" type="pres">
      <dgm:prSet presAssocID="{BE61928D-5EFC-4BFE-B0F8-982BF68227D2}" presName="textRect" presStyleLbl="revTx" presStyleIdx="3" presStyleCnt="7">
        <dgm:presLayoutVars>
          <dgm:chMax val="1"/>
          <dgm:chPref val="1"/>
        </dgm:presLayoutVars>
      </dgm:prSet>
      <dgm:spPr/>
    </dgm:pt>
    <dgm:pt modelId="{2B4282F0-1911-4D34-9022-42E09C74CAB7}" type="pres">
      <dgm:prSet presAssocID="{ED08D290-3034-481D-9D1D-243C44FC5804}" presName="sibTrans" presStyleLbl="sibTrans2D1" presStyleIdx="0" presStyleCnt="0"/>
      <dgm:spPr/>
    </dgm:pt>
    <dgm:pt modelId="{9C2A42F6-9620-45DE-A0FF-AF087A7C2255}" type="pres">
      <dgm:prSet presAssocID="{1444948C-E445-44F5-A2B7-5EB2B216C408}" presName="compNode" presStyleCnt="0"/>
      <dgm:spPr/>
    </dgm:pt>
    <dgm:pt modelId="{792E34CB-10B1-46E7-866A-3A8C2A046BD6}" type="pres">
      <dgm:prSet presAssocID="{1444948C-E445-44F5-A2B7-5EB2B216C408}" presName="iconBgRect" presStyleLbl="bgShp" presStyleIdx="4" presStyleCnt="7"/>
      <dgm:spPr/>
    </dgm:pt>
    <dgm:pt modelId="{74590F46-BF83-4126-A029-63AA523C8242}" type="pres">
      <dgm:prSet presAssocID="{1444948C-E445-44F5-A2B7-5EB2B216C40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9BB6E0A6-D0D7-41EC-BB1D-A0ED94C7E6B8}" type="pres">
      <dgm:prSet presAssocID="{1444948C-E445-44F5-A2B7-5EB2B216C408}" presName="spaceRect" presStyleCnt="0"/>
      <dgm:spPr/>
    </dgm:pt>
    <dgm:pt modelId="{D0096B41-A999-4B28-AED4-7BC1222A789A}" type="pres">
      <dgm:prSet presAssocID="{1444948C-E445-44F5-A2B7-5EB2B216C408}" presName="textRect" presStyleLbl="revTx" presStyleIdx="4" presStyleCnt="7">
        <dgm:presLayoutVars>
          <dgm:chMax val="1"/>
          <dgm:chPref val="1"/>
        </dgm:presLayoutVars>
      </dgm:prSet>
      <dgm:spPr/>
    </dgm:pt>
    <dgm:pt modelId="{7D064751-80DA-4C2B-8DC7-B13C37A7F9E5}" type="pres">
      <dgm:prSet presAssocID="{A383A731-5D3D-42C2-95A5-8D22942C5968}" presName="sibTrans" presStyleLbl="sibTrans2D1" presStyleIdx="0" presStyleCnt="0"/>
      <dgm:spPr/>
    </dgm:pt>
    <dgm:pt modelId="{FD55624A-86A2-46FD-9DED-CE43FAB09ED5}" type="pres">
      <dgm:prSet presAssocID="{5895D626-BCCA-4503-B66F-181597222F17}" presName="compNode" presStyleCnt="0"/>
      <dgm:spPr/>
    </dgm:pt>
    <dgm:pt modelId="{3EA54B57-6FCF-406F-B084-3D62FAABE142}" type="pres">
      <dgm:prSet presAssocID="{5895D626-BCCA-4503-B66F-181597222F17}" presName="iconBgRect" presStyleLbl="bgShp" presStyleIdx="5" presStyleCnt="7"/>
      <dgm:spPr/>
    </dgm:pt>
    <dgm:pt modelId="{567853B8-FDC7-4337-8BC4-22D11AFFD48D}" type="pres">
      <dgm:prSet presAssocID="{5895D626-BCCA-4503-B66F-181597222F1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erver"/>
        </a:ext>
      </dgm:extLst>
    </dgm:pt>
    <dgm:pt modelId="{28150AC6-91BF-4204-8D8F-DC0F1449E92D}" type="pres">
      <dgm:prSet presAssocID="{5895D626-BCCA-4503-B66F-181597222F17}" presName="spaceRect" presStyleCnt="0"/>
      <dgm:spPr/>
    </dgm:pt>
    <dgm:pt modelId="{99F1A6DF-AF90-422F-95A9-226AF770A136}" type="pres">
      <dgm:prSet presAssocID="{5895D626-BCCA-4503-B66F-181597222F17}" presName="textRect" presStyleLbl="revTx" presStyleIdx="5" presStyleCnt="7">
        <dgm:presLayoutVars>
          <dgm:chMax val="1"/>
          <dgm:chPref val="1"/>
        </dgm:presLayoutVars>
      </dgm:prSet>
      <dgm:spPr/>
    </dgm:pt>
    <dgm:pt modelId="{576B6472-FEF8-4CAA-BEE8-4DC9B3BF37F9}" type="pres">
      <dgm:prSet presAssocID="{E5B1EE2B-595A-4459-9600-4C42EC073978}" presName="sibTrans" presStyleLbl="sibTrans2D1" presStyleIdx="0" presStyleCnt="0"/>
      <dgm:spPr/>
    </dgm:pt>
    <dgm:pt modelId="{01E8B9E7-E6FB-4789-9D2A-9E0616637930}" type="pres">
      <dgm:prSet presAssocID="{CAD23808-8437-4582-8090-9DB74495C917}" presName="compNode" presStyleCnt="0"/>
      <dgm:spPr/>
    </dgm:pt>
    <dgm:pt modelId="{EA6D0CC9-F83A-419D-BFEA-0D44E8EFD9FA}" type="pres">
      <dgm:prSet presAssocID="{CAD23808-8437-4582-8090-9DB74495C917}" presName="iconBgRect" presStyleLbl="bgShp" presStyleIdx="6" presStyleCnt="7"/>
      <dgm:spPr/>
    </dgm:pt>
    <dgm:pt modelId="{93AB8C22-6F9E-4EB4-8081-F859A8B92F7B}" type="pres">
      <dgm:prSet presAssocID="{CAD23808-8437-4582-8090-9DB74495C91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ranching Diagram"/>
        </a:ext>
      </dgm:extLst>
    </dgm:pt>
    <dgm:pt modelId="{C9C912BD-1E05-4F51-9641-307D40A028CD}" type="pres">
      <dgm:prSet presAssocID="{CAD23808-8437-4582-8090-9DB74495C917}" presName="spaceRect" presStyleCnt="0"/>
      <dgm:spPr/>
    </dgm:pt>
    <dgm:pt modelId="{C907B11F-56BB-4E3C-8C31-15B24921D0C5}" type="pres">
      <dgm:prSet presAssocID="{CAD23808-8437-4582-8090-9DB74495C917}" presName="textRect" presStyleLbl="revTx" presStyleIdx="6" presStyleCnt="7" custScaleX="169438" custLinFactNeighborX="42395" custLinFactNeighborY="1369">
        <dgm:presLayoutVars>
          <dgm:chMax val="1"/>
          <dgm:chPref val="1"/>
        </dgm:presLayoutVars>
      </dgm:prSet>
      <dgm:spPr/>
    </dgm:pt>
  </dgm:ptLst>
  <dgm:cxnLst>
    <dgm:cxn modelId="{FC43CB05-1D72-4797-B876-5805A246F6CF}" type="presOf" srcId="{1662ED13-EF5C-47F1-8A39-1BDD18CF9591}" destId="{63252CDE-1E25-4E67-87C0-9F4130CBD784}" srcOrd="0" destOrd="0" presId="urn:microsoft.com/office/officeart/2018/2/layout/IconCircleList"/>
    <dgm:cxn modelId="{9C12BA0B-8118-45C3-A9C2-6CE53724AD8C}" type="presOf" srcId="{35BE74B0-C1FB-49F6-868A-80205AFD48DD}" destId="{B96C62C6-F8FE-4B6E-904A-D1BE11240EDA}" srcOrd="0" destOrd="0" presId="urn:microsoft.com/office/officeart/2018/2/layout/IconCircleList"/>
    <dgm:cxn modelId="{59BBFA20-18BE-41C8-902F-BD727DA55017}" srcId="{3027156C-8A41-48F0-AAEB-1E56B68E5079}" destId="{E172319A-0D34-4EB8-AAE5-A9894AB0014E}" srcOrd="1" destOrd="0" parTransId="{3A09680C-77C8-4FC6-A861-D3E36632A4A8}" sibTransId="{1662ED13-EF5C-47F1-8A39-1BDD18CF9591}"/>
    <dgm:cxn modelId="{99986B3D-32B2-4A63-A7E0-EB6EFA7E211C}" type="presOf" srcId="{3027156C-8A41-48F0-AAEB-1E56B68E5079}" destId="{4EE9F0A6-5DCE-4998-B595-3F2C67670EF3}" srcOrd="0" destOrd="0" presId="urn:microsoft.com/office/officeart/2018/2/layout/IconCircleList"/>
    <dgm:cxn modelId="{688EA841-EC97-426B-BC40-B16847EE7CF0}" srcId="{3027156C-8A41-48F0-AAEB-1E56B68E5079}" destId="{1444948C-E445-44F5-A2B7-5EB2B216C408}" srcOrd="4" destOrd="0" parTransId="{815A4A26-05B6-40D6-BC2B-D7ECDEB35C10}" sibTransId="{A383A731-5D3D-42C2-95A5-8D22942C5968}"/>
    <dgm:cxn modelId="{ECEFF545-8605-4E4A-8040-4D512977EFFA}" type="presOf" srcId="{5895D626-BCCA-4503-B66F-181597222F17}" destId="{99F1A6DF-AF90-422F-95A9-226AF770A136}" srcOrd="0" destOrd="0" presId="urn:microsoft.com/office/officeart/2018/2/layout/IconCircleList"/>
    <dgm:cxn modelId="{5A3FAB50-512D-4B3B-B381-2116315B97D9}" type="presOf" srcId="{50F2A1E1-004B-4E6E-9533-C7A6A57E9319}" destId="{48EB4C84-0CE6-4DD6-BC3D-FFBFDEF426AD}" srcOrd="0" destOrd="0" presId="urn:microsoft.com/office/officeart/2018/2/layout/IconCircleList"/>
    <dgm:cxn modelId="{95F16652-30B9-4144-8A21-DEA170B337E8}" type="presOf" srcId="{1AE0CABF-469B-4A59-AE72-3C1CFF2C2D08}" destId="{08490331-E4BA-47E9-8A2A-9441B51923F7}" srcOrd="0" destOrd="0" presId="urn:microsoft.com/office/officeart/2018/2/layout/IconCircleList"/>
    <dgm:cxn modelId="{7099F256-93C9-452A-B291-CCA4F423CADF}" type="presOf" srcId="{A383A731-5D3D-42C2-95A5-8D22942C5968}" destId="{7D064751-80DA-4C2B-8DC7-B13C37A7F9E5}" srcOrd="0" destOrd="0" presId="urn:microsoft.com/office/officeart/2018/2/layout/IconCircleList"/>
    <dgm:cxn modelId="{2D837B64-9BED-408D-B1F5-76B2C7198C3C}" type="presOf" srcId="{0502B924-C8A2-4AF7-9328-09B22EA7D189}" destId="{2C77B4AA-1542-4297-B709-6A7D30FC229E}" srcOrd="0" destOrd="0" presId="urn:microsoft.com/office/officeart/2018/2/layout/IconCircleList"/>
    <dgm:cxn modelId="{DCA01773-55D7-4247-B544-F04C568D0CF4}" type="presOf" srcId="{E172319A-0D34-4EB8-AAE5-A9894AB0014E}" destId="{B588C8AF-EDE6-4918-8B0B-0A01CEDED193}" srcOrd="0" destOrd="0" presId="urn:microsoft.com/office/officeart/2018/2/layout/IconCircleList"/>
    <dgm:cxn modelId="{58081D75-F67B-4E6C-9EFA-D0922DD2393A}" srcId="{3027156C-8A41-48F0-AAEB-1E56B68E5079}" destId="{BE61928D-5EFC-4BFE-B0F8-982BF68227D2}" srcOrd="3" destOrd="0" parTransId="{BAFBBF15-743E-4FB8-A86E-4FF2A2509F96}" sibTransId="{ED08D290-3034-481D-9D1D-243C44FC5804}"/>
    <dgm:cxn modelId="{DE535384-39D1-4E7D-9283-A7610905D798}" type="presOf" srcId="{CAD23808-8437-4582-8090-9DB74495C917}" destId="{C907B11F-56BB-4E3C-8C31-15B24921D0C5}" srcOrd="0" destOrd="0" presId="urn:microsoft.com/office/officeart/2018/2/layout/IconCircleList"/>
    <dgm:cxn modelId="{C3F7D58C-367E-444C-ADC9-31EC92FA2401}" srcId="{3027156C-8A41-48F0-AAEB-1E56B68E5079}" destId="{5895D626-BCCA-4503-B66F-181597222F17}" srcOrd="5" destOrd="0" parTransId="{C3A4F8AA-F18E-42E7-B62D-EEEA0F522273}" sibTransId="{E5B1EE2B-595A-4459-9600-4C42EC073978}"/>
    <dgm:cxn modelId="{F0FE309A-6356-4757-AE88-89C7953B131A}" srcId="{3027156C-8A41-48F0-AAEB-1E56B68E5079}" destId="{1AE0CABF-469B-4A59-AE72-3C1CFF2C2D08}" srcOrd="2" destOrd="0" parTransId="{93E01468-CB79-4B48-8575-C92C4905F439}" sibTransId="{0502B924-C8A2-4AF7-9328-09B22EA7D189}"/>
    <dgm:cxn modelId="{73944DA2-A08A-4A00-82E6-F85229B10261}" type="presOf" srcId="{E5B1EE2B-595A-4459-9600-4C42EC073978}" destId="{576B6472-FEF8-4CAA-BEE8-4DC9B3BF37F9}" srcOrd="0" destOrd="0" presId="urn:microsoft.com/office/officeart/2018/2/layout/IconCircleList"/>
    <dgm:cxn modelId="{6CB494B0-9AF8-42FC-BB65-A10122CA3C61}" srcId="{3027156C-8A41-48F0-AAEB-1E56B68E5079}" destId="{35BE74B0-C1FB-49F6-868A-80205AFD48DD}" srcOrd="0" destOrd="0" parTransId="{D0DC5C59-B25E-48B4-AC3D-1BD522607A71}" sibTransId="{50F2A1E1-004B-4E6E-9533-C7A6A57E9319}"/>
    <dgm:cxn modelId="{84228BBD-4092-4AE6-903A-DE5BF4C7A878}" srcId="{3027156C-8A41-48F0-AAEB-1E56B68E5079}" destId="{CAD23808-8437-4582-8090-9DB74495C917}" srcOrd="6" destOrd="0" parTransId="{9BC69764-B5E3-4E24-B9D9-52F695587CDD}" sibTransId="{6CF86EF6-02AC-423B-97A1-1DC58DCD0257}"/>
    <dgm:cxn modelId="{EB6F80C3-0B9F-4B8B-B4C2-4F614A325512}" type="presOf" srcId="{BE61928D-5EFC-4BFE-B0F8-982BF68227D2}" destId="{C2A96C5D-CDBE-4CA8-B318-29394FCF6339}" srcOrd="0" destOrd="0" presId="urn:microsoft.com/office/officeart/2018/2/layout/IconCircleList"/>
    <dgm:cxn modelId="{6EAD85F1-3C30-49F3-865E-66294C9E48E1}" type="presOf" srcId="{1444948C-E445-44F5-A2B7-5EB2B216C408}" destId="{D0096B41-A999-4B28-AED4-7BC1222A789A}" srcOrd="0" destOrd="0" presId="urn:microsoft.com/office/officeart/2018/2/layout/IconCircleList"/>
    <dgm:cxn modelId="{0A9F8EF2-6B6D-4474-8B99-02C0B8349FDB}" type="presOf" srcId="{ED08D290-3034-481D-9D1D-243C44FC5804}" destId="{2B4282F0-1911-4D34-9022-42E09C74CAB7}" srcOrd="0" destOrd="0" presId="urn:microsoft.com/office/officeart/2018/2/layout/IconCircleList"/>
    <dgm:cxn modelId="{5319EDCA-A720-4C80-BB4E-45300DF3CF1F}" type="presParOf" srcId="{4EE9F0A6-5DCE-4998-B595-3F2C67670EF3}" destId="{5D1A8BEA-DA35-4A33-8DE5-062935735C89}" srcOrd="0" destOrd="0" presId="urn:microsoft.com/office/officeart/2018/2/layout/IconCircleList"/>
    <dgm:cxn modelId="{879421ED-1A3F-4E79-B2DC-1B963A7F25C1}" type="presParOf" srcId="{5D1A8BEA-DA35-4A33-8DE5-062935735C89}" destId="{0F1B6C2F-4BEB-4430-A662-E98A0F8A18B0}" srcOrd="0" destOrd="0" presId="urn:microsoft.com/office/officeart/2018/2/layout/IconCircleList"/>
    <dgm:cxn modelId="{4D82855B-A8CF-450E-85DE-B0BB4C2404CB}" type="presParOf" srcId="{0F1B6C2F-4BEB-4430-A662-E98A0F8A18B0}" destId="{62A3DE30-C451-4026-8882-1780DB6074C0}" srcOrd="0" destOrd="0" presId="urn:microsoft.com/office/officeart/2018/2/layout/IconCircleList"/>
    <dgm:cxn modelId="{F39A1DB0-015F-49A7-AC8E-0974EA3A60B3}" type="presParOf" srcId="{0F1B6C2F-4BEB-4430-A662-E98A0F8A18B0}" destId="{7C04AEB4-1B4A-41DE-80AE-F9721D1E2566}" srcOrd="1" destOrd="0" presId="urn:microsoft.com/office/officeart/2018/2/layout/IconCircleList"/>
    <dgm:cxn modelId="{500538F2-FBD8-4E94-A00A-465AB32BFEFB}" type="presParOf" srcId="{0F1B6C2F-4BEB-4430-A662-E98A0F8A18B0}" destId="{C1B655A6-CF5E-4C13-AC7B-19D1093D80AE}" srcOrd="2" destOrd="0" presId="urn:microsoft.com/office/officeart/2018/2/layout/IconCircleList"/>
    <dgm:cxn modelId="{BAD86759-9C35-4F69-8582-6F4031FCF554}" type="presParOf" srcId="{0F1B6C2F-4BEB-4430-A662-E98A0F8A18B0}" destId="{B96C62C6-F8FE-4B6E-904A-D1BE11240EDA}" srcOrd="3" destOrd="0" presId="urn:microsoft.com/office/officeart/2018/2/layout/IconCircleList"/>
    <dgm:cxn modelId="{F71DC3A6-1049-4C4E-B76F-148E5BEE22FB}" type="presParOf" srcId="{5D1A8BEA-DA35-4A33-8DE5-062935735C89}" destId="{48EB4C84-0CE6-4DD6-BC3D-FFBFDEF426AD}" srcOrd="1" destOrd="0" presId="urn:microsoft.com/office/officeart/2018/2/layout/IconCircleList"/>
    <dgm:cxn modelId="{BB65C180-68B8-4C4D-BFDB-0F092CC1339A}" type="presParOf" srcId="{5D1A8BEA-DA35-4A33-8DE5-062935735C89}" destId="{0B2FD0F9-869C-4239-82ED-F2D4B2F98386}" srcOrd="2" destOrd="0" presId="urn:microsoft.com/office/officeart/2018/2/layout/IconCircleList"/>
    <dgm:cxn modelId="{E6032D6D-BAC8-4A0B-9F42-A897015CFDAD}" type="presParOf" srcId="{0B2FD0F9-869C-4239-82ED-F2D4B2F98386}" destId="{F5B5E9FE-69F5-4F9E-9C9B-00FDC6E98810}" srcOrd="0" destOrd="0" presId="urn:microsoft.com/office/officeart/2018/2/layout/IconCircleList"/>
    <dgm:cxn modelId="{3793B008-426F-4474-BFF1-F79B61B554DA}" type="presParOf" srcId="{0B2FD0F9-869C-4239-82ED-F2D4B2F98386}" destId="{1B41734C-7F1B-41CD-8DF7-A7B0B16CC6B3}" srcOrd="1" destOrd="0" presId="urn:microsoft.com/office/officeart/2018/2/layout/IconCircleList"/>
    <dgm:cxn modelId="{5FC7A037-E4A2-4112-B589-C3F021082005}" type="presParOf" srcId="{0B2FD0F9-869C-4239-82ED-F2D4B2F98386}" destId="{8056C451-10FD-482E-B3C8-A4F2569E7EC1}" srcOrd="2" destOrd="0" presId="urn:microsoft.com/office/officeart/2018/2/layout/IconCircleList"/>
    <dgm:cxn modelId="{E494C062-29F2-4E17-842D-AB7B66286083}" type="presParOf" srcId="{0B2FD0F9-869C-4239-82ED-F2D4B2F98386}" destId="{B588C8AF-EDE6-4918-8B0B-0A01CEDED193}" srcOrd="3" destOrd="0" presId="urn:microsoft.com/office/officeart/2018/2/layout/IconCircleList"/>
    <dgm:cxn modelId="{5AA41158-3AC3-4BB9-8641-AAD09DD29D6E}" type="presParOf" srcId="{5D1A8BEA-DA35-4A33-8DE5-062935735C89}" destId="{63252CDE-1E25-4E67-87C0-9F4130CBD784}" srcOrd="3" destOrd="0" presId="urn:microsoft.com/office/officeart/2018/2/layout/IconCircleList"/>
    <dgm:cxn modelId="{56F500CA-2B0C-4981-A1B9-B0B2A821E58C}" type="presParOf" srcId="{5D1A8BEA-DA35-4A33-8DE5-062935735C89}" destId="{F4A6161A-0643-456A-A885-72182CE29370}" srcOrd="4" destOrd="0" presId="urn:microsoft.com/office/officeart/2018/2/layout/IconCircleList"/>
    <dgm:cxn modelId="{4A2D9407-7389-42DB-8009-0D393C8682F0}" type="presParOf" srcId="{F4A6161A-0643-456A-A885-72182CE29370}" destId="{2238C015-49FC-4128-ADCB-8CB4A5FAD416}" srcOrd="0" destOrd="0" presId="urn:microsoft.com/office/officeart/2018/2/layout/IconCircleList"/>
    <dgm:cxn modelId="{A6B11675-D08C-49AF-A5AE-4946E1934B58}" type="presParOf" srcId="{F4A6161A-0643-456A-A885-72182CE29370}" destId="{946C253D-4749-4908-8FBD-5E14830226FA}" srcOrd="1" destOrd="0" presId="urn:microsoft.com/office/officeart/2018/2/layout/IconCircleList"/>
    <dgm:cxn modelId="{13E71CFC-156F-4A1A-B1E7-471140D0D8D6}" type="presParOf" srcId="{F4A6161A-0643-456A-A885-72182CE29370}" destId="{A7C6678F-A5C2-413C-9BAE-A0E776DA86FF}" srcOrd="2" destOrd="0" presId="urn:microsoft.com/office/officeart/2018/2/layout/IconCircleList"/>
    <dgm:cxn modelId="{5646BEBD-13D4-4BAC-8947-0FB738F839FD}" type="presParOf" srcId="{F4A6161A-0643-456A-A885-72182CE29370}" destId="{08490331-E4BA-47E9-8A2A-9441B51923F7}" srcOrd="3" destOrd="0" presId="urn:microsoft.com/office/officeart/2018/2/layout/IconCircleList"/>
    <dgm:cxn modelId="{4814811B-A126-4416-8484-E6D3DB295AD6}" type="presParOf" srcId="{5D1A8BEA-DA35-4A33-8DE5-062935735C89}" destId="{2C77B4AA-1542-4297-B709-6A7D30FC229E}" srcOrd="5" destOrd="0" presId="urn:microsoft.com/office/officeart/2018/2/layout/IconCircleList"/>
    <dgm:cxn modelId="{DA64ED97-11BA-4CB7-ABBE-968FA9B13249}" type="presParOf" srcId="{5D1A8BEA-DA35-4A33-8DE5-062935735C89}" destId="{7598E88B-9A88-4317-A0E7-07A3F6FC559A}" srcOrd="6" destOrd="0" presId="urn:microsoft.com/office/officeart/2018/2/layout/IconCircleList"/>
    <dgm:cxn modelId="{3A047680-A90A-46C2-83EA-0014C4EBBAE9}" type="presParOf" srcId="{7598E88B-9A88-4317-A0E7-07A3F6FC559A}" destId="{F09EE443-8CBF-4492-86CE-8E56C130B35D}" srcOrd="0" destOrd="0" presId="urn:microsoft.com/office/officeart/2018/2/layout/IconCircleList"/>
    <dgm:cxn modelId="{6C05A032-9166-41D1-BE8A-B2B419F77D44}" type="presParOf" srcId="{7598E88B-9A88-4317-A0E7-07A3F6FC559A}" destId="{621B5FA9-1E13-4C9B-A978-C54CF9ECA185}" srcOrd="1" destOrd="0" presId="urn:microsoft.com/office/officeart/2018/2/layout/IconCircleList"/>
    <dgm:cxn modelId="{96BFD15C-ABAF-4340-9B05-2F3DCE8E31C9}" type="presParOf" srcId="{7598E88B-9A88-4317-A0E7-07A3F6FC559A}" destId="{C1088364-DBFE-4D98-B9BB-D79986EE1C7D}" srcOrd="2" destOrd="0" presId="urn:microsoft.com/office/officeart/2018/2/layout/IconCircleList"/>
    <dgm:cxn modelId="{925E47F2-39CE-45E6-9733-839ED26A7157}" type="presParOf" srcId="{7598E88B-9A88-4317-A0E7-07A3F6FC559A}" destId="{C2A96C5D-CDBE-4CA8-B318-29394FCF6339}" srcOrd="3" destOrd="0" presId="urn:microsoft.com/office/officeart/2018/2/layout/IconCircleList"/>
    <dgm:cxn modelId="{1A4C9A06-5CE1-491F-B87F-6CFEC4680BDB}" type="presParOf" srcId="{5D1A8BEA-DA35-4A33-8DE5-062935735C89}" destId="{2B4282F0-1911-4D34-9022-42E09C74CAB7}" srcOrd="7" destOrd="0" presId="urn:microsoft.com/office/officeart/2018/2/layout/IconCircleList"/>
    <dgm:cxn modelId="{B4C29888-2D85-4C52-A9D0-8DB2DE719B40}" type="presParOf" srcId="{5D1A8BEA-DA35-4A33-8DE5-062935735C89}" destId="{9C2A42F6-9620-45DE-A0FF-AF087A7C2255}" srcOrd="8" destOrd="0" presId="urn:microsoft.com/office/officeart/2018/2/layout/IconCircleList"/>
    <dgm:cxn modelId="{C7D6CE48-7022-4A39-9B1C-7D8592C1449C}" type="presParOf" srcId="{9C2A42F6-9620-45DE-A0FF-AF087A7C2255}" destId="{792E34CB-10B1-46E7-866A-3A8C2A046BD6}" srcOrd="0" destOrd="0" presId="urn:microsoft.com/office/officeart/2018/2/layout/IconCircleList"/>
    <dgm:cxn modelId="{188BAF51-77B4-444C-86F5-DF08FF512D22}" type="presParOf" srcId="{9C2A42F6-9620-45DE-A0FF-AF087A7C2255}" destId="{74590F46-BF83-4126-A029-63AA523C8242}" srcOrd="1" destOrd="0" presId="urn:microsoft.com/office/officeart/2018/2/layout/IconCircleList"/>
    <dgm:cxn modelId="{488CB332-3121-42B2-A17C-A771E9C426DA}" type="presParOf" srcId="{9C2A42F6-9620-45DE-A0FF-AF087A7C2255}" destId="{9BB6E0A6-D0D7-41EC-BB1D-A0ED94C7E6B8}" srcOrd="2" destOrd="0" presId="urn:microsoft.com/office/officeart/2018/2/layout/IconCircleList"/>
    <dgm:cxn modelId="{AAA3CA81-1EB4-4146-BABA-F047932FE51D}" type="presParOf" srcId="{9C2A42F6-9620-45DE-A0FF-AF087A7C2255}" destId="{D0096B41-A999-4B28-AED4-7BC1222A789A}" srcOrd="3" destOrd="0" presId="urn:microsoft.com/office/officeart/2018/2/layout/IconCircleList"/>
    <dgm:cxn modelId="{D9ACB49F-2B75-4B8D-924C-C851891DFBCD}" type="presParOf" srcId="{5D1A8BEA-DA35-4A33-8DE5-062935735C89}" destId="{7D064751-80DA-4C2B-8DC7-B13C37A7F9E5}" srcOrd="9" destOrd="0" presId="urn:microsoft.com/office/officeart/2018/2/layout/IconCircleList"/>
    <dgm:cxn modelId="{D2AFC76D-EA8B-46E8-B890-C91629CD6F1F}" type="presParOf" srcId="{5D1A8BEA-DA35-4A33-8DE5-062935735C89}" destId="{FD55624A-86A2-46FD-9DED-CE43FAB09ED5}" srcOrd="10" destOrd="0" presId="urn:microsoft.com/office/officeart/2018/2/layout/IconCircleList"/>
    <dgm:cxn modelId="{0B15A4D2-1283-49B8-9C74-AA7EDF7B7F04}" type="presParOf" srcId="{FD55624A-86A2-46FD-9DED-CE43FAB09ED5}" destId="{3EA54B57-6FCF-406F-B084-3D62FAABE142}" srcOrd="0" destOrd="0" presId="urn:microsoft.com/office/officeart/2018/2/layout/IconCircleList"/>
    <dgm:cxn modelId="{4E6CA575-68F9-4395-A676-EA574496098E}" type="presParOf" srcId="{FD55624A-86A2-46FD-9DED-CE43FAB09ED5}" destId="{567853B8-FDC7-4337-8BC4-22D11AFFD48D}" srcOrd="1" destOrd="0" presId="urn:microsoft.com/office/officeart/2018/2/layout/IconCircleList"/>
    <dgm:cxn modelId="{C97FAAD5-B624-4AD2-9F8D-E8AD77977071}" type="presParOf" srcId="{FD55624A-86A2-46FD-9DED-CE43FAB09ED5}" destId="{28150AC6-91BF-4204-8D8F-DC0F1449E92D}" srcOrd="2" destOrd="0" presId="urn:microsoft.com/office/officeart/2018/2/layout/IconCircleList"/>
    <dgm:cxn modelId="{8B5421FA-D722-4011-8732-6C3A4F423888}" type="presParOf" srcId="{FD55624A-86A2-46FD-9DED-CE43FAB09ED5}" destId="{99F1A6DF-AF90-422F-95A9-226AF770A136}" srcOrd="3" destOrd="0" presId="urn:microsoft.com/office/officeart/2018/2/layout/IconCircleList"/>
    <dgm:cxn modelId="{A2E52F10-877F-4C37-A300-CC2411B9764D}" type="presParOf" srcId="{5D1A8BEA-DA35-4A33-8DE5-062935735C89}" destId="{576B6472-FEF8-4CAA-BEE8-4DC9B3BF37F9}" srcOrd="11" destOrd="0" presId="urn:microsoft.com/office/officeart/2018/2/layout/IconCircleList"/>
    <dgm:cxn modelId="{4B781DC9-D87C-40F4-8F8A-56152E7B7B96}" type="presParOf" srcId="{5D1A8BEA-DA35-4A33-8DE5-062935735C89}" destId="{01E8B9E7-E6FB-4789-9D2A-9E0616637930}" srcOrd="12" destOrd="0" presId="urn:microsoft.com/office/officeart/2018/2/layout/IconCircleList"/>
    <dgm:cxn modelId="{A8ACD1F3-8FC7-474B-8E3F-BE26A46DD0E8}" type="presParOf" srcId="{01E8B9E7-E6FB-4789-9D2A-9E0616637930}" destId="{EA6D0CC9-F83A-419D-BFEA-0D44E8EFD9FA}" srcOrd="0" destOrd="0" presId="urn:microsoft.com/office/officeart/2018/2/layout/IconCircleList"/>
    <dgm:cxn modelId="{5EB21522-F1E3-4737-984F-F8CEC054DCFF}" type="presParOf" srcId="{01E8B9E7-E6FB-4789-9D2A-9E0616637930}" destId="{93AB8C22-6F9E-4EB4-8081-F859A8B92F7B}" srcOrd="1" destOrd="0" presId="urn:microsoft.com/office/officeart/2018/2/layout/IconCircleList"/>
    <dgm:cxn modelId="{8DCA4888-6467-4BA2-9C29-9D25C4814420}" type="presParOf" srcId="{01E8B9E7-E6FB-4789-9D2A-9E0616637930}" destId="{C9C912BD-1E05-4F51-9641-307D40A028CD}" srcOrd="2" destOrd="0" presId="urn:microsoft.com/office/officeart/2018/2/layout/IconCircleList"/>
    <dgm:cxn modelId="{C75EF1CE-24D3-45AE-B512-52F8C4FC2AF1}" type="presParOf" srcId="{01E8B9E7-E6FB-4789-9D2A-9E0616637930}" destId="{C907B11F-56BB-4E3C-8C31-15B24921D0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31DD45-FC11-4AA3-881D-00F8C12402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7E1A010-28D4-4344-AA14-41294AAAC087}">
      <dgm:prSet/>
      <dgm:spPr/>
      <dgm:t>
        <a:bodyPr/>
        <a:lstStyle/>
        <a:p>
          <a:r>
            <a:rPr lang="en-US" b="1" i="0"/>
            <a:t>1-Improved Decision Making: </a:t>
          </a:r>
          <a:r>
            <a:rPr lang="en-US" i="0"/>
            <a:t>Through data mining, Joramco was able to turn useful findings from big data sets into insights that could be put to use. </a:t>
          </a:r>
          <a:endParaRPr lang="en-US"/>
        </a:p>
      </dgm:t>
    </dgm:pt>
    <dgm:pt modelId="{6C530A52-A660-4496-92B6-AC4DB67D1D99}" type="parTrans" cxnId="{6BE70762-FD34-4D79-B472-878E759DF11C}">
      <dgm:prSet/>
      <dgm:spPr/>
      <dgm:t>
        <a:bodyPr/>
        <a:lstStyle/>
        <a:p>
          <a:endParaRPr lang="en-US"/>
        </a:p>
      </dgm:t>
    </dgm:pt>
    <dgm:pt modelId="{6AEA4A6D-D962-4E36-ABCC-731F379E3B1C}" type="sibTrans" cxnId="{6BE70762-FD34-4D79-B472-878E759DF11C}">
      <dgm:prSet/>
      <dgm:spPr/>
      <dgm:t>
        <a:bodyPr/>
        <a:lstStyle/>
        <a:p>
          <a:endParaRPr lang="en-US"/>
        </a:p>
      </dgm:t>
    </dgm:pt>
    <dgm:pt modelId="{ED4C1B22-162A-4E62-B9F5-6F06E013FB49}">
      <dgm:prSet/>
      <dgm:spPr/>
      <dgm:t>
        <a:bodyPr/>
        <a:lstStyle/>
        <a:p>
          <a:r>
            <a:rPr lang="en-US" b="1"/>
            <a:t>2-</a:t>
          </a:r>
          <a:r>
            <a:rPr lang="en-US" b="1" i="0"/>
            <a:t> Enhanced Efficiency and Performance</a:t>
          </a:r>
          <a:r>
            <a:rPr lang="en-US" i="0"/>
            <a:t>: Efficiency was greatly enhanced by switching from costly, manual operations to automated data mining. Real-time analytics and automated reporting decreased the time required to provide insights and made it possible to react more quickly to new patterns in data.</a:t>
          </a:r>
          <a:endParaRPr lang="en-US"/>
        </a:p>
      </dgm:t>
    </dgm:pt>
    <dgm:pt modelId="{12907DCE-5C1A-42B6-9463-8E8732A4640F}" type="parTrans" cxnId="{7C641536-3735-4CF3-8335-F639BDE8D059}">
      <dgm:prSet/>
      <dgm:spPr/>
      <dgm:t>
        <a:bodyPr/>
        <a:lstStyle/>
        <a:p>
          <a:endParaRPr lang="en-US"/>
        </a:p>
      </dgm:t>
    </dgm:pt>
    <dgm:pt modelId="{56C21DC6-E782-4263-94A7-BA9343A1C809}" type="sibTrans" cxnId="{7C641536-3735-4CF3-8335-F639BDE8D059}">
      <dgm:prSet/>
      <dgm:spPr/>
      <dgm:t>
        <a:bodyPr/>
        <a:lstStyle/>
        <a:p>
          <a:endParaRPr lang="en-US"/>
        </a:p>
      </dgm:t>
    </dgm:pt>
    <dgm:pt modelId="{F023DF39-5EE4-4A42-A6EC-61F04E4E4FAC}">
      <dgm:prSet/>
      <dgm:spPr/>
      <dgm:t>
        <a:bodyPr/>
        <a:lstStyle/>
        <a:p>
          <a:r>
            <a:rPr lang="en-US" b="1" i="0"/>
            <a:t>3-Cost Savings: </a:t>
          </a:r>
          <a:r>
            <a:rPr lang="en-US" i="0"/>
            <a:t>More efficient data analysis would enable Joramco to find and reduce waste, such needless material orders. The $50K needless order that was avoided serves as an example of large immediate cost reduction.</a:t>
          </a:r>
          <a:endParaRPr lang="en-US"/>
        </a:p>
      </dgm:t>
    </dgm:pt>
    <dgm:pt modelId="{A1B40EEB-4DB9-4CED-AA1C-DB23D93A623E}" type="parTrans" cxnId="{10582EF9-D46F-4138-B025-C7EE6685E53C}">
      <dgm:prSet/>
      <dgm:spPr/>
      <dgm:t>
        <a:bodyPr/>
        <a:lstStyle/>
        <a:p>
          <a:endParaRPr lang="en-US"/>
        </a:p>
      </dgm:t>
    </dgm:pt>
    <dgm:pt modelId="{1F1E2640-00B5-481A-AECB-540B6726DEC3}" type="sibTrans" cxnId="{10582EF9-D46F-4138-B025-C7EE6685E53C}">
      <dgm:prSet/>
      <dgm:spPr/>
      <dgm:t>
        <a:bodyPr/>
        <a:lstStyle/>
        <a:p>
          <a:endParaRPr lang="en-US"/>
        </a:p>
      </dgm:t>
    </dgm:pt>
    <dgm:pt modelId="{71366CFC-45CC-4B04-8576-29C3FF490D13}">
      <dgm:prSet/>
      <dgm:spPr/>
      <dgm:t>
        <a:bodyPr/>
        <a:lstStyle/>
        <a:p>
          <a:r>
            <a:rPr lang="en-US" b="1"/>
            <a:t>4-</a:t>
          </a:r>
          <a:r>
            <a:rPr lang="en-US" b="1" i="0"/>
            <a:t> Enhanced Quality of Service: </a:t>
          </a:r>
          <a:r>
            <a:rPr lang="en-US" i="0"/>
            <a:t>Aircraft were maintained effectively and efficiently because to improved maintenance scheduling made possible by data mining, which increased service reliability.</a:t>
          </a:r>
          <a:endParaRPr lang="en-US"/>
        </a:p>
      </dgm:t>
    </dgm:pt>
    <dgm:pt modelId="{EB24AFC5-3AF2-4882-9807-89A25333A3D9}" type="parTrans" cxnId="{71A6D76C-9DF8-40EE-8443-9238BC2F0798}">
      <dgm:prSet/>
      <dgm:spPr/>
      <dgm:t>
        <a:bodyPr/>
        <a:lstStyle/>
        <a:p>
          <a:endParaRPr lang="en-US"/>
        </a:p>
      </dgm:t>
    </dgm:pt>
    <dgm:pt modelId="{527D58B2-73AF-4D39-89AE-9C09926435BA}" type="sibTrans" cxnId="{71A6D76C-9DF8-40EE-8443-9238BC2F0798}">
      <dgm:prSet/>
      <dgm:spPr/>
      <dgm:t>
        <a:bodyPr/>
        <a:lstStyle/>
        <a:p>
          <a:endParaRPr lang="en-US"/>
        </a:p>
      </dgm:t>
    </dgm:pt>
    <dgm:pt modelId="{A2D58539-EF42-4D6B-B092-5F1950A4B99C}">
      <dgm:prSet/>
      <dgm:spPr/>
      <dgm:t>
        <a:bodyPr/>
        <a:lstStyle/>
        <a:p>
          <a:r>
            <a:rPr lang="en-US" b="1" i="0"/>
            <a:t>5- Freedom and Self-Growth: </a:t>
          </a:r>
          <a:r>
            <a:rPr lang="en-US" i="0"/>
            <a:t>Employees at different levels were able to independently access and evaluate data through data mining tools, which speed up their responses and decision-making.</a:t>
          </a:r>
          <a:endParaRPr lang="en-US"/>
        </a:p>
      </dgm:t>
    </dgm:pt>
    <dgm:pt modelId="{6FE668BA-4887-480D-A3FD-0E04BB2C4D2F}" type="parTrans" cxnId="{7A788EAD-A403-4514-844D-1FEB5B56919B}">
      <dgm:prSet/>
      <dgm:spPr/>
      <dgm:t>
        <a:bodyPr/>
        <a:lstStyle/>
        <a:p>
          <a:endParaRPr lang="en-US"/>
        </a:p>
      </dgm:t>
    </dgm:pt>
    <dgm:pt modelId="{06F8397E-38E9-4A1B-A8B0-0A4DE1102263}" type="sibTrans" cxnId="{7A788EAD-A403-4514-844D-1FEB5B56919B}">
      <dgm:prSet/>
      <dgm:spPr/>
      <dgm:t>
        <a:bodyPr/>
        <a:lstStyle/>
        <a:p>
          <a:endParaRPr lang="en-US"/>
        </a:p>
      </dgm:t>
    </dgm:pt>
    <dgm:pt modelId="{33E6E269-C769-3E4E-A10B-82CA4F7A12BA}" type="pres">
      <dgm:prSet presAssocID="{8831DD45-FC11-4AA3-881D-00F8C12402E5}" presName="vert0" presStyleCnt="0">
        <dgm:presLayoutVars>
          <dgm:dir/>
          <dgm:animOne val="branch"/>
          <dgm:animLvl val="lvl"/>
        </dgm:presLayoutVars>
      </dgm:prSet>
      <dgm:spPr/>
    </dgm:pt>
    <dgm:pt modelId="{FE7C48F2-BA79-0C46-BD80-C8822D70E028}" type="pres">
      <dgm:prSet presAssocID="{47E1A010-28D4-4344-AA14-41294AAAC087}" presName="thickLine" presStyleLbl="alignNode1" presStyleIdx="0" presStyleCnt="5"/>
      <dgm:spPr/>
    </dgm:pt>
    <dgm:pt modelId="{343A2271-284D-3F4A-9170-3FB1AB8FF544}" type="pres">
      <dgm:prSet presAssocID="{47E1A010-28D4-4344-AA14-41294AAAC087}" presName="horz1" presStyleCnt="0"/>
      <dgm:spPr/>
    </dgm:pt>
    <dgm:pt modelId="{74452C19-0F18-F94B-AB31-9B22A77D59EC}" type="pres">
      <dgm:prSet presAssocID="{47E1A010-28D4-4344-AA14-41294AAAC087}" presName="tx1" presStyleLbl="revTx" presStyleIdx="0" presStyleCnt="5"/>
      <dgm:spPr/>
    </dgm:pt>
    <dgm:pt modelId="{C9BF510D-B91E-8F4C-B453-8C28A8EABF81}" type="pres">
      <dgm:prSet presAssocID="{47E1A010-28D4-4344-AA14-41294AAAC087}" presName="vert1" presStyleCnt="0"/>
      <dgm:spPr/>
    </dgm:pt>
    <dgm:pt modelId="{9AAE525B-01AF-014A-9081-F6AFA3280E9A}" type="pres">
      <dgm:prSet presAssocID="{ED4C1B22-162A-4E62-B9F5-6F06E013FB49}" presName="thickLine" presStyleLbl="alignNode1" presStyleIdx="1" presStyleCnt="5"/>
      <dgm:spPr/>
    </dgm:pt>
    <dgm:pt modelId="{92295338-C2C4-4C4A-8835-4444183165DF}" type="pres">
      <dgm:prSet presAssocID="{ED4C1B22-162A-4E62-B9F5-6F06E013FB49}" presName="horz1" presStyleCnt="0"/>
      <dgm:spPr/>
    </dgm:pt>
    <dgm:pt modelId="{5917B398-292E-364D-A1A0-09B0DD0B5F22}" type="pres">
      <dgm:prSet presAssocID="{ED4C1B22-162A-4E62-B9F5-6F06E013FB49}" presName="tx1" presStyleLbl="revTx" presStyleIdx="1" presStyleCnt="5"/>
      <dgm:spPr/>
    </dgm:pt>
    <dgm:pt modelId="{E90E64A7-D5DD-1946-910D-E8FEABCE432C}" type="pres">
      <dgm:prSet presAssocID="{ED4C1B22-162A-4E62-B9F5-6F06E013FB49}" presName="vert1" presStyleCnt="0"/>
      <dgm:spPr/>
    </dgm:pt>
    <dgm:pt modelId="{A6DDE8F6-F08B-784B-994D-984ECD1894E3}" type="pres">
      <dgm:prSet presAssocID="{F023DF39-5EE4-4A42-A6EC-61F04E4E4FAC}" presName="thickLine" presStyleLbl="alignNode1" presStyleIdx="2" presStyleCnt="5"/>
      <dgm:spPr/>
    </dgm:pt>
    <dgm:pt modelId="{8E124312-2E96-AE49-ACBE-F79ADD18F052}" type="pres">
      <dgm:prSet presAssocID="{F023DF39-5EE4-4A42-A6EC-61F04E4E4FAC}" presName="horz1" presStyleCnt="0"/>
      <dgm:spPr/>
    </dgm:pt>
    <dgm:pt modelId="{0BEE7E06-FB5B-FC40-A969-28DD7AEFB59D}" type="pres">
      <dgm:prSet presAssocID="{F023DF39-5EE4-4A42-A6EC-61F04E4E4FAC}" presName="tx1" presStyleLbl="revTx" presStyleIdx="2" presStyleCnt="5"/>
      <dgm:spPr/>
    </dgm:pt>
    <dgm:pt modelId="{4E2AF456-303C-154D-BDBC-7D75BC08C888}" type="pres">
      <dgm:prSet presAssocID="{F023DF39-5EE4-4A42-A6EC-61F04E4E4FAC}" presName="vert1" presStyleCnt="0"/>
      <dgm:spPr/>
    </dgm:pt>
    <dgm:pt modelId="{112A1460-9F01-5942-80AE-DB76A28E6D15}" type="pres">
      <dgm:prSet presAssocID="{71366CFC-45CC-4B04-8576-29C3FF490D13}" presName="thickLine" presStyleLbl="alignNode1" presStyleIdx="3" presStyleCnt="5"/>
      <dgm:spPr/>
    </dgm:pt>
    <dgm:pt modelId="{98DD2562-B022-BF49-BC3D-E9A9E24C16CC}" type="pres">
      <dgm:prSet presAssocID="{71366CFC-45CC-4B04-8576-29C3FF490D13}" presName="horz1" presStyleCnt="0"/>
      <dgm:spPr/>
    </dgm:pt>
    <dgm:pt modelId="{05193DC2-722A-0549-B92D-9527749A6BF6}" type="pres">
      <dgm:prSet presAssocID="{71366CFC-45CC-4B04-8576-29C3FF490D13}" presName="tx1" presStyleLbl="revTx" presStyleIdx="3" presStyleCnt="5"/>
      <dgm:spPr/>
    </dgm:pt>
    <dgm:pt modelId="{CEA9B0E9-5526-674B-B5ED-B0C62F9350D6}" type="pres">
      <dgm:prSet presAssocID="{71366CFC-45CC-4B04-8576-29C3FF490D13}" presName="vert1" presStyleCnt="0"/>
      <dgm:spPr/>
    </dgm:pt>
    <dgm:pt modelId="{382A9707-3A81-5B4D-ADC6-485E142903B1}" type="pres">
      <dgm:prSet presAssocID="{A2D58539-EF42-4D6B-B092-5F1950A4B99C}" presName="thickLine" presStyleLbl="alignNode1" presStyleIdx="4" presStyleCnt="5"/>
      <dgm:spPr/>
    </dgm:pt>
    <dgm:pt modelId="{4640F5D6-3E0C-244F-B1AC-4D1B525B9997}" type="pres">
      <dgm:prSet presAssocID="{A2D58539-EF42-4D6B-B092-5F1950A4B99C}" presName="horz1" presStyleCnt="0"/>
      <dgm:spPr/>
    </dgm:pt>
    <dgm:pt modelId="{FDBC72D3-4255-9446-8A8D-9616070E2D9C}" type="pres">
      <dgm:prSet presAssocID="{A2D58539-EF42-4D6B-B092-5F1950A4B99C}" presName="tx1" presStyleLbl="revTx" presStyleIdx="4" presStyleCnt="5"/>
      <dgm:spPr/>
    </dgm:pt>
    <dgm:pt modelId="{B1213385-1A5E-2E40-90EA-49C00EE82187}" type="pres">
      <dgm:prSet presAssocID="{A2D58539-EF42-4D6B-B092-5F1950A4B99C}" presName="vert1" presStyleCnt="0"/>
      <dgm:spPr/>
    </dgm:pt>
  </dgm:ptLst>
  <dgm:cxnLst>
    <dgm:cxn modelId="{AA2FC206-8A7D-AF46-A4E8-63A0F8CA627C}" type="presOf" srcId="{ED4C1B22-162A-4E62-B9F5-6F06E013FB49}" destId="{5917B398-292E-364D-A1A0-09B0DD0B5F22}" srcOrd="0" destOrd="0" presId="urn:microsoft.com/office/officeart/2008/layout/LinedList"/>
    <dgm:cxn modelId="{CA1B810B-B64A-2B4C-BCB9-E9541D05A418}" type="presOf" srcId="{8831DD45-FC11-4AA3-881D-00F8C12402E5}" destId="{33E6E269-C769-3E4E-A10B-82CA4F7A12BA}" srcOrd="0" destOrd="0" presId="urn:microsoft.com/office/officeart/2008/layout/LinedList"/>
    <dgm:cxn modelId="{50F46D2A-03F1-4D4A-80EB-E841189B5E3B}" type="presOf" srcId="{A2D58539-EF42-4D6B-B092-5F1950A4B99C}" destId="{FDBC72D3-4255-9446-8A8D-9616070E2D9C}" srcOrd="0" destOrd="0" presId="urn:microsoft.com/office/officeart/2008/layout/LinedList"/>
    <dgm:cxn modelId="{7C641536-3735-4CF3-8335-F639BDE8D059}" srcId="{8831DD45-FC11-4AA3-881D-00F8C12402E5}" destId="{ED4C1B22-162A-4E62-B9F5-6F06E013FB49}" srcOrd="1" destOrd="0" parTransId="{12907DCE-5C1A-42B6-9463-8E8732A4640F}" sibTransId="{56C21DC6-E782-4263-94A7-BA9343A1C809}"/>
    <dgm:cxn modelId="{6BE70762-FD34-4D79-B472-878E759DF11C}" srcId="{8831DD45-FC11-4AA3-881D-00F8C12402E5}" destId="{47E1A010-28D4-4344-AA14-41294AAAC087}" srcOrd="0" destOrd="0" parTransId="{6C530A52-A660-4496-92B6-AC4DB67D1D99}" sibTransId="{6AEA4A6D-D962-4E36-ABCC-731F379E3B1C}"/>
    <dgm:cxn modelId="{71A6D76C-9DF8-40EE-8443-9238BC2F0798}" srcId="{8831DD45-FC11-4AA3-881D-00F8C12402E5}" destId="{71366CFC-45CC-4B04-8576-29C3FF490D13}" srcOrd="3" destOrd="0" parTransId="{EB24AFC5-3AF2-4882-9807-89A25333A3D9}" sibTransId="{527D58B2-73AF-4D39-89AE-9C09926435BA}"/>
    <dgm:cxn modelId="{7BDF4F97-B36C-B044-9A7A-0CE0366970BB}" type="presOf" srcId="{F023DF39-5EE4-4A42-A6EC-61F04E4E4FAC}" destId="{0BEE7E06-FB5B-FC40-A969-28DD7AEFB59D}" srcOrd="0" destOrd="0" presId="urn:microsoft.com/office/officeart/2008/layout/LinedList"/>
    <dgm:cxn modelId="{7A788EAD-A403-4514-844D-1FEB5B56919B}" srcId="{8831DD45-FC11-4AA3-881D-00F8C12402E5}" destId="{A2D58539-EF42-4D6B-B092-5F1950A4B99C}" srcOrd="4" destOrd="0" parTransId="{6FE668BA-4887-480D-A3FD-0E04BB2C4D2F}" sibTransId="{06F8397E-38E9-4A1B-A8B0-0A4DE1102263}"/>
    <dgm:cxn modelId="{B58043B7-D6C2-0A47-9B20-52C94F9686C5}" type="presOf" srcId="{47E1A010-28D4-4344-AA14-41294AAAC087}" destId="{74452C19-0F18-F94B-AB31-9B22A77D59EC}" srcOrd="0" destOrd="0" presId="urn:microsoft.com/office/officeart/2008/layout/LinedList"/>
    <dgm:cxn modelId="{BE6596C7-DB41-5440-ABEE-17ED4B77FF4D}" type="presOf" srcId="{71366CFC-45CC-4B04-8576-29C3FF490D13}" destId="{05193DC2-722A-0549-B92D-9527749A6BF6}" srcOrd="0" destOrd="0" presId="urn:microsoft.com/office/officeart/2008/layout/LinedList"/>
    <dgm:cxn modelId="{10582EF9-D46F-4138-B025-C7EE6685E53C}" srcId="{8831DD45-FC11-4AA3-881D-00F8C12402E5}" destId="{F023DF39-5EE4-4A42-A6EC-61F04E4E4FAC}" srcOrd="2" destOrd="0" parTransId="{A1B40EEB-4DB9-4CED-AA1C-DB23D93A623E}" sibTransId="{1F1E2640-00B5-481A-AECB-540B6726DEC3}"/>
    <dgm:cxn modelId="{79A4CDF7-9F03-E24E-B2C0-60AE5D1B4F9A}" type="presParOf" srcId="{33E6E269-C769-3E4E-A10B-82CA4F7A12BA}" destId="{FE7C48F2-BA79-0C46-BD80-C8822D70E028}" srcOrd="0" destOrd="0" presId="urn:microsoft.com/office/officeart/2008/layout/LinedList"/>
    <dgm:cxn modelId="{B80676B7-C40B-204F-BA74-4E911AAC7E05}" type="presParOf" srcId="{33E6E269-C769-3E4E-A10B-82CA4F7A12BA}" destId="{343A2271-284D-3F4A-9170-3FB1AB8FF544}" srcOrd="1" destOrd="0" presId="urn:microsoft.com/office/officeart/2008/layout/LinedList"/>
    <dgm:cxn modelId="{5A38501D-84FE-5B4E-B912-32945A95DF84}" type="presParOf" srcId="{343A2271-284D-3F4A-9170-3FB1AB8FF544}" destId="{74452C19-0F18-F94B-AB31-9B22A77D59EC}" srcOrd="0" destOrd="0" presId="urn:microsoft.com/office/officeart/2008/layout/LinedList"/>
    <dgm:cxn modelId="{C7BB89CA-BF44-C74B-987C-1A4377E2EE21}" type="presParOf" srcId="{343A2271-284D-3F4A-9170-3FB1AB8FF544}" destId="{C9BF510D-B91E-8F4C-B453-8C28A8EABF81}" srcOrd="1" destOrd="0" presId="urn:microsoft.com/office/officeart/2008/layout/LinedList"/>
    <dgm:cxn modelId="{F933D626-942E-324D-8982-76B58D71785A}" type="presParOf" srcId="{33E6E269-C769-3E4E-A10B-82CA4F7A12BA}" destId="{9AAE525B-01AF-014A-9081-F6AFA3280E9A}" srcOrd="2" destOrd="0" presId="urn:microsoft.com/office/officeart/2008/layout/LinedList"/>
    <dgm:cxn modelId="{CA984A5E-E8E1-F248-9121-09CC21FC9510}" type="presParOf" srcId="{33E6E269-C769-3E4E-A10B-82CA4F7A12BA}" destId="{92295338-C2C4-4C4A-8835-4444183165DF}" srcOrd="3" destOrd="0" presId="urn:microsoft.com/office/officeart/2008/layout/LinedList"/>
    <dgm:cxn modelId="{DA147C87-776A-674C-8409-08ACC2943DCB}" type="presParOf" srcId="{92295338-C2C4-4C4A-8835-4444183165DF}" destId="{5917B398-292E-364D-A1A0-09B0DD0B5F22}" srcOrd="0" destOrd="0" presId="urn:microsoft.com/office/officeart/2008/layout/LinedList"/>
    <dgm:cxn modelId="{5E327691-14C7-6A4A-A446-32559E59BE59}" type="presParOf" srcId="{92295338-C2C4-4C4A-8835-4444183165DF}" destId="{E90E64A7-D5DD-1946-910D-E8FEABCE432C}" srcOrd="1" destOrd="0" presId="urn:microsoft.com/office/officeart/2008/layout/LinedList"/>
    <dgm:cxn modelId="{0450516E-2102-BA48-9993-2BA1A9BF60A6}" type="presParOf" srcId="{33E6E269-C769-3E4E-A10B-82CA4F7A12BA}" destId="{A6DDE8F6-F08B-784B-994D-984ECD1894E3}" srcOrd="4" destOrd="0" presId="urn:microsoft.com/office/officeart/2008/layout/LinedList"/>
    <dgm:cxn modelId="{A11ECDC6-3059-0D48-9544-5D00A5D0E8B9}" type="presParOf" srcId="{33E6E269-C769-3E4E-A10B-82CA4F7A12BA}" destId="{8E124312-2E96-AE49-ACBE-F79ADD18F052}" srcOrd="5" destOrd="0" presId="urn:microsoft.com/office/officeart/2008/layout/LinedList"/>
    <dgm:cxn modelId="{7883A577-73AB-B94A-AE59-140C55498EED}" type="presParOf" srcId="{8E124312-2E96-AE49-ACBE-F79ADD18F052}" destId="{0BEE7E06-FB5B-FC40-A969-28DD7AEFB59D}" srcOrd="0" destOrd="0" presId="urn:microsoft.com/office/officeart/2008/layout/LinedList"/>
    <dgm:cxn modelId="{5D99A77A-7269-4B4C-AABA-A32F1B7F8104}" type="presParOf" srcId="{8E124312-2E96-AE49-ACBE-F79ADD18F052}" destId="{4E2AF456-303C-154D-BDBC-7D75BC08C888}" srcOrd="1" destOrd="0" presId="urn:microsoft.com/office/officeart/2008/layout/LinedList"/>
    <dgm:cxn modelId="{4735E6F3-D746-FE40-9B9B-DC0AD9F77C95}" type="presParOf" srcId="{33E6E269-C769-3E4E-A10B-82CA4F7A12BA}" destId="{112A1460-9F01-5942-80AE-DB76A28E6D15}" srcOrd="6" destOrd="0" presId="urn:microsoft.com/office/officeart/2008/layout/LinedList"/>
    <dgm:cxn modelId="{2C2447CD-8B71-2A4D-9ECB-CDEE4613EA2C}" type="presParOf" srcId="{33E6E269-C769-3E4E-A10B-82CA4F7A12BA}" destId="{98DD2562-B022-BF49-BC3D-E9A9E24C16CC}" srcOrd="7" destOrd="0" presId="urn:microsoft.com/office/officeart/2008/layout/LinedList"/>
    <dgm:cxn modelId="{48F2656A-38B4-2747-903D-C09C5BF55F8B}" type="presParOf" srcId="{98DD2562-B022-BF49-BC3D-E9A9E24C16CC}" destId="{05193DC2-722A-0549-B92D-9527749A6BF6}" srcOrd="0" destOrd="0" presId="urn:microsoft.com/office/officeart/2008/layout/LinedList"/>
    <dgm:cxn modelId="{40D77B88-36ED-4D48-B230-0C4DA23DA076}" type="presParOf" srcId="{98DD2562-B022-BF49-BC3D-E9A9E24C16CC}" destId="{CEA9B0E9-5526-674B-B5ED-B0C62F9350D6}" srcOrd="1" destOrd="0" presId="urn:microsoft.com/office/officeart/2008/layout/LinedList"/>
    <dgm:cxn modelId="{F413959F-B355-544D-A324-356C8752C7EF}" type="presParOf" srcId="{33E6E269-C769-3E4E-A10B-82CA4F7A12BA}" destId="{382A9707-3A81-5B4D-ADC6-485E142903B1}" srcOrd="8" destOrd="0" presId="urn:microsoft.com/office/officeart/2008/layout/LinedList"/>
    <dgm:cxn modelId="{94234AFF-FFC0-594F-8697-A858A147E2B6}" type="presParOf" srcId="{33E6E269-C769-3E4E-A10B-82CA4F7A12BA}" destId="{4640F5D6-3E0C-244F-B1AC-4D1B525B9997}" srcOrd="9" destOrd="0" presId="urn:microsoft.com/office/officeart/2008/layout/LinedList"/>
    <dgm:cxn modelId="{53804285-A951-D842-A9E7-26AAB5A0752A}" type="presParOf" srcId="{4640F5D6-3E0C-244F-B1AC-4D1B525B9997}" destId="{FDBC72D3-4255-9446-8A8D-9616070E2D9C}" srcOrd="0" destOrd="0" presId="urn:microsoft.com/office/officeart/2008/layout/LinedList"/>
    <dgm:cxn modelId="{9280D147-F781-8F47-8918-2088D8C92029}" type="presParOf" srcId="{4640F5D6-3E0C-244F-B1AC-4D1B525B9997}" destId="{B1213385-1A5E-2E40-90EA-49C00EE821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E1E2EA9-9375-48C9-A5DE-188B11FA74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FCDAE-B657-4D3D-A5BD-6F50402E60D4}">
      <dgm:prSet/>
      <dgm:spPr/>
      <dgm:t>
        <a:bodyPr/>
        <a:lstStyle/>
        <a:p>
          <a:pPr>
            <a:lnSpc>
              <a:spcPct val="100000"/>
            </a:lnSpc>
          </a:pPr>
          <a:r>
            <a:rPr lang="en-US" b="1" i="0"/>
            <a:t>Data Collection:</a:t>
          </a:r>
          <a:endParaRPr lang="en-US"/>
        </a:p>
      </dgm:t>
    </dgm:pt>
    <dgm:pt modelId="{0DAE028E-2934-44F4-83AE-3B5D076CE133}" type="parTrans" cxnId="{86CC79C1-E0F3-4633-8B2F-7A00E848E0A8}">
      <dgm:prSet/>
      <dgm:spPr/>
      <dgm:t>
        <a:bodyPr/>
        <a:lstStyle/>
        <a:p>
          <a:endParaRPr lang="en-US"/>
        </a:p>
      </dgm:t>
    </dgm:pt>
    <dgm:pt modelId="{924A47A8-69F9-4456-8AA9-F55CA1306BEF}" type="sibTrans" cxnId="{86CC79C1-E0F3-4633-8B2F-7A00E848E0A8}">
      <dgm:prSet/>
      <dgm:spPr/>
      <dgm:t>
        <a:bodyPr/>
        <a:lstStyle/>
        <a:p>
          <a:endParaRPr lang="en-US"/>
        </a:p>
      </dgm:t>
    </dgm:pt>
    <dgm:pt modelId="{69962AB2-0DA5-440E-AD68-4D2AAC0DC13D}">
      <dgm:prSet/>
      <dgm:spPr/>
      <dgm:t>
        <a:bodyPr/>
        <a:lstStyle/>
        <a:p>
          <a:pPr>
            <a:lnSpc>
              <a:spcPct val="100000"/>
            </a:lnSpc>
          </a:pPr>
          <a:r>
            <a:rPr lang="en-US" b="1" i="0"/>
            <a:t>Pre-processing</a:t>
          </a:r>
          <a:r>
            <a:rPr lang="en-US" b="0" i="0"/>
            <a:t>: </a:t>
          </a:r>
          <a:r>
            <a:rPr lang="en-US" i="0"/>
            <a:t>this contains tokenization, Removing Stop Words,</a:t>
          </a:r>
          <a:r>
            <a:rPr lang="en-US"/>
            <a:t> and </a:t>
          </a:r>
          <a:r>
            <a:rPr lang="en-US" i="0"/>
            <a:t>Stemming</a:t>
          </a:r>
          <a:r>
            <a:rPr lang="en-US"/>
            <a:t> and converting all the words to lowercase </a:t>
          </a:r>
        </a:p>
      </dgm:t>
    </dgm:pt>
    <dgm:pt modelId="{65413165-B032-4BD6-860E-6B7EDE468184}" type="parTrans" cxnId="{9188F83F-E301-45CD-8363-BD1F516DA2C9}">
      <dgm:prSet/>
      <dgm:spPr/>
      <dgm:t>
        <a:bodyPr/>
        <a:lstStyle/>
        <a:p>
          <a:endParaRPr lang="en-US"/>
        </a:p>
      </dgm:t>
    </dgm:pt>
    <dgm:pt modelId="{B9F8C683-4A7E-4EE5-B5BC-4BFD88E70F69}" type="sibTrans" cxnId="{9188F83F-E301-45CD-8363-BD1F516DA2C9}">
      <dgm:prSet/>
      <dgm:spPr/>
      <dgm:t>
        <a:bodyPr/>
        <a:lstStyle/>
        <a:p>
          <a:endParaRPr lang="en-US"/>
        </a:p>
      </dgm:t>
    </dgm:pt>
    <dgm:pt modelId="{DF18D5A3-2C47-4AB8-8E38-A1C7A76C5D1C}">
      <dgm:prSet/>
      <dgm:spPr/>
      <dgm:t>
        <a:bodyPr/>
        <a:lstStyle/>
        <a:p>
          <a:pPr>
            <a:lnSpc>
              <a:spcPct val="100000"/>
            </a:lnSpc>
          </a:pPr>
          <a:r>
            <a:rPr lang="en-US" b="1" i="0"/>
            <a:t>Analysis: </a:t>
          </a:r>
          <a:r>
            <a:rPr lang="en-US" b="0" i="0"/>
            <a:t>Using algorithms and techniques, particularly Natural Language Processing (NLP) so we can find patterns </a:t>
          </a:r>
          <a:endParaRPr lang="en-US"/>
        </a:p>
      </dgm:t>
    </dgm:pt>
    <dgm:pt modelId="{0912434F-BE7F-455E-B868-305FBB395937}" type="parTrans" cxnId="{53D77D75-A176-4240-AFAB-E409E0DA1B6E}">
      <dgm:prSet/>
      <dgm:spPr/>
      <dgm:t>
        <a:bodyPr/>
        <a:lstStyle/>
        <a:p>
          <a:endParaRPr lang="en-US"/>
        </a:p>
      </dgm:t>
    </dgm:pt>
    <dgm:pt modelId="{1BEE9367-2613-4B0C-94CE-DCFAF96B9D7D}" type="sibTrans" cxnId="{53D77D75-A176-4240-AFAB-E409E0DA1B6E}">
      <dgm:prSet/>
      <dgm:spPr/>
      <dgm:t>
        <a:bodyPr/>
        <a:lstStyle/>
        <a:p>
          <a:endParaRPr lang="en-US"/>
        </a:p>
      </dgm:t>
    </dgm:pt>
    <dgm:pt modelId="{C47A535E-832F-414D-8256-B6A3D01A4BCF}">
      <dgm:prSet/>
      <dgm:spPr/>
      <dgm:t>
        <a:bodyPr/>
        <a:lstStyle/>
        <a:p>
          <a:pPr>
            <a:lnSpc>
              <a:spcPct val="100000"/>
            </a:lnSpc>
          </a:pPr>
          <a:r>
            <a:rPr lang="en-US" b="1" i="0"/>
            <a:t>Interpretation</a:t>
          </a:r>
          <a:r>
            <a:rPr lang="en-US"/>
            <a:t>: which means it will used in decision-making processes</a:t>
          </a:r>
        </a:p>
      </dgm:t>
    </dgm:pt>
    <dgm:pt modelId="{23D94BB4-F8D5-436C-9EE4-E13EF6E2946D}" type="parTrans" cxnId="{1E5EC14E-E0C1-4B08-A330-46E1DEE943E0}">
      <dgm:prSet/>
      <dgm:spPr/>
      <dgm:t>
        <a:bodyPr/>
        <a:lstStyle/>
        <a:p>
          <a:endParaRPr lang="en-US"/>
        </a:p>
      </dgm:t>
    </dgm:pt>
    <dgm:pt modelId="{42FF33A7-7BFB-47CE-90B6-BBD31FD639A1}" type="sibTrans" cxnId="{1E5EC14E-E0C1-4B08-A330-46E1DEE943E0}">
      <dgm:prSet/>
      <dgm:spPr/>
      <dgm:t>
        <a:bodyPr/>
        <a:lstStyle/>
        <a:p>
          <a:endParaRPr lang="en-US"/>
        </a:p>
      </dgm:t>
    </dgm:pt>
    <dgm:pt modelId="{B43B5C45-882A-443B-870C-05CDE2927DEF}" type="pres">
      <dgm:prSet presAssocID="{1E1E2EA9-9375-48C9-A5DE-188B11FA7422}" presName="root" presStyleCnt="0">
        <dgm:presLayoutVars>
          <dgm:dir/>
          <dgm:resizeHandles val="exact"/>
        </dgm:presLayoutVars>
      </dgm:prSet>
      <dgm:spPr/>
    </dgm:pt>
    <dgm:pt modelId="{811C6E4E-19F0-4C50-9737-747B84A0C4B3}" type="pres">
      <dgm:prSet presAssocID="{4CAFCDAE-B657-4D3D-A5BD-6F50402E60D4}" presName="compNode" presStyleCnt="0"/>
      <dgm:spPr/>
    </dgm:pt>
    <dgm:pt modelId="{02CC51A1-D5E3-4795-8019-399FCD673545}" type="pres">
      <dgm:prSet presAssocID="{4CAFCDAE-B657-4D3D-A5BD-6F50402E60D4}" presName="bgRect" presStyleLbl="bgShp" presStyleIdx="0" presStyleCnt="4"/>
      <dgm:spPr/>
    </dgm:pt>
    <dgm:pt modelId="{AF4532A8-DD0A-46FF-81E7-9DDF9B47A645}" type="pres">
      <dgm:prSet presAssocID="{4CAFCDAE-B657-4D3D-A5BD-6F50402E60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1324DB3-DCE8-4129-B784-2FB2CD44D124}" type="pres">
      <dgm:prSet presAssocID="{4CAFCDAE-B657-4D3D-A5BD-6F50402E60D4}" presName="spaceRect" presStyleCnt="0"/>
      <dgm:spPr/>
    </dgm:pt>
    <dgm:pt modelId="{BB005236-B260-44BD-9AA5-4895B9D05D80}" type="pres">
      <dgm:prSet presAssocID="{4CAFCDAE-B657-4D3D-A5BD-6F50402E60D4}" presName="parTx" presStyleLbl="revTx" presStyleIdx="0" presStyleCnt="4">
        <dgm:presLayoutVars>
          <dgm:chMax val="0"/>
          <dgm:chPref val="0"/>
        </dgm:presLayoutVars>
      </dgm:prSet>
      <dgm:spPr/>
    </dgm:pt>
    <dgm:pt modelId="{066ADE80-3398-4014-A919-E3F9644A5C4D}" type="pres">
      <dgm:prSet presAssocID="{924A47A8-69F9-4456-8AA9-F55CA1306BEF}" presName="sibTrans" presStyleCnt="0"/>
      <dgm:spPr/>
    </dgm:pt>
    <dgm:pt modelId="{9B15D1E2-8B86-4872-B978-8EE5D69F0740}" type="pres">
      <dgm:prSet presAssocID="{69962AB2-0DA5-440E-AD68-4D2AAC0DC13D}" presName="compNode" presStyleCnt="0"/>
      <dgm:spPr/>
    </dgm:pt>
    <dgm:pt modelId="{82EBCA48-677B-4300-A2F6-0F9095EB1568}" type="pres">
      <dgm:prSet presAssocID="{69962AB2-0DA5-440E-AD68-4D2AAC0DC13D}" presName="bgRect" presStyleLbl="bgShp" presStyleIdx="1" presStyleCnt="4"/>
      <dgm:spPr/>
    </dgm:pt>
    <dgm:pt modelId="{5BCC0454-B9BB-41AB-82BA-C887C0F4DA67}" type="pres">
      <dgm:prSet presAssocID="{69962AB2-0DA5-440E-AD68-4D2AAC0DC1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9D0BE214-E9B4-4B25-AB0B-55219956464B}" type="pres">
      <dgm:prSet presAssocID="{69962AB2-0DA5-440E-AD68-4D2AAC0DC13D}" presName="spaceRect" presStyleCnt="0"/>
      <dgm:spPr/>
    </dgm:pt>
    <dgm:pt modelId="{37419426-591C-4E11-8AC3-734EA39478D7}" type="pres">
      <dgm:prSet presAssocID="{69962AB2-0DA5-440E-AD68-4D2AAC0DC13D}" presName="parTx" presStyleLbl="revTx" presStyleIdx="1" presStyleCnt="4">
        <dgm:presLayoutVars>
          <dgm:chMax val="0"/>
          <dgm:chPref val="0"/>
        </dgm:presLayoutVars>
      </dgm:prSet>
      <dgm:spPr/>
    </dgm:pt>
    <dgm:pt modelId="{023495B2-72EB-4C8F-871A-113AAD6A3975}" type="pres">
      <dgm:prSet presAssocID="{B9F8C683-4A7E-4EE5-B5BC-4BFD88E70F69}" presName="sibTrans" presStyleCnt="0"/>
      <dgm:spPr/>
    </dgm:pt>
    <dgm:pt modelId="{CBF47BBA-218B-4289-AF60-01C26F9CE85E}" type="pres">
      <dgm:prSet presAssocID="{DF18D5A3-2C47-4AB8-8E38-A1C7A76C5D1C}" presName="compNode" presStyleCnt="0"/>
      <dgm:spPr/>
    </dgm:pt>
    <dgm:pt modelId="{79A1709E-6E97-4DF3-BC40-C98C0FF6366F}" type="pres">
      <dgm:prSet presAssocID="{DF18D5A3-2C47-4AB8-8E38-A1C7A76C5D1C}" presName="bgRect" presStyleLbl="bgShp" presStyleIdx="2" presStyleCnt="4"/>
      <dgm:spPr/>
    </dgm:pt>
    <dgm:pt modelId="{48F66DA2-DE5B-44D3-896E-D110EB34E72F}" type="pres">
      <dgm:prSet presAssocID="{DF18D5A3-2C47-4AB8-8E38-A1C7A76C5D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23266E70-B7AA-4C57-8C9A-C57153F45579}" type="pres">
      <dgm:prSet presAssocID="{DF18D5A3-2C47-4AB8-8E38-A1C7A76C5D1C}" presName="spaceRect" presStyleCnt="0"/>
      <dgm:spPr/>
    </dgm:pt>
    <dgm:pt modelId="{0B821779-29F3-43C0-BF88-48AB267996AC}" type="pres">
      <dgm:prSet presAssocID="{DF18D5A3-2C47-4AB8-8E38-A1C7A76C5D1C}" presName="parTx" presStyleLbl="revTx" presStyleIdx="2" presStyleCnt="4">
        <dgm:presLayoutVars>
          <dgm:chMax val="0"/>
          <dgm:chPref val="0"/>
        </dgm:presLayoutVars>
      </dgm:prSet>
      <dgm:spPr/>
    </dgm:pt>
    <dgm:pt modelId="{51170C1B-61D6-4A6B-8141-1620786CB37F}" type="pres">
      <dgm:prSet presAssocID="{1BEE9367-2613-4B0C-94CE-DCFAF96B9D7D}" presName="sibTrans" presStyleCnt="0"/>
      <dgm:spPr/>
    </dgm:pt>
    <dgm:pt modelId="{A11AE038-5BD9-437F-BCB5-870170CA4109}" type="pres">
      <dgm:prSet presAssocID="{C47A535E-832F-414D-8256-B6A3D01A4BCF}" presName="compNode" presStyleCnt="0"/>
      <dgm:spPr/>
    </dgm:pt>
    <dgm:pt modelId="{BF9D4149-A6C1-4CE8-8651-E2DE9DA6541A}" type="pres">
      <dgm:prSet presAssocID="{C47A535E-832F-414D-8256-B6A3D01A4BCF}" presName="bgRect" presStyleLbl="bgShp" presStyleIdx="3" presStyleCnt="4"/>
      <dgm:spPr/>
    </dgm:pt>
    <dgm:pt modelId="{D7E6B56B-AB2E-442D-8EA0-20070696AD81}" type="pres">
      <dgm:prSet presAssocID="{C47A535E-832F-414D-8256-B6A3D01A4B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4C27D0C-AF7F-4775-A548-548802CC2ED3}" type="pres">
      <dgm:prSet presAssocID="{C47A535E-832F-414D-8256-B6A3D01A4BCF}" presName="spaceRect" presStyleCnt="0"/>
      <dgm:spPr/>
    </dgm:pt>
    <dgm:pt modelId="{D3432375-B95B-4118-8CA5-3A91779C9C06}" type="pres">
      <dgm:prSet presAssocID="{C47A535E-832F-414D-8256-B6A3D01A4BCF}" presName="parTx" presStyleLbl="revTx" presStyleIdx="3" presStyleCnt="4">
        <dgm:presLayoutVars>
          <dgm:chMax val="0"/>
          <dgm:chPref val="0"/>
        </dgm:presLayoutVars>
      </dgm:prSet>
      <dgm:spPr/>
    </dgm:pt>
  </dgm:ptLst>
  <dgm:cxnLst>
    <dgm:cxn modelId="{9188F83F-E301-45CD-8363-BD1F516DA2C9}" srcId="{1E1E2EA9-9375-48C9-A5DE-188B11FA7422}" destId="{69962AB2-0DA5-440E-AD68-4D2AAC0DC13D}" srcOrd="1" destOrd="0" parTransId="{65413165-B032-4BD6-860E-6B7EDE468184}" sibTransId="{B9F8C683-4A7E-4EE5-B5BC-4BFD88E70F69}"/>
    <dgm:cxn modelId="{1E5EC14E-E0C1-4B08-A330-46E1DEE943E0}" srcId="{1E1E2EA9-9375-48C9-A5DE-188B11FA7422}" destId="{C47A535E-832F-414D-8256-B6A3D01A4BCF}" srcOrd="3" destOrd="0" parTransId="{23D94BB4-F8D5-436C-9EE4-E13EF6E2946D}" sibTransId="{42FF33A7-7BFB-47CE-90B6-BBD31FD639A1}"/>
    <dgm:cxn modelId="{77131566-E4C9-498E-93DD-1E9D8D5055FD}" type="presOf" srcId="{1E1E2EA9-9375-48C9-A5DE-188B11FA7422}" destId="{B43B5C45-882A-443B-870C-05CDE2927DEF}" srcOrd="0" destOrd="0" presId="urn:microsoft.com/office/officeart/2018/2/layout/IconVerticalSolidList"/>
    <dgm:cxn modelId="{53D77D75-A176-4240-AFAB-E409E0DA1B6E}" srcId="{1E1E2EA9-9375-48C9-A5DE-188B11FA7422}" destId="{DF18D5A3-2C47-4AB8-8E38-A1C7A76C5D1C}" srcOrd="2" destOrd="0" parTransId="{0912434F-BE7F-455E-B868-305FBB395937}" sibTransId="{1BEE9367-2613-4B0C-94CE-DCFAF96B9D7D}"/>
    <dgm:cxn modelId="{B1852A7C-A5D2-4E47-A0A6-2E7EFA297457}" type="presOf" srcId="{4CAFCDAE-B657-4D3D-A5BD-6F50402E60D4}" destId="{BB005236-B260-44BD-9AA5-4895B9D05D80}" srcOrd="0" destOrd="0" presId="urn:microsoft.com/office/officeart/2018/2/layout/IconVerticalSolidList"/>
    <dgm:cxn modelId="{8E82FCA8-7F0F-4618-ADE9-D12F29925A49}" type="presOf" srcId="{C47A535E-832F-414D-8256-B6A3D01A4BCF}" destId="{D3432375-B95B-4118-8CA5-3A91779C9C06}" srcOrd="0" destOrd="0" presId="urn:microsoft.com/office/officeart/2018/2/layout/IconVerticalSolidList"/>
    <dgm:cxn modelId="{86CC79C1-E0F3-4633-8B2F-7A00E848E0A8}" srcId="{1E1E2EA9-9375-48C9-A5DE-188B11FA7422}" destId="{4CAFCDAE-B657-4D3D-A5BD-6F50402E60D4}" srcOrd="0" destOrd="0" parTransId="{0DAE028E-2934-44F4-83AE-3B5D076CE133}" sibTransId="{924A47A8-69F9-4456-8AA9-F55CA1306BEF}"/>
    <dgm:cxn modelId="{9E45F9F2-3818-4B9E-AB0C-3512B9CAA766}" type="presOf" srcId="{DF18D5A3-2C47-4AB8-8E38-A1C7A76C5D1C}" destId="{0B821779-29F3-43C0-BF88-48AB267996AC}" srcOrd="0" destOrd="0" presId="urn:microsoft.com/office/officeart/2018/2/layout/IconVerticalSolidList"/>
    <dgm:cxn modelId="{382D65FC-920A-4AE5-9B86-5C1D5D2AA22A}" type="presOf" srcId="{69962AB2-0DA5-440E-AD68-4D2AAC0DC13D}" destId="{37419426-591C-4E11-8AC3-734EA39478D7}" srcOrd="0" destOrd="0" presId="urn:microsoft.com/office/officeart/2018/2/layout/IconVerticalSolidList"/>
    <dgm:cxn modelId="{15747524-9EC5-484D-84B1-6F25822B6A76}" type="presParOf" srcId="{B43B5C45-882A-443B-870C-05CDE2927DEF}" destId="{811C6E4E-19F0-4C50-9737-747B84A0C4B3}" srcOrd="0" destOrd="0" presId="urn:microsoft.com/office/officeart/2018/2/layout/IconVerticalSolidList"/>
    <dgm:cxn modelId="{6C6F5DFB-CF7F-465A-ACB5-76E60590D94B}" type="presParOf" srcId="{811C6E4E-19F0-4C50-9737-747B84A0C4B3}" destId="{02CC51A1-D5E3-4795-8019-399FCD673545}" srcOrd="0" destOrd="0" presId="urn:microsoft.com/office/officeart/2018/2/layout/IconVerticalSolidList"/>
    <dgm:cxn modelId="{F714B42F-890A-4BE1-B6AF-E1AA18FEEB54}" type="presParOf" srcId="{811C6E4E-19F0-4C50-9737-747B84A0C4B3}" destId="{AF4532A8-DD0A-46FF-81E7-9DDF9B47A645}" srcOrd="1" destOrd="0" presId="urn:microsoft.com/office/officeart/2018/2/layout/IconVerticalSolidList"/>
    <dgm:cxn modelId="{EDBFC0E8-E436-4A65-879D-E3081F48FD3C}" type="presParOf" srcId="{811C6E4E-19F0-4C50-9737-747B84A0C4B3}" destId="{71324DB3-DCE8-4129-B784-2FB2CD44D124}" srcOrd="2" destOrd="0" presId="urn:microsoft.com/office/officeart/2018/2/layout/IconVerticalSolidList"/>
    <dgm:cxn modelId="{F704E34C-D072-4692-9095-BD82C0AA3210}" type="presParOf" srcId="{811C6E4E-19F0-4C50-9737-747B84A0C4B3}" destId="{BB005236-B260-44BD-9AA5-4895B9D05D80}" srcOrd="3" destOrd="0" presId="urn:microsoft.com/office/officeart/2018/2/layout/IconVerticalSolidList"/>
    <dgm:cxn modelId="{9E357BAB-7AFB-4949-8712-2F24CE36C8BF}" type="presParOf" srcId="{B43B5C45-882A-443B-870C-05CDE2927DEF}" destId="{066ADE80-3398-4014-A919-E3F9644A5C4D}" srcOrd="1" destOrd="0" presId="urn:microsoft.com/office/officeart/2018/2/layout/IconVerticalSolidList"/>
    <dgm:cxn modelId="{5C7CB8D5-F816-4D3C-801B-D2B769EDB431}" type="presParOf" srcId="{B43B5C45-882A-443B-870C-05CDE2927DEF}" destId="{9B15D1E2-8B86-4872-B978-8EE5D69F0740}" srcOrd="2" destOrd="0" presId="urn:microsoft.com/office/officeart/2018/2/layout/IconVerticalSolidList"/>
    <dgm:cxn modelId="{9C3C5A5A-F662-4297-A579-89D44BA7C751}" type="presParOf" srcId="{9B15D1E2-8B86-4872-B978-8EE5D69F0740}" destId="{82EBCA48-677B-4300-A2F6-0F9095EB1568}" srcOrd="0" destOrd="0" presId="urn:microsoft.com/office/officeart/2018/2/layout/IconVerticalSolidList"/>
    <dgm:cxn modelId="{85074005-52E0-4D2C-B6C2-EF939A55ED3F}" type="presParOf" srcId="{9B15D1E2-8B86-4872-B978-8EE5D69F0740}" destId="{5BCC0454-B9BB-41AB-82BA-C887C0F4DA67}" srcOrd="1" destOrd="0" presId="urn:microsoft.com/office/officeart/2018/2/layout/IconVerticalSolidList"/>
    <dgm:cxn modelId="{8B746345-CE0D-42AC-AB59-3E67FC837C9F}" type="presParOf" srcId="{9B15D1E2-8B86-4872-B978-8EE5D69F0740}" destId="{9D0BE214-E9B4-4B25-AB0B-55219956464B}" srcOrd="2" destOrd="0" presId="urn:microsoft.com/office/officeart/2018/2/layout/IconVerticalSolidList"/>
    <dgm:cxn modelId="{4483C8E9-6AFF-45F4-B0C6-744F2729B4B5}" type="presParOf" srcId="{9B15D1E2-8B86-4872-B978-8EE5D69F0740}" destId="{37419426-591C-4E11-8AC3-734EA39478D7}" srcOrd="3" destOrd="0" presId="urn:microsoft.com/office/officeart/2018/2/layout/IconVerticalSolidList"/>
    <dgm:cxn modelId="{3DC34709-12A4-4656-8C3E-234D95F300B9}" type="presParOf" srcId="{B43B5C45-882A-443B-870C-05CDE2927DEF}" destId="{023495B2-72EB-4C8F-871A-113AAD6A3975}" srcOrd="3" destOrd="0" presId="urn:microsoft.com/office/officeart/2018/2/layout/IconVerticalSolidList"/>
    <dgm:cxn modelId="{2F65C464-8FF4-4239-9812-28A352C17278}" type="presParOf" srcId="{B43B5C45-882A-443B-870C-05CDE2927DEF}" destId="{CBF47BBA-218B-4289-AF60-01C26F9CE85E}" srcOrd="4" destOrd="0" presId="urn:microsoft.com/office/officeart/2018/2/layout/IconVerticalSolidList"/>
    <dgm:cxn modelId="{085B8C61-4FA9-4BA4-9829-1A1551CD46B7}" type="presParOf" srcId="{CBF47BBA-218B-4289-AF60-01C26F9CE85E}" destId="{79A1709E-6E97-4DF3-BC40-C98C0FF6366F}" srcOrd="0" destOrd="0" presId="urn:microsoft.com/office/officeart/2018/2/layout/IconVerticalSolidList"/>
    <dgm:cxn modelId="{1261DF8F-891E-436D-A7D8-8C731E5A4BA2}" type="presParOf" srcId="{CBF47BBA-218B-4289-AF60-01C26F9CE85E}" destId="{48F66DA2-DE5B-44D3-896E-D110EB34E72F}" srcOrd="1" destOrd="0" presId="urn:microsoft.com/office/officeart/2018/2/layout/IconVerticalSolidList"/>
    <dgm:cxn modelId="{C52F7E4C-2669-4100-A204-FBC194FDE799}" type="presParOf" srcId="{CBF47BBA-218B-4289-AF60-01C26F9CE85E}" destId="{23266E70-B7AA-4C57-8C9A-C57153F45579}" srcOrd="2" destOrd="0" presId="urn:microsoft.com/office/officeart/2018/2/layout/IconVerticalSolidList"/>
    <dgm:cxn modelId="{357901E7-C379-42A6-894D-C5E1409810AA}" type="presParOf" srcId="{CBF47BBA-218B-4289-AF60-01C26F9CE85E}" destId="{0B821779-29F3-43C0-BF88-48AB267996AC}" srcOrd="3" destOrd="0" presId="urn:microsoft.com/office/officeart/2018/2/layout/IconVerticalSolidList"/>
    <dgm:cxn modelId="{DC17B796-2B61-47F6-B3D0-92563E83AAE9}" type="presParOf" srcId="{B43B5C45-882A-443B-870C-05CDE2927DEF}" destId="{51170C1B-61D6-4A6B-8141-1620786CB37F}" srcOrd="5" destOrd="0" presId="urn:microsoft.com/office/officeart/2018/2/layout/IconVerticalSolidList"/>
    <dgm:cxn modelId="{D91A8227-5A19-468B-BAB7-9BCFE36E3EFA}" type="presParOf" srcId="{B43B5C45-882A-443B-870C-05CDE2927DEF}" destId="{A11AE038-5BD9-437F-BCB5-870170CA4109}" srcOrd="6" destOrd="0" presId="urn:microsoft.com/office/officeart/2018/2/layout/IconVerticalSolidList"/>
    <dgm:cxn modelId="{C57CA271-91D6-4261-B571-A93C8F16F18C}" type="presParOf" srcId="{A11AE038-5BD9-437F-BCB5-870170CA4109}" destId="{BF9D4149-A6C1-4CE8-8651-E2DE9DA6541A}" srcOrd="0" destOrd="0" presId="urn:microsoft.com/office/officeart/2018/2/layout/IconVerticalSolidList"/>
    <dgm:cxn modelId="{6EF27C08-D5E4-46D2-883F-27AD0AF99B4A}" type="presParOf" srcId="{A11AE038-5BD9-437F-BCB5-870170CA4109}" destId="{D7E6B56B-AB2E-442D-8EA0-20070696AD81}" srcOrd="1" destOrd="0" presId="urn:microsoft.com/office/officeart/2018/2/layout/IconVerticalSolidList"/>
    <dgm:cxn modelId="{FF7C2A61-1D05-4D62-9F43-67C5E8B2DFF7}" type="presParOf" srcId="{A11AE038-5BD9-437F-BCB5-870170CA4109}" destId="{14C27D0C-AF7F-4775-A548-548802CC2ED3}" srcOrd="2" destOrd="0" presId="urn:microsoft.com/office/officeart/2018/2/layout/IconVerticalSolidList"/>
    <dgm:cxn modelId="{5DE11379-8AE1-433C-90E0-57DFCE86D6F4}" type="presParOf" srcId="{A11AE038-5BD9-437F-BCB5-870170CA4109}" destId="{D3432375-B95B-4118-8CA5-3A91779C9C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BBF0E78-A3A8-41F2-BC4D-8801613D53A7}"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79D29C16-B5FE-48C4-B496-775AB34C3ED9}">
      <dgm:prSet custT="1"/>
      <dgm:spPr/>
      <dgm:t>
        <a:bodyPr/>
        <a:lstStyle/>
        <a:p>
          <a:pPr>
            <a:defRPr cap="all"/>
          </a:pPr>
          <a:r>
            <a:rPr lang="en-US" sz="1400" b="1" dirty="0">
              <a:solidFill>
                <a:schemeClr val="tx1"/>
              </a:solidFill>
            </a:rPr>
            <a:t>Healthcare: </a:t>
          </a:r>
          <a:r>
            <a:rPr lang="en-US" sz="1400" cap="none" dirty="0">
              <a:solidFill>
                <a:schemeClr val="tx1"/>
              </a:solidFill>
            </a:rPr>
            <a:t>Using text mining on patient medical information allows doctors to find patterns and relationships in patient symptoms and treatment, which allows doctors to predict diseases by common symptoms between patients.</a:t>
          </a:r>
          <a:endParaRPr lang="en-US" sz="1400" dirty="0">
            <a:solidFill>
              <a:schemeClr val="tx1"/>
            </a:solidFill>
          </a:endParaRPr>
        </a:p>
      </dgm:t>
    </dgm:pt>
    <dgm:pt modelId="{85B5F14D-2B72-4434-897A-71BB169418C6}" type="parTrans" cxnId="{896866A8-3ED0-4A7D-839D-B3ED4B93A6DF}">
      <dgm:prSet/>
      <dgm:spPr/>
      <dgm:t>
        <a:bodyPr/>
        <a:lstStyle/>
        <a:p>
          <a:endParaRPr lang="en-US"/>
        </a:p>
      </dgm:t>
    </dgm:pt>
    <dgm:pt modelId="{7FCD95CC-D5AB-489F-9FD6-6CEC4AAB6225}" type="sibTrans" cxnId="{896866A8-3ED0-4A7D-839D-B3ED4B93A6DF}">
      <dgm:prSet/>
      <dgm:spPr/>
      <dgm:t>
        <a:bodyPr/>
        <a:lstStyle/>
        <a:p>
          <a:endParaRPr lang="en-US"/>
        </a:p>
      </dgm:t>
    </dgm:pt>
    <dgm:pt modelId="{EF1C2528-B575-43D2-8430-1AF7B01C4F95}">
      <dgm:prSet/>
      <dgm:spPr/>
      <dgm:t>
        <a:bodyPr/>
        <a:lstStyle/>
        <a:p>
          <a:pPr>
            <a:defRPr cap="all"/>
          </a:pPr>
          <a:r>
            <a:rPr lang="en-US" b="1" dirty="0">
              <a:solidFill>
                <a:schemeClr val="tx1"/>
              </a:solidFill>
            </a:rPr>
            <a:t>Customer serves: </a:t>
          </a:r>
          <a:r>
            <a:rPr lang="en-US" cap="none" dirty="0">
              <a:solidFill>
                <a:schemeClr val="tx1"/>
              </a:solidFill>
            </a:rPr>
            <a:t>Using text mining on a library website, allows customers to know what this library has books about the needed topic just by searching for a specific topic while customers at home</a:t>
          </a:r>
          <a:endParaRPr lang="en-US" dirty="0">
            <a:solidFill>
              <a:schemeClr val="tx1"/>
            </a:solidFill>
          </a:endParaRPr>
        </a:p>
      </dgm:t>
    </dgm:pt>
    <dgm:pt modelId="{EA323FF9-E549-4909-A422-25771B5833CB}" type="parTrans" cxnId="{FDDFD7CD-2AA9-4C15-92D2-8701694D395B}">
      <dgm:prSet/>
      <dgm:spPr/>
      <dgm:t>
        <a:bodyPr/>
        <a:lstStyle/>
        <a:p>
          <a:endParaRPr lang="en-US"/>
        </a:p>
      </dgm:t>
    </dgm:pt>
    <dgm:pt modelId="{1117C44B-2611-4099-BA9B-F6970C02C71D}" type="sibTrans" cxnId="{FDDFD7CD-2AA9-4C15-92D2-8701694D395B}">
      <dgm:prSet/>
      <dgm:spPr/>
      <dgm:t>
        <a:bodyPr/>
        <a:lstStyle/>
        <a:p>
          <a:endParaRPr lang="en-US"/>
        </a:p>
      </dgm:t>
    </dgm:pt>
    <dgm:pt modelId="{0DFDB87D-A611-4693-94F4-FFD4028EEFB4}">
      <dgm:prSet/>
      <dgm:spPr/>
      <dgm:t>
        <a:bodyPr/>
        <a:lstStyle/>
        <a:p>
          <a:pPr>
            <a:defRPr cap="all"/>
          </a:pPr>
          <a:r>
            <a:rPr lang="en-US" b="1" dirty="0">
              <a:solidFill>
                <a:schemeClr val="tx1"/>
              </a:solidFill>
            </a:rPr>
            <a:t>Risk management: </a:t>
          </a:r>
          <a:r>
            <a:rPr lang="en-US" cap="none" dirty="0">
              <a:solidFill>
                <a:schemeClr val="tx1"/>
              </a:solidFill>
            </a:rPr>
            <a:t>Text mining for carefully examining contracts and legal documents to make sure they conform to laws and regulations. </a:t>
          </a:r>
          <a:endParaRPr lang="en-US" dirty="0">
            <a:solidFill>
              <a:schemeClr val="tx1"/>
            </a:solidFill>
          </a:endParaRPr>
        </a:p>
      </dgm:t>
    </dgm:pt>
    <dgm:pt modelId="{D4907B37-56BF-4BA8-98CA-3E8991A6850B}" type="parTrans" cxnId="{A7D810BA-15E5-43EC-80A0-0E74938141B7}">
      <dgm:prSet/>
      <dgm:spPr/>
      <dgm:t>
        <a:bodyPr/>
        <a:lstStyle/>
        <a:p>
          <a:endParaRPr lang="en-US"/>
        </a:p>
      </dgm:t>
    </dgm:pt>
    <dgm:pt modelId="{3474D34D-2BF3-4892-8875-06F71B92F156}" type="sibTrans" cxnId="{A7D810BA-15E5-43EC-80A0-0E74938141B7}">
      <dgm:prSet/>
      <dgm:spPr/>
      <dgm:t>
        <a:bodyPr/>
        <a:lstStyle/>
        <a:p>
          <a:endParaRPr lang="en-US"/>
        </a:p>
      </dgm:t>
    </dgm:pt>
    <dgm:pt modelId="{E12CD812-2FB8-4348-9F70-265396629468}" type="pres">
      <dgm:prSet presAssocID="{4BBF0E78-A3A8-41F2-BC4D-8801613D53A7}" presName="root" presStyleCnt="0">
        <dgm:presLayoutVars>
          <dgm:dir/>
          <dgm:resizeHandles val="exact"/>
        </dgm:presLayoutVars>
      </dgm:prSet>
      <dgm:spPr/>
    </dgm:pt>
    <dgm:pt modelId="{3675FA2C-344C-45C0-AFA9-059FA8E35B63}" type="pres">
      <dgm:prSet presAssocID="{79D29C16-B5FE-48C4-B496-775AB34C3ED9}" presName="compNode" presStyleCnt="0"/>
      <dgm:spPr/>
    </dgm:pt>
    <dgm:pt modelId="{4C5E2D73-B921-481E-8621-A314A3043405}" type="pres">
      <dgm:prSet presAssocID="{79D29C16-B5FE-48C4-B496-775AB34C3ED9}" presName="iconBgRect" presStyleLbl="bgShp" presStyleIdx="0" presStyleCnt="3"/>
      <dgm:spPr/>
    </dgm:pt>
    <dgm:pt modelId="{3D7E5051-3FA2-4D7B-BC3A-A9E9104EC994}" type="pres">
      <dgm:prSet presAssocID="{79D29C16-B5FE-48C4-B496-775AB34C3E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2043E647-E7EF-4260-8CAE-66C8F3B0BC56}" type="pres">
      <dgm:prSet presAssocID="{79D29C16-B5FE-48C4-B496-775AB34C3ED9}" presName="spaceRect" presStyleCnt="0"/>
      <dgm:spPr/>
    </dgm:pt>
    <dgm:pt modelId="{4EB745BF-DAD4-4559-B6CA-B1112CA4493A}" type="pres">
      <dgm:prSet presAssocID="{79D29C16-B5FE-48C4-B496-775AB34C3ED9}" presName="textRect" presStyleLbl="revTx" presStyleIdx="0" presStyleCnt="3">
        <dgm:presLayoutVars>
          <dgm:chMax val="1"/>
          <dgm:chPref val="1"/>
        </dgm:presLayoutVars>
      </dgm:prSet>
      <dgm:spPr/>
    </dgm:pt>
    <dgm:pt modelId="{22AD47DF-DFFE-4937-A2A0-34AB3A946E4A}" type="pres">
      <dgm:prSet presAssocID="{7FCD95CC-D5AB-489F-9FD6-6CEC4AAB6225}" presName="sibTrans" presStyleCnt="0"/>
      <dgm:spPr/>
    </dgm:pt>
    <dgm:pt modelId="{2DF27BBA-DC0C-4C8F-8A33-BCEB5B32CC5B}" type="pres">
      <dgm:prSet presAssocID="{EF1C2528-B575-43D2-8430-1AF7B01C4F95}" presName="compNode" presStyleCnt="0"/>
      <dgm:spPr/>
    </dgm:pt>
    <dgm:pt modelId="{84C7FDCB-112C-4E54-AB3E-7F9BC6CF2B90}" type="pres">
      <dgm:prSet presAssocID="{EF1C2528-B575-43D2-8430-1AF7B01C4F95}" presName="iconBgRect" presStyleLbl="bgShp" presStyleIdx="1" presStyleCnt="3"/>
      <dgm:spPr/>
    </dgm:pt>
    <dgm:pt modelId="{F45B6A6E-4559-4B95-9E83-BA2AF8784325}" type="pres">
      <dgm:prSet presAssocID="{EF1C2528-B575-43D2-8430-1AF7B01C4F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1F6953DB-7C6D-4515-B1F1-D9A947C8CB13}" type="pres">
      <dgm:prSet presAssocID="{EF1C2528-B575-43D2-8430-1AF7B01C4F95}" presName="spaceRect" presStyleCnt="0"/>
      <dgm:spPr/>
    </dgm:pt>
    <dgm:pt modelId="{29ADC594-CF8B-43AF-A582-D4387BF08B1A}" type="pres">
      <dgm:prSet presAssocID="{EF1C2528-B575-43D2-8430-1AF7B01C4F95}" presName="textRect" presStyleLbl="revTx" presStyleIdx="1" presStyleCnt="3">
        <dgm:presLayoutVars>
          <dgm:chMax val="1"/>
          <dgm:chPref val="1"/>
        </dgm:presLayoutVars>
      </dgm:prSet>
      <dgm:spPr/>
    </dgm:pt>
    <dgm:pt modelId="{2C5B2270-B8AD-4846-B11B-AB79F9ACC235}" type="pres">
      <dgm:prSet presAssocID="{1117C44B-2611-4099-BA9B-F6970C02C71D}" presName="sibTrans" presStyleCnt="0"/>
      <dgm:spPr/>
    </dgm:pt>
    <dgm:pt modelId="{A12E6D26-A52C-44BE-9A0E-A60F45D0A320}" type="pres">
      <dgm:prSet presAssocID="{0DFDB87D-A611-4693-94F4-FFD4028EEFB4}" presName="compNode" presStyleCnt="0"/>
      <dgm:spPr/>
    </dgm:pt>
    <dgm:pt modelId="{8255442E-C85A-4300-BE92-71C83114F1F9}" type="pres">
      <dgm:prSet presAssocID="{0DFDB87D-A611-4693-94F4-FFD4028EEFB4}" presName="iconBgRect" presStyleLbl="bgShp" presStyleIdx="2" presStyleCnt="3"/>
      <dgm:spPr/>
    </dgm:pt>
    <dgm:pt modelId="{88D9016F-0543-4181-984D-BFC0D184BE76}" type="pres">
      <dgm:prSet presAssocID="{0DFDB87D-A611-4693-94F4-FFD4028EE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78568821-CAFC-49A0-9180-93F94E3999FD}" type="pres">
      <dgm:prSet presAssocID="{0DFDB87D-A611-4693-94F4-FFD4028EEFB4}" presName="spaceRect" presStyleCnt="0"/>
      <dgm:spPr/>
    </dgm:pt>
    <dgm:pt modelId="{1882CBFD-9305-41AA-B2DC-2071491B392B}" type="pres">
      <dgm:prSet presAssocID="{0DFDB87D-A611-4693-94F4-FFD4028EEFB4}" presName="textRect" presStyleLbl="revTx" presStyleIdx="2" presStyleCnt="3">
        <dgm:presLayoutVars>
          <dgm:chMax val="1"/>
          <dgm:chPref val="1"/>
        </dgm:presLayoutVars>
      </dgm:prSet>
      <dgm:spPr/>
    </dgm:pt>
  </dgm:ptLst>
  <dgm:cxnLst>
    <dgm:cxn modelId="{D665632D-9F3A-48E3-AD01-32260B588D34}" type="presOf" srcId="{EF1C2528-B575-43D2-8430-1AF7B01C4F95}" destId="{29ADC594-CF8B-43AF-A582-D4387BF08B1A}" srcOrd="0" destOrd="0" presId="urn:microsoft.com/office/officeart/2018/5/layout/IconCircleLabelList"/>
    <dgm:cxn modelId="{1C5A5A8D-8461-4659-B58C-63B270AB3DEF}" type="presOf" srcId="{0DFDB87D-A611-4693-94F4-FFD4028EEFB4}" destId="{1882CBFD-9305-41AA-B2DC-2071491B392B}" srcOrd="0" destOrd="0" presId="urn:microsoft.com/office/officeart/2018/5/layout/IconCircleLabelList"/>
    <dgm:cxn modelId="{896866A8-3ED0-4A7D-839D-B3ED4B93A6DF}" srcId="{4BBF0E78-A3A8-41F2-BC4D-8801613D53A7}" destId="{79D29C16-B5FE-48C4-B496-775AB34C3ED9}" srcOrd="0" destOrd="0" parTransId="{85B5F14D-2B72-4434-897A-71BB169418C6}" sibTransId="{7FCD95CC-D5AB-489F-9FD6-6CEC4AAB6225}"/>
    <dgm:cxn modelId="{A7D810BA-15E5-43EC-80A0-0E74938141B7}" srcId="{4BBF0E78-A3A8-41F2-BC4D-8801613D53A7}" destId="{0DFDB87D-A611-4693-94F4-FFD4028EEFB4}" srcOrd="2" destOrd="0" parTransId="{D4907B37-56BF-4BA8-98CA-3E8991A6850B}" sibTransId="{3474D34D-2BF3-4892-8875-06F71B92F156}"/>
    <dgm:cxn modelId="{8C62EBBE-6DDD-41D8-AF0A-97A5AEE24E0B}" type="presOf" srcId="{4BBF0E78-A3A8-41F2-BC4D-8801613D53A7}" destId="{E12CD812-2FB8-4348-9F70-265396629468}" srcOrd="0" destOrd="0" presId="urn:microsoft.com/office/officeart/2018/5/layout/IconCircleLabelList"/>
    <dgm:cxn modelId="{FDDFD7CD-2AA9-4C15-92D2-8701694D395B}" srcId="{4BBF0E78-A3A8-41F2-BC4D-8801613D53A7}" destId="{EF1C2528-B575-43D2-8430-1AF7B01C4F95}" srcOrd="1" destOrd="0" parTransId="{EA323FF9-E549-4909-A422-25771B5833CB}" sibTransId="{1117C44B-2611-4099-BA9B-F6970C02C71D}"/>
    <dgm:cxn modelId="{C2B5D3E5-CBE6-4555-9869-9A287F20CBD1}" type="presOf" srcId="{79D29C16-B5FE-48C4-B496-775AB34C3ED9}" destId="{4EB745BF-DAD4-4559-B6CA-B1112CA4493A}" srcOrd="0" destOrd="0" presId="urn:microsoft.com/office/officeart/2018/5/layout/IconCircleLabelList"/>
    <dgm:cxn modelId="{C48342B4-D609-41CA-93E6-82A8DFDC6DBA}" type="presParOf" srcId="{E12CD812-2FB8-4348-9F70-265396629468}" destId="{3675FA2C-344C-45C0-AFA9-059FA8E35B63}" srcOrd="0" destOrd="0" presId="urn:microsoft.com/office/officeart/2018/5/layout/IconCircleLabelList"/>
    <dgm:cxn modelId="{F285626F-15DB-4487-A7BE-3F1F53050DB6}" type="presParOf" srcId="{3675FA2C-344C-45C0-AFA9-059FA8E35B63}" destId="{4C5E2D73-B921-481E-8621-A314A3043405}" srcOrd="0" destOrd="0" presId="urn:microsoft.com/office/officeart/2018/5/layout/IconCircleLabelList"/>
    <dgm:cxn modelId="{71CA11FB-997B-4FF8-8464-A8C428E04AD4}" type="presParOf" srcId="{3675FA2C-344C-45C0-AFA9-059FA8E35B63}" destId="{3D7E5051-3FA2-4D7B-BC3A-A9E9104EC994}" srcOrd="1" destOrd="0" presId="urn:microsoft.com/office/officeart/2018/5/layout/IconCircleLabelList"/>
    <dgm:cxn modelId="{40E935ED-DE16-41FE-8CDA-58CD28BD7E90}" type="presParOf" srcId="{3675FA2C-344C-45C0-AFA9-059FA8E35B63}" destId="{2043E647-E7EF-4260-8CAE-66C8F3B0BC56}" srcOrd="2" destOrd="0" presId="urn:microsoft.com/office/officeart/2018/5/layout/IconCircleLabelList"/>
    <dgm:cxn modelId="{C0AD1709-F46A-4AFF-A4B1-542C80A6D92A}" type="presParOf" srcId="{3675FA2C-344C-45C0-AFA9-059FA8E35B63}" destId="{4EB745BF-DAD4-4559-B6CA-B1112CA4493A}" srcOrd="3" destOrd="0" presId="urn:microsoft.com/office/officeart/2018/5/layout/IconCircleLabelList"/>
    <dgm:cxn modelId="{DEA52467-6D22-4747-8157-ED48868E2476}" type="presParOf" srcId="{E12CD812-2FB8-4348-9F70-265396629468}" destId="{22AD47DF-DFFE-4937-A2A0-34AB3A946E4A}" srcOrd="1" destOrd="0" presId="urn:microsoft.com/office/officeart/2018/5/layout/IconCircleLabelList"/>
    <dgm:cxn modelId="{A385DFE8-7F39-44FF-A6FB-227DC1A83BBE}" type="presParOf" srcId="{E12CD812-2FB8-4348-9F70-265396629468}" destId="{2DF27BBA-DC0C-4C8F-8A33-BCEB5B32CC5B}" srcOrd="2" destOrd="0" presId="urn:microsoft.com/office/officeart/2018/5/layout/IconCircleLabelList"/>
    <dgm:cxn modelId="{AC94A2FE-1EF0-4769-841C-9E8569170DB8}" type="presParOf" srcId="{2DF27BBA-DC0C-4C8F-8A33-BCEB5B32CC5B}" destId="{84C7FDCB-112C-4E54-AB3E-7F9BC6CF2B90}" srcOrd="0" destOrd="0" presId="urn:microsoft.com/office/officeart/2018/5/layout/IconCircleLabelList"/>
    <dgm:cxn modelId="{3C28513C-E185-42FF-BEC4-8848BFDFD1CA}" type="presParOf" srcId="{2DF27BBA-DC0C-4C8F-8A33-BCEB5B32CC5B}" destId="{F45B6A6E-4559-4B95-9E83-BA2AF8784325}" srcOrd="1" destOrd="0" presId="urn:microsoft.com/office/officeart/2018/5/layout/IconCircleLabelList"/>
    <dgm:cxn modelId="{AC64CC60-D999-43D8-BBC3-E6E52AF9F8E5}" type="presParOf" srcId="{2DF27BBA-DC0C-4C8F-8A33-BCEB5B32CC5B}" destId="{1F6953DB-7C6D-4515-B1F1-D9A947C8CB13}" srcOrd="2" destOrd="0" presId="urn:microsoft.com/office/officeart/2018/5/layout/IconCircleLabelList"/>
    <dgm:cxn modelId="{68728A85-D6D2-437F-99B1-BC60008DBAE2}" type="presParOf" srcId="{2DF27BBA-DC0C-4C8F-8A33-BCEB5B32CC5B}" destId="{29ADC594-CF8B-43AF-A582-D4387BF08B1A}" srcOrd="3" destOrd="0" presId="urn:microsoft.com/office/officeart/2018/5/layout/IconCircleLabelList"/>
    <dgm:cxn modelId="{6ED19916-A8A8-4340-A424-F69AD2FEC0CD}" type="presParOf" srcId="{E12CD812-2FB8-4348-9F70-265396629468}" destId="{2C5B2270-B8AD-4846-B11B-AB79F9ACC235}" srcOrd="3" destOrd="0" presId="urn:microsoft.com/office/officeart/2018/5/layout/IconCircleLabelList"/>
    <dgm:cxn modelId="{E8555CB0-749D-4E35-827D-F6653EB537F9}" type="presParOf" srcId="{E12CD812-2FB8-4348-9F70-265396629468}" destId="{A12E6D26-A52C-44BE-9A0E-A60F45D0A320}" srcOrd="4" destOrd="0" presId="urn:microsoft.com/office/officeart/2018/5/layout/IconCircleLabelList"/>
    <dgm:cxn modelId="{0B709790-1AE8-47E0-9328-B6484D57F4D6}" type="presParOf" srcId="{A12E6D26-A52C-44BE-9A0E-A60F45D0A320}" destId="{8255442E-C85A-4300-BE92-71C83114F1F9}" srcOrd="0" destOrd="0" presId="urn:microsoft.com/office/officeart/2018/5/layout/IconCircleLabelList"/>
    <dgm:cxn modelId="{0016310D-E224-48E3-B3F0-29B006D3FB27}" type="presParOf" srcId="{A12E6D26-A52C-44BE-9A0E-A60F45D0A320}" destId="{88D9016F-0543-4181-984D-BFC0D184BE76}" srcOrd="1" destOrd="0" presId="urn:microsoft.com/office/officeart/2018/5/layout/IconCircleLabelList"/>
    <dgm:cxn modelId="{B14A8E5C-7C3E-4518-8C35-92CDED3DF67D}" type="presParOf" srcId="{A12E6D26-A52C-44BE-9A0E-A60F45D0A320}" destId="{78568821-CAFC-49A0-9180-93F94E3999FD}" srcOrd="2" destOrd="0" presId="urn:microsoft.com/office/officeart/2018/5/layout/IconCircleLabelList"/>
    <dgm:cxn modelId="{DE34E52F-0398-48F3-861F-71937A0AF938}" type="presParOf" srcId="{A12E6D26-A52C-44BE-9A0E-A60F45D0A320}" destId="{1882CBFD-9305-41AA-B2DC-2071491B392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C74470-8852-459A-BB5F-1EA8E56D5B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3A9596-8080-4D11-A80E-1FA16B975664}">
      <dgm:prSet/>
      <dgm:spPr/>
      <dgm:t>
        <a:bodyPr/>
        <a:lstStyle/>
        <a:p>
          <a:pPr>
            <a:lnSpc>
              <a:spcPct val="100000"/>
            </a:lnSpc>
          </a:pPr>
          <a:r>
            <a:rPr lang="en-US"/>
            <a:t>This period was the birth of the theoretical models that guide the experiments.</a:t>
          </a:r>
        </a:p>
      </dgm:t>
    </dgm:pt>
    <dgm:pt modelId="{033F3ADE-F45F-413C-AD80-248765C68ECA}" type="parTrans" cxnId="{18083DCF-805C-43F4-839B-4932478C806C}">
      <dgm:prSet/>
      <dgm:spPr/>
      <dgm:t>
        <a:bodyPr/>
        <a:lstStyle/>
        <a:p>
          <a:endParaRPr lang="en-US"/>
        </a:p>
      </dgm:t>
    </dgm:pt>
    <dgm:pt modelId="{C3FCBB62-6D1A-45BE-933A-496E35B8EC3E}" type="sibTrans" cxnId="{18083DCF-805C-43F4-839B-4932478C806C}">
      <dgm:prSet/>
      <dgm:spPr/>
      <dgm:t>
        <a:bodyPr/>
        <a:lstStyle/>
        <a:p>
          <a:endParaRPr lang="en-US"/>
        </a:p>
      </dgm:t>
    </dgm:pt>
    <dgm:pt modelId="{ED68E4E7-8B8C-4DAF-B931-266202F59A96}">
      <dgm:prSet/>
      <dgm:spPr/>
      <dgm:t>
        <a:bodyPr/>
        <a:lstStyle/>
        <a:p>
          <a:pPr>
            <a:lnSpc>
              <a:spcPct val="100000"/>
            </a:lnSpc>
          </a:pPr>
          <a:r>
            <a:rPr lang="en-US" b="1"/>
            <a:t>1- Bayes theorem 1763: </a:t>
          </a:r>
          <a:r>
            <a:rPr lang="en-US"/>
            <a:t>It was formulated by Thomas Bayes and this paper was published after he died, this theorem connects present probability to previous probability and It enables a good understanding of complicated things based on estimated probabilities,</a:t>
          </a:r>
        </a:p>
      </dgm:t>
    </dgm:pt>
    <dgm:pt modelId="{4BC6C12B-B73D-46D0-B40D-B3E8289910AD}" type="parTrans" cxnId="{66FA7693-0B33-4D91-916C-5FCBE520AA88}">
      <dgm:prSet/>
      <dgm:spPr/>
      <dgm:t>
        <a:bodyPr/>
        <a:lstStyle/>
        <a:p>
          <a:endParaRPr lang="en-US"/>
        </a:p>
      </dgm:t>
    </dgm:pt>
    <dgm:pt modelId="{83D968FD-B78F-4090-8226-056C1FFCFE1B}" type="sibTrans" cxnId="{66FA7693-0B33-4D91-916C-5FCBE520AA88}">
      <dgm:prSet/>
      <dgm:spPr/>
      <dgm:t>
        <a:bodyPr/>
        <a:lstStyle/>
        <a:p>
          <a:endParaRPr lang="en-US"/>
        </a:p>
      </dgm:t>
    </dgm:pt>
    <dgm:pt modelId="{366C158C-EA86-421D-9DF4-68ED46E5DA8B}">
      <dgm:prSet/>
      <dgm:spPr/>
      <dgm:t>
        <a:bodyPr/>
        <a:lstStyle/>
        <a:p>
          <a:pPr>
            <a:lnSpc>
              <a:spcPct val="100000"/>
            </a:lnSpc>
          </a:pPr>
          <a:r>
            <a:rPr lang="en-US" b="1"/>
            <a:t>2- Regression analysis 1805:</a:t>
          </a:r>
          <a:r>
            <a:rPr lang="en-US"/>
            <a:t>- Adrien-Marie Legendre and Carl Friedrich Gauss were the first two people who used regression to calculate the orbits of bodies (planets and comets) around the Sun, this regression analysis aims to identify the relationships between variables and The technique employed in this case is the least squares approach.</a:t>
          </a:r>
        </a:p>
      </dgm:t>
    </dgm:pt>
    <dgm:pt modelId="{51113AAD-983A-4E2C-8219-BDF2555BEDB8}" type="parTrans" cxnId="{9C5E1D94-3DE7-44D5-ABCF-D80F86BA3C89}">
      <dgm:prSet/>
      <dgm:spPr/>
      <dgm:t>
        <a:bodyPr/>
        <a:lstStyle/>
        <a:p>
          <a:endParaRPr lang="en-US"/>
        </a:p>
      </dgm:t>
    </dgm:pt>
    <dgm:pt modelId="{FD942397-3BC7-4F38-83E7-1C8BC7D488BF}" type="sibTrans" cxnId="{9C5E1D94-3DE7-44D5-ABCF-D80F86BA3C89}">
      <dgm:prSet/>
      <dgm:spPr/>
      <dgm:t>
        <a:bodyPr/>
        <a:lstStyle/>
        <a:p>
          <a:endParaRPr lang="en-US"/>
        </a:p>
      </dgm:t>
    </dgm:pt>
    <dgm:pt modelId="{F7411E1E-6E23-4476-9E74-0B5C1DF4525D}" type="pres">
      <dgm:prSet presAssocID="{40C74470-8852-459A-BB5F-1EA8E56D5BB6}" presName="root" presStyleCnt="0">
        <dgm:presLayoutVars>
          <dgm:dir/>
          <dgm:resizeHandles val="exact"/>
        </dgm:presLayoutVars>
      </dgm:prSet>
      <dgm:spPr/>
    </dgm:pt>
    <dgm:pt modelId="{0E04EAB1-79E1-4319-B28D-1EC73F3E8C5C}" type="pres">
      <dgm:prSet presAssocID="{4E3A9596-8080-4D11-A80E-1FA16B975664}" presName="compNode" presStyleCnt="0"/>
      <dgm:spPr/>
    </dgm:pt>
    <dgm:pt modelId="{736B99C1-A5BD-463E-88F1-0B6B74BDD447}" type="pres">
      <dgm:prSet presAssocID="{4E3A9596-8080-4D11-A80E-1FA16B975664}" presName="bgRect" presStyleLbl="bgShp" presStyleIdx="0" presStyleCnt="3"/>
      <dgm:spPr/>
    </dgm:pt>
    <dgm:pt modelId="{FF947774-1C62-4852-859E-178674A29701}" type="pres">
      <dgm:prSet presAssocID="{4E3A9596-8080-4D11-A80E-1FA16B9756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69933B18-E294-4BA7-B94C-7F837005CF1F}" type="pres">
      <dgm:prSet presAssocID="{4E3A9596-8080-4D11-A80E-1FA16B975664}" presName="spaceRect" presStyleCnt="0"/>
      <dgm:spPr/>
    </dgm:pt>
    <dgm:pt modelId="{D82A687A-74F7-41B5-929F-EAE0A9F5F6E6}" type="pres">
      <dgm:prSet presAssocID="{4E3A9596-8080-4D11-A80E-1FA16B975664}" presName="parTx" presStyleLbl="revTx" presStyleIdx="0" presStyleCnt="3">
        <dgm:presLayoutVars>
          <dgm:chMax val="0"/>
          <dgm:chPref val="0"/>
        </dgm:presLayoutVars>
      </dgm:prSet>
      <dgm:spPr/>
    </dgm:pt>
    <dgm:pt modelId="{BBC38E0B-F536-45B6-A62A-33F7BBB1A1EE}" type="pres">
      <dgm:prSet presAssocID="{C3FCBB62-6D1A-45BE-933A-496E35B8EC3E}" presName="sibTrans" presStyleCnt="0"/>
      <dgm:spPr/>
    </dgm:pt>
    <dgm:pt modelId="{1CB83898-BA15-4F74-A2D8-EE9D64AEB5AE}" type="pres">
      <dgm:prSet presAssocID="{ED68E4E7-8B8C-4DAF-B931-266202F59A96}" presName="compNode" presStyleCnt="0"/>
      <dgm:spPr/>
    </dgm:pt>
    <dgm:pt modelId="{CCCAFC73-37BB-495E-9690-9067A7241777}" type="pres">
      <dgm:prSet presAssocID="{ED68E4E7-8B8C-4DAF-B931-266202F59A96}" presName="bgRect" presStyleLbl="bgShp" presStyleIdx="1" presStyleCnt="3"/>
      <dgm:spPr/>
    </dgm:pt>
    <dgm:pt modelId="{1AF201EF-1F0C-4CE6-8349-0435F6D2B239}" type="pres">
      <dgm:prSet presAssocID="{ED68E4E7-8B8C-4DAF-B931-266202F59A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3BE1F9B2-43D4-41EB-9343-A25DF033BE08}" type="pres">
      <dgm:prSet presAssocID="{ED68E4E7-8B8C-4DAF-B931-266202F59A96}" presName="spaceRect" presStyleCnt="0"/>
      <dgm:spPr/>
    </dgm:pt>
    <dgm:pt modelId="{F43C6E26-F6A8-4093-9C70-02F5D731D819}" type="pres">
      <dgm:prSet presAssocID="{ED68E4E7-8B8C-4DAF-B931-266202F59A96}" presName="parTx" presStyleLbl="revTx" presStyleIdx="1" presStyleCnt="3">
        <dgm:presLayoutVars>
          <dgm:chMax val="0"/>
          <dgm:chPref val="0"/>
        </dgm:presLayoutVars>
      </dgm:prSet>
      <dgm:spPr/>
    </dgm:pt>
    <dgm:pt modelId="{F51DE561-D67B-40F5-BEDE-6B4429157DDD}" type="pres">
      <dgm:prSet presAssocID="{83D968FD-B78F-4090-8226-056C1FFCFE1B}" presName="sibTrans" presStyleCnt="0"/>
      <dgm:spPr/>
    </dgm:pt>
    <dgm:pt modelId="{1B94F6EE-3FC5-4644-9C3C-F63E666F12A3}" type="pres">
      <dgm:prSet presAssocID="{366C158C-EA86-421D-9DF4-68ED46E5DA8B}" presName="compNode" presStyleCnt="0"/>
      <dgm:spPr/>
    </dgm:pt>
    <dgm:pt modelId="{BF00DAEC-60B3-4FA4-91FA-45F8E6C72EE8}" type="pres">
      <dgm:prSet presAssocID="{366C158C-EA86-421D-9DF4-68ED46E5DA8B}" presName="bgRect" presStyleLbl="bgShp" presStyleIdx="2" presStyleCnt="3"/>
      <dgm:spPr/>
    </dgm:pt>
    <dgm:pt modelId="{03FF15BC-8AFB-491E-9C37-E962B0459A8D}" type="pres">
      <dgm:prSet presAssocID="{366C158C-EA86-421D-9DF4-68ED46E5DA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D0AB272E-0AF8-4841-9F3D-F034F1300029}" type="pres">
      <dgm:prSet presAssocID="{366C158C-EA86-421D-9DF4-68ED46E5DA8B}" presName="spaceRect" presStyleCnt="0"/>
      <dgm:spPr/>
    </dgm:pt>
    <dgm:pt modelId="{C3A2BC4C-7BB8-4E13-BCDB-AAABE8F3BB0A}" type="pres">
      <dgm:prSet presAssocID="{366C158C-EA86-421D-9DF4-68ED46E5DA8B}" presName="parTx" presStyleLbl="revTx" presStyleIdx="2" presStyleCnt="3">
        <dgm:presLayoutVars>
          <dgm:chMax val="0"/>
          <dgm:chPref val="0"/>
        </dgm:presLayoutVars>
      </dgm:prSet>
      <dgm:spPr/>
    </dgm:pt>
  </dgm:ptLst>
  <dgm:cxnLst>
    <dgm:cxn modelId="{DD036A2B-158F-432F-8947-88A1A8AFB091}" type="presOf" srcId="{4E3A9596-8080-4D11-A80E-1FA16B975664}" destId="{D82A687A-74F7-41B5-929F-EAE0A9F5F6E6}" srcOrd="0" destOrd="0" presId="urn:microsoft.com/office/officeart/2018/2/layout/IconVerticalSolidList"/>
    <dgm:cxn modelId="{66FA7693-0B33-4D91-916C-5FCBE520AA88}" srcId="{40C74470-8852-459A-BB5F-1EA8E56D5BB6}" destId="{ED68E4E7-8B8C-4DAF-B931-266202F59A96}" srcOrd="1" destOrd="0" parTransId="{4BC6C12B-B73D-46D0-B40D-B3E8289910AD}" sibTransId="{83D968FD-B78F-4090-8226-056C1FFCFE1B}"/>
    <dgm:cxn modelId="{9C5E1D94-3DE7-44D5-ABCF-D80F86BA3C89}" srcId="{40C74470-8852-459A-BB5F-1EA8E56D5BB6}" destId="{366C158C-EA86-421D-9DF4-68ED46E5DA8B}" srcOrd="2" destOrd="0" parTransId="{51113AAD-983A-4E2C-8219-BDF2555BEDB8}" sibTransId="{FD942397-3BC7-4F38-83E7-1C8BC7D488BF}"/>
    <dgm:cxn modelId="{61E89B9F-64F2-44B7-9172-B2622AFB3ECB}" type="presOf" srcId="{ED68E4E7-8B8C-4DAF-B931-266202F59A96}" destId="{F43C6E26-F6A8-4093-9C70-02F5D731D819}" srcOrd="0" destOrd="0" presId="urn:microsoft.com/office/officeart/2018/2/layout/IconVerticalSolidList"/>
    <dgm:cxn modelId="{6D4EBCA1-0645-4A59-85F6-82E3AFBE924F}" type="presOf" srcId="{40C74470-8852-459A-BB5F-1EA8E56D5BB6}" destId="{F7411E1E-6E23-4476-9E74-0B5C1DF4525D}" srcOrd="0" destOrd="0" presId="urn:microsoft.com/office/officeart/2018/2/layout/IconVerticalSolidList"/>
    <dgm:cxn modelId="{18083DCF-805C-43F4-839B-4932478C806C}" srcId="{40C74470-8852-459A-BB5F-1EA8E56D5BB6}" destId="{4E3A9596-8080-4D11-A80E-1FA16B975664}" srcOrd="0" destOrd="0" parTransId="{033F3ADE-F45F-413C-AD80-248765C68ECA}" sibTransId="{C3FCBB62-6D1A-45BE-933A-496E35B8EC3E}"/>
    <dgm:cxn modelId="{20960DD9-2C44-4B5B-8889-8A1AE4306FFA}" type="presOf" srcId="{366C158C-EA86-421D-9DF4-68ED46E5DA8B}" destId="{C3A2BC4C-7BB8-4E13-BCDB-AAABE8F3BB0A}" srcOrd="0" destOrd="0" presId="urn:microsoft.com/office/officeart/2018/2/layout/IconVerticalSolidList"/>
    <dgm:cxn modelId="{286ECEAA-E2E2-4967-88CB-658C22DB2F34}" type="presParOf" srcId="{F7411E1E-6E23-4476-9E74-0B5C1DF4525D}" destId="{0E04EAB1-79E1-4319-B28D-1EC73F3E8C5C}" srcOrd="0" destOrd="0" presId="urn:microsoft.com/office/officeart/2018/2/layout/IconVerticalSolidList"/>
    <dgm:cxn modelId="{B16195DA-152E-4C7C-8061-0F9FF07FB6F9}" type="presParOf" srcId="{0E04EAB1-79E1-4319-B28D-1EC73F3E8C5C}" destId="{736B99C1-A5BD-463E-88F1-0B6B74BDD447}" srcOrd="0" destOrd="0" presId="urn:microsoft.com/office/officeart/2018/2/layout/IconVerticalSolidList"/>
    <dgm:cxn modelId="{3E0D5A11-AA9E-4A5D-89EA-7A13E5B3EF67}" type="presParOf" srcId="{0E04EAB1-79E1-4319-B28D-1EC73F3E8C5C}" destId="{FF947774-1C62-4852-859E-178674A29701}" srcOrd="1" destOrd="0" presId="urn:microsoft.com/office/officeart/2018/2/layout/IconVerticalSolidList"/>
    <dgm:cxn modelId="{7BF6564C-1C4D-4D36-8134-BD2D355478FA}" type="presParOf" srcId="{0E04EAB1-79E1-4319-B28D-1EC73F3E8C5C}" destId="{69933B18-E294-4BA7-B94C-7F837005CF1F}" srcOrd="2" destOrd="0" presId="urn:microsoft.com/office/officeart/2018/2/layout/IconVerticalSolidList"/>
    <dgm:cxn modelId="{B4C039A6-88B5-4421-94EB-953737D86465}" type="presParOf" srcId="{0E04EAB1-79E1-4319-B28D-1EC73F3E8C5C}" destId="{D82A687A-74F7-41B5-929F-EAE0A9F5F6E6}" srcOrd="3" destOrd="0" presId="urn:microsoft.com/office/officeart/2018/2/layout/IconVerticalSolidList"/>
    <dgm:cxn modelId="{C2C3640D-BEDF-4ABF-93FB-D4F9B35A16B6}" type="presParOf" srcId="{F7411E1E-6E23-4476-9E74-0B5C1DF4525D}" destId="{BBC38E0B-F536-45B6-A62A-33F7BBB1A1EE}" srcOrd="1" destOrd="0" presId="urn:microsoft.com/office/officeart/2018/2/layout/IconVerticalSolidList"/>
    <dgm:cxn modelId="{7124D0B7-F71A-4A3C-AD96-21C127838CA5}" type="presParOf" srcId="{F7411E1E-6E23-4476-9E74-0B5C1DF4525D}" destId="{1CB83898-BA15-4F74-A2D8-EE9D64AEB5AE}" srcOrd="2" destOrd="0" presId="urn:microsoft.com/office/officeart/2018/2/layout/IconVerticalSolidList"/>
    <dgm:cxn modelId="{59856D6C-8484-4249-882A-DC41EEAFF2A3}" type="presParOf" srcId="{1CB83898-BA15-4F74-A2D8-EE9D64AEB5AE}" destId="{CCCAFC73-37BB-495E-9690-9067A7241777}" srcOrd="0" destOrd="0" presId="urn:microsoft.com/office/officeart/2018/2/layout/IconVerticalSolidList"/>
    <dgm:cxn modelId="{078BE853-D055-406A-99C0-1240F52BF73A}" type="presParOf" srcId="{1CB83898-BA15-4F74-A2D8-EE9D64AEB5AE}" destId="{1AF201EF-1F0C-4CE6-8349-0435F6D2B239}" srcOrd="1" destOrd="0" presId="urn:microsoft.com/office/officeart/2018/2/layout/IconVerticalSolidList"/>
    <dgm:cxn modelId="{DFAE39B7-E289-4514-8A76-6FC70AA6D454}" type="presParOf" srcId="{1CB83898-BA15-4F74-A2D8-EE9D64AEB5AE}" destId="{3BE1F9B2-43D4-41EB-9343-A25DF033BE08}" srcOrd="2" destOrd="0" presId="urn:microsoft.com/office/officeart/2018/2/layout/IconVerticalSolidList"/>
    <dgm:cxn modelId="{8759434E-FF49-495C-887F-00247106701D}" type="presParOf" srcId="{1CB83898-BA15-4F74-A2D8-EE9D64AEB5AE}" destId="{F43C6E26-F6A8-4093-9C70-02F5D731D819}" srcOrd="3" destOrd="0" presId="urn:microsoft.com/office/officeart/2018/2/layout/IconVerticalSolidList"/>
    <dgm:cxn modelId="{DE861137-E7A1-4104-9EB8-5B7BE5CAE6E8}" type="presParOf" srcId="{F7411E1E-6E23-4476-9E74-0B5C1DF4525D}" destId="{F51DE561-D67B-40F5-BEDE-6B4429157DDD}" srcOrd="3" destOrd="0" presId="urn:microsoft.com/office/officeart/2018/2/layout/IconVerticalSolidList"/>
    <dgm:cxn modelId="{9542F6C9-6199-4661-9BBD-353F67DFE246}" type="presParOf" srcId="{F7411E1E-6E23-4476-9E74-0B5C1DF4525D}" destId="{1B94F6EE-3FC5-4644-9C3C-F63E666F12A3}" srcOrd="4" destOrd="0" presId="urn:microsoft.com/office/officeart/2018/2/layout/IconVerticalSolidList"/>
    <dgm:cxn modelId="{0B9D06E9-BEBD-4641-AD83-8355D4F7920F}" type="presParOf" srcId="{1B94F6EE-3FC5-4644-9C3C-F63E666F12A3}" destId="{BF00DAEC-60B3-4FA4-91FA-45F8E6C72EE8}" srcOrd="0" destOrd="0" presId="urn:microsoft.com/office/officeart/2018/2/layout/IconVerticalSolidList"/>
    <dgm:cxn modelId="{67351D69-9D7C-4856-863D-7F71FBD2148F}" type="presParOf" srcId="{1B94F6EE-3FC5-4644-9C3C-F63E666F12A3}" destId="{03FF15BC-8AFB-491E-9C37-E962B0459A8D}" srcOrd="1" destOrd="0" presId="urn:microsoft.com/office/officeart/2018/2/layout/IconVerticalSolidList"/>
    <dgm:cxn modelId="{69B60A9C-0E0E-4688-9761-14F9A03DD85C}" type="presParOf" srcId="{1B94F6EE-3FC5-4644-9C3C-F63E666F12A3}" destId="{D0AB272E-0AF8-4841-9F3D-F034F1300029}" srcOrd="2" destOrd="0" presId="urn:microsoft.com/office/officeart/2018/2/layout/IconVerticalSolidList"/>
    <dgm:cxn modelId="{FB87A4AB-AD23-4C97-96B0-61543F150FDF}" type="presParOf" srcId="{1B94F6EE-3FC5-4644-9C3C-F63E666F12A3}" destId="{C3A2BC4C-7BB8-4E13-BCDB-AAABE8F3BB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15C4854-29FE-4E49-B823-CB078BBFDC0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59A8B0D-E378-4576-903F-2AC835C167A3}">
      <dgm:prSet/>
      <dgm:spPr/>
      <dgm:t>
        <a:bodyPr/>
        <a:lstStyle/>
        <a:p>
          <a:pPr>
            <a:lnSpc>
              <a:spcPct val="100000"/>
            </a:lnSpc>
            <a:defRPr cap="all"/>
          </a:pPr>
          <a:r>
            <a:rPr lang="en-US" b="1" i="0" dirty="0"/>
            <a:t>Classification Algorithms</a:t>
          </a:r>
          <a:endParaRPr lang="en-US" dirty="0"/>
        </a:p>
      </dgm:t>
    </dgm:pt>
    <dgm:pt modelId="{B26953E5-C525-4960-A977-3F176B3F6EAE}" type="parTrans" cxnId="{5D715166-B1D1-48CD-8A4C-144A72DD8B9B}">
      <dgm:prSet/>
      <dgm:spPr/>
      <dgm:t>
        <a:bodyPr/>
        <a:lstStyle/>
        <a:p>
          <a:endParaRPr lang="en-US"/>
        </a:p>
      </dgm:t>
    </dgm:pt>
    <dgm:pt modelId="{3ED660D0-90D7-4F88-90C4-563EFDC02325}" type="sibTrans" cxnId="{5D715166-B1D1-48CD-8A4C-144A72DD8B9B}">
      <dgm:prSet/>
      <dgm:spPr/>
      <dgm:t>
        <a:bodyPr/>
        <a:lstStyle/>
        <a:p>
          <a:endParaRPr lang="en-US"/>
        </a:p>
      </dgm:t>
    </dgm:pt>
    <dgm:pt modelId="{1B1D5A14-0FA8-4498-BADD-31A86AAD13C4}">
      <dgm:prSet/>
      <dgm:spPr/>
      <dgm:t>
        <a:bodyPr/>
        <a:lstStyle/>
        <a:p>
          <a:pPr>
            <a:lnSpc>
              <a:spcPct val="100000"/>
            </a:lnSpc>
            <a:defRPr cap="all"/>
          </a:pPr>
          <a:r>
            <a:rPr lang="en-US" b="1" i="0" dirty="0"/>
            <a:t>Clustering Algorithms</a:t>
          </a:r>
          <a:endParaRPr lang="en-US" dirty="0"/>
        </a:p>
      </dgm:t>
    </dgm:pt>
    <dgm:pt modelId="{CBE2A52A-FF2B-4648-860D-45E7CB2557E3}" type="parTrans" cxnId="{A183E436-8A6D-424D-88A0-235BCE5A36CA}">
      <dgm:prSet/>
      <dgm:spPr/>
      <dgm:t>
        <a:bodyPr/>
        <a:lstStyle/>
        <a:p>
          <a:endParaRPr lang="en-US"/>
        </a:p>
      </dgm:t>
    </dgm:pt>
    <dgm:pt modelId="{F1F755F6-3ABC-47F0-B267-37F60684A0B7}" type="sibTrans" cxnId="{A183E436-8A6D-424D-88A0-235BCE5A36CA}">
      <dgm:prSet/>
      <dgm:spPr/>
      <dgm:t>
        <a:bodyPr/>
        <a:lstStyle/>
        <a:p>
          <a:endParaRPr lang="en-US"/>
        </a:p>
      </dgm:t>
    </dgm:pt>
    <dgm:pt modelId="{6160F409-034A-4BFB-AE37-8024FBF50143}">
      <dgm:prSet/>
      <dgm:spPr/>
      <dgm:t>
        <a:bodyPr/>
        <a:lstStyle/>
        <a:p>
          <a:pPr>
            <a:lnSpc>
              <a:spcPct val="100000"/>
            </a:lnSpc>
            <a:defRPr cap="all"/>
          </a:pPr>
          <a:r>
            <a:rPr lang="en-US" b="1" i="0" dirty="0"/>
            <a:t>Association Rule Learning</a:t>
          </a:r>
          <a:endParaRPr lang="en-US" dirty="0"/>
        </a:p>
      </dgm:t>
    </dgm:pt>
    <dgm:pt modelId="{9D4D4D45-1822-47FF-9BCC-BFF1D1695814}" type="parTrans" cxnId="{5517DDA0-4C0E-4CAB-834B-198D7331B19E}">
      <dgm:prSet/>
      <dgm:spPr/>
      <dgm:t>
        <a:bodyPr/>
        <a:lstStyle/>
        <a:p>
          <a:endParaRPr lang="en-US"/>
        </a:p>
      </dgm:t>
    </dgm:pt>
    <dgm:pt modelId="{1EBA8E9E-1866-408F-8EAE-5A857668DFDA}" type="sibTrans" cxnId="{5517DDA0-4C0E-4CAB-834B-198D7331B19E}">
      <dgm:prSet/>
      <dgm:spPr/>
      <dgm:t>
        <a:bodyPr/>
        <a:lstStyle/>
        <a:p>
          <a:endParaRPr lang="en-US"/>
        </a:p>
      </dgm:t>
    </dgm:pt>
    <dgm:pt modelId="{401101A0-27AA-4812-9846-CDF5A77378DC}">
      <dgm:prSet/>
      <dgm:spPr/>
      <dgm:t>
        <a:bodyPr/>
        <a:lstStyle/>
        <a:p>
          <a:pPr>
            <a:lnSpc>
              <a:spcPct val="100000"/>
            </a:lnSpc>
            <a:defRPr cap="all"/>
          </a:pPr>
          <a:r>
            <a:rPr lang="en-US" b="1" i="0" dirty="0"/>
            <a:t>Regression Algorithms</a:t>
          </a:r>
          <a:endParaRPr lang="en-US" dirty="0"/>
        </a:p>
      </dgm:t>
    </dgm:pt>
    <dgm:pt modelId="{AEFB8970-24FD-45B7-8B3A-5CBE6938A936}" type="parTrans" cxnId="{F58D2BC7-A97A-4004-8F6E-F5EC51309122}">
      <dgm:prSet/>
      <dgm:spPr/>
      <dgm:t>
        <a:bodyPr/>
        <a:lstStyle/>
        <a:p>
          <a:endParaRPr lang="en-US"/>
        </a:p>
      </dgm:t>
    </dgm:pt>
    <dgm:pt modelId="{9715A128-A0CA-45D8-A681-9978961E471D}" type="sibTrans" cxnId="{F58D2BC7-A97A-4004-8F6E-F5EC51309122}">
      <dgm:prSet/>
      <dgm:spPr/>
      <dgm:t>
        <a:bodyPr/>
        <a:lstStyle/>
        <a:p>
          <a:endParaRPr lang="en-US"/>
        </a:p>
      </dgm:t>
    </dgm:pt>
    <dgm:pt modelId="{AB48446E-5D7B-4780-815F-57EB7991EED0}" type="pres">
      <dgm:prSet presAssocID="{B15C4854-29FE-4E49-B823-CB078BBFDC0E}" presName="root" presStyleCnt="0">
        <dgm:presLayoutVars>
          <dgm:dir/>
          <dgm:resizeHandles val="exact"/>
        </dgm:presLayoutVars>
      </dgm:prSet>
      <dgm:spPr/>
    </dgm:pt>
    <dgm:pt modelId="{F3A8B615-1FAF-4D78-8342-688AC080C824}" type="pres">
      <dgm:prSet presAssocID="{959A8B0D-E378-4576-903F-2AC835C167A3}" presName="compNode" presStyleCnt="0"/>
      <dgm:spPr/>
    </dgm:pt>
    <dgm:pt modelId="{24A48867-DA0C-4A65-A4AD-5E61FE5669B7}" type="pres">
      <dgm:prSet presAssocID="{959A8B0D-E378-4576-903F-2AC835C167A3}" presName="iconBgRect" presStyleLbl="bgShp" presStyleIdx="0" presStyleCnt="4"/>
      <dgm:spPr/>
    </dgm:pt>
    <dgm:pt modelId="{7B0AADF3-3F7F-4389-AF95-B08AB1449876}" type="pres">
      <dgm:prSet presAssocID="{959A8B0D-E378-4576-903F-2AC835C167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7282A1A8-F3EC-4B4D-B4F6-B0E3B9728651}" type="pres">
      <dgm:prSet presAssocID="{959A8B0D-E378-4576-903F-2AC835C167A3}" presName="spaceRect" presStyleCnt="0"/>
      <dgm:spPr/>
    </dgm:pt>
    <dgm:pt modelId="{311DED50-BBAB-407F-9AFA-1F447C67A831}" type="pres">
      <dgm:prSet presAssocID="{959A8B0D-E378-4576-903F-2AC835C167A3}" presName="textRect" presStyleLbl="revTx" presStyleIdx="0" presStyleCnt="4">
        <dgm:presLayoutVars>
          <dgm:chMax val="1"/>
          <dgm:chPref val="1"/>
        </dgm:presLayoutVars>
      </dgm:prSet>
      <dgm:spPr/>
    </dgm:pt>
    <dgm:pt modelId="{8118CF32-4808-4ED8-BF47-80FD89D4BE2E}" type="pres">
      <dgm:prSet presAssocID="{3ED660D0-90D7-4F88-90C4-563EFDC02325}" presName="sibTrans" presStyleCnt="0"/>
      <dgm:spPr/>
    </dgm:pt>
    <dgm:pt modelId="{9086D083-5B77-4A2D-B377-FDAC23EE7472}" type="pres">
      <dgm:prSet presAssocID="{1B1D5A14-0FA8-4498-BADD-31A86AAD13C4}" presName="compNode" presStyleCnt="0"/>
      <dgm:spPr/>
    </dgm:pt>
    <dgm:pt modelId="{45F64D3E-A8ED-4FC0-A176-71943E4FC925}" type="pres">
      <dgm:prSet presAssocID="{1B1D5A14-0FA8-4498-BADD-31A86AAD13C4}" presName="iconBgRect" presStyleLbl="bgShp" presStyleIdx="1" presStyleCnt="4"/>
      <dgm:spPr/>
    </dgm:pt>
    <dgm:pt modelId="{60636FBD-C98F-4981-AEA5-3038A6BA30BA}" type="pres">
      <dgm:prSet presAssocID="{1B1D5A14-0FA8-4498-BADD-31A86AAD13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6821A20-3601-4231-8545-0A4544ED0779}" type="pres">
      <dgm:prSet presAssocID="{1B1D5A14-0FA8-4498-BADD-31A86AAD13C4}" presName="spaceRect" presStyleCnt="0"/>
      <dgm:spPr/>
    </dgm:pt>
    <dgm:pt modelId="{B99EAD80-B9CF-4496-893F-CA65C62C096E}" type="pres">
      <dgm:prSet presAssocID="{1B1D5A14-0FA8-4498-BADD-31A86AAD13C4}" presName="textRect" presStyleLbl="revTx" presStyleIdx="1" presStyleCnt="4">
        <dgm:presLayoutVars>
          <dgm:chMax val="1"/>
          <dgm:chPref val="1"/>
        </dgm:presLayoutVars>
      </dgm:prSet>
      <dgm:spPr/>
    </dgm:pt>
    <dgm:pt modelId="{CA245347-DA70-4555-9E33-2E369BFD32D6}" type="pres">
      <dgm:prSet presAssocID="{F1F755F6-3ABC-47F0-B267-37F60684A0B7}" presName="sibTrans" presStyleCnt="0"/>
      <dgm:spPr/>
    </dgm:pt>
    <dgm:pt modelId="{50D76BDB-424D-4B79-929F-70358B5E33F6}" type="pres">
      <dgm:prSet presAssocID="{6160F409-034A-4BFB-AE37-8024FBF50143}" presName="compNode" presStyleCnt="0"/>
      <dgm:spPr/>
    </dgm:pt>
    <dgm:pt modelId="{425242C8-9A4D-4D65-BA8E-211634BDDC3D}" type="pres">
      <dgm:prSet presAssocID="{6160F409-034A-4BFB-AE37-8024FBF50143}" presName="iconBgRect" presStyleLbl="bgShp" presStyleIdx="2" presStyleCnt="4"/>
      <dgm:spPr/>
    </dgm:pt>
    <dgm:pt modelId="{847EF134-7E8D-4D65-AC62-6C92127E78FE}" type="pres">
      <dgm:prSet presAssocID="{6160F409-034A-4BFB-AE37-8024FBF501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D717A46A-AE5A-4DE8-8783-04FF59AEC39E}" type="pres">
      <dgm:prSet presAssocID="{6160F409-034A-4BFB-AE37-8024FBF50143}" presName="spaceRect" presStyleCnt="0"/>
      <dgm:spPr/>
    </dgm:pt>
    <dgm:pt modelId="{E6852623-6286-495F-8812-76641C58E5FC}" type="pres">
      <dgm:prSet presAssocID="{6160F409-034A-4BFB-AE37-8024FBF50143}" presName="textRect" presStyleLbl="revTx" presStyleIdx="2" presStyleCnt="4">
        <dgm:presLayoutVars>
          <dgm:chMax val="1"/>
          <dgm:chPref val="1"/>
        </dgm:presLayoutVars>
      </dgm:prSet>
      <dgm:spPr/>
    </dgm:pt>
    <dgm:pt modelId="{D3BA8B44-54DD-4823-8384-126D1FCD3912}" type="pres">
      <dgm:prSet presAssocID="{1EBA8E9E-1866-408F-8EAE-5A857668DFDA}" presName="sibTrans" presStyleCnt="0"/>
      <dgm:spPr/>
    </dgm:pt>
    <dgm:pt modelId="{1D0DF2FF-EE3D-426B-B676-77BDB4FEBB14}" type="pres">
      <dgm:prSet presAssocID="{401101A0-27AA-4812-9846-CDF5A77378DC}" presName="compNode" presStyleCnt="0"/>
      <dgm:spPr/>
    </dgm:pt>
    <dgm:pt modelId="{2F9B02C6-063E-47E6-A8BC-6C1147D7B5D9}" type="pres">
      <dgm:prSet presAssocID="{401101A0-27AA-4812-9846-CDF5A77378DC}" presName="iconBgRect" presStyleLbl="bgShp" presStyleIdx="3" presStyleCnt="4"/>
      <dgm:spPr/>
    </dgm:pt>
    <dgm:pt modelId="{B2B903DE-F7BA-414C-B41E-EBD13A7E41F4}" type="pres">
      <dgm:prSet presAssocID="{401101A0-27AA-4812-9846-CDF5A77378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53BAA84C-3D49-441F-A63F-9C4104727521}" type="pres">
      <dgm:prSet presAssocID="{401101A0-27AA-4812-9846-CDF5A77378DC}" presName="spaceRect" presStyleCnt="0"/>
      <dgm:spPr/>
    </dgm:pt>
    <dgm:pt modelId="{21786BA1-E6BC-4324-BA2F-A41E229606F8}" type="pres">
      <dgm:prSet presAssocID="{401101A0-27AA-4812-9846-CDF5A77378DC}" presName="textRect" presStyleLbl="revTx" presStyleIdx="3" presStyleCnt="4">
        <dgm:presLayoutVars>
          <dgm:chMax val="1"/>
          <dgm:chPref val="1"/>
        </dgm:presLayoutVars>
      </dgm:prSet>
      <dgm:spPr/>
    </dgm:pt>
  </dgm:ptLst>
  <dgm:cxnLst>
    <dgm:cxn modelId="{D4DEDB11-E316-461F-8D67-2B499336FD39}" type="presOf" srcId="{401101A0-27AA-4812-9846-CDF5A77378DC}" destId="{21786BA1-E6BC-4324-BA2F-A41E229606F8}" srcOrd="0" destOrd="0" presId="urn:microsoft.com/office/officeart/2018/5/layout/IconCircleLabelList"/>
    <dgm:cxn modelId="{9CF6D234-81E4-4E2D-A9A5-03D387215451}" type="presOf" srcId="{6160F409-034A-4BFB-AE37-8024FBF50143}" destId="{E6852623-6286-495F-8812-76641C58E5FC}" srcOrd="0" destOrd="0" presId="urn:microsoft.com/office/officeart/2018/5/layout/IconCircleLabelList"/>
    <dgm:cxn modelId="{A183E436-8A6D-424D-88A0-235BCE5A36CA}" srcId="{B15C4854-29FE-4E49-B823-CB078BBFDC0E}" destId="{1B1D5A14-0FA8-4498-BADD-31A86AAD13C4}" srcOrd="1" destOrd="0" parTransId="{CBE2A52A-FF2B-4648-860D-45E7CB2557E3}" sibTransId="{F1F755F6-3ABC-47F0-B267-37F60684A0B7}"/>
    <dgm:cxn modelId="{5D715166-B1D1-48CD-8A4C-144A72DD8B9B}" srcId="{B15C4854-29FE-4E49-B823-CB078BBFDC0E}" destId="{959A8B0D-E378-4576-903F-2AC835C167A3}" srcOrd="0" destOrd="0" parTransId="{B26953E5-C525-4960-A977-3F176B3F6EAE}" sibTransId="{3ED660D0-90D7-4F88-90C4-563EFDC02325}"/>
    <dgm:cxn modelId="{642866A0-7FA3-459B-9249-E08727855DED}" type="presOf" srcId="{959A8B0D-E378-4576-903F-2AC835C167A3}" destId="{311DED50-BBAB-407F-9AFA-1F447C67A831}" srcOrd="0" destOrd="0" presId="urn:microsoft.com/office/officeart/2018/5/layout/IconCircleLabelList"/>
    <dgm:cxn modelId="{5517DDA0-4C0E-4CAB-834B-198D7331B19E}" srcId="{B15C4854-29FE-4E49-B823-CB078BBFDC0E}" destId="{6160F409-034A-4BFB-AE37-8024FBF50143}" srcOrd="2" destOrd="0" parTransId="{9D4D4D45-1822-47FF-9BCC-BFF1D1695814}" sibTransId="{1EBA8E9E-1866-408F-8EAE-5A857668DFDA}"/>
    <dgm:cxn modelId="{661B66C3-4F07-4F94-A4E1-CFDD67EFB7F7}" type="presOf" srcId="{B15C4854-29FE-4E49-B823-CB078BBFDC0E}" destId="{AB48446E-5D7B-4780-815F-57EB7991EED0}" srcOrd="0" destOrd="0" presId="urn:microsoft.com/office/officeart/2018/5/layout/IconCircleLabelList"/>
    <dgm:cxn modelId="{F58D2BC7-A97A-4004-8F6E-F5EC51309122}" srcId="{B15C4854-29FE-4E49-B823-CB078BBFDC0E}" destId="{401101A0-27AA-4812-9846-CDF5A77378DC}" srcOrd="3" destOrd="0" parTransId="{AEFB8970-24FD-45B7-8B3A-5CBE6938A936}" sibTransId="{9715A128-A0CA-45D8-A681-9978961E471D}"/>
    <dgm:cxn modelId="{90B4E1C9-BD88-45F7-81E3-8D65EF06618C}" type="presOf" srcId="{1B1D5A14-0FA8-4498-BADD-31A86AAD13C4}" destId="{B99EAD80-B9CF-4496-893F-CA65C62C096E}" srcOrd="0" destOrd="0" presId="urn:microsoft.com/office/officeart/2018/5/layout/IconCircleLabelList"/>
    <dgm:cxn modelId="{D51E2BED-CEFD-49D0-9560-CBAB10483AB9}" type="presParOf" srcId="{AB48446E-5D7B-4780-815F-57EB7991EED0}" destId="{F3A8B615-1FAF-4D78-8342-688AC080C824}" srcOrd="0" destOrd="0" presId="urn:microsoft.com/office/officeart/2018/5/layout/IconCircleLabelList"/>
    <dgm:cxn modelId="{F46F3901-784C-4B7C-A8C8-2467086C58F5}" type="presParOf" srcId="{F3A8B615-1FAF-4D78-8342-688AC080C824}" destId="{24A48867-DA0C-4A65-A4AD-5E61FE5669B7}" srcOrd="0" destOrd="0" presId="urn:microsoft.com/office/officeart/2018/5/layout/IconCircleLabelList"/>
    <dgm:cxn modelId="{FC6C149E-7F56-482F-9F3A-07C0DE76BF93}" type="presParOf" srcId="{F3A8B615-1FAF-4D78-8342-688AC080C824}" destId="{7B0AADF3-3F7F-4389-AF95-B08AB1449876}" srcOrd="1" destOrd="0" presId="urn:microsoft.com/office/officeart/2018/5/layout/IconCircleLabelList"/>
    <dgm:cxn modelId="{250E5D16-5051-41F2-ACB5-95D729C505EB}" type="presParOf" srcId="{F3A8B615-1FAF-4D78-8342-688AC080C824}" destId="{7282A1A8-F3EC-4B4D-B4F6-B0E3B9728651}" srcOrd="2" destOrd="0" presId="urn:microsoft.com/office/officeart/2018/5/layout/IconCircleLabelList"/>
    <dgm:cxn modelId="{DFD75AA9-33E0-4943-A7BB-D8A729C662F0}" type="presParOf" srcId="{F3A8B615-1FAF-4D78-8342-688AC080C824}" destId="{311DED50-BBAB-407F-9AFA-1F447C67A831}" srcOrd="3" destOrd="0" presId="urn:microsoft.com/office/officeart/2018/5/layout/IconCircleLabelList"/>
    <dgm:cxn modelId="{F5B605E4-C3F6-47AA-BBBC-840FC840B4DA}" type="presParOf" srcId="{AB48446E-5D7B-4780-815F-57EB7991EED0}" destId="{8118CF32-4808-4ED8-BF47-80FD89D4BE2E}" srcOrd="1" destOrd="0" presId="urn:microsoft.com/office/officeart/2018/5/layout/IconCircleLabelList"/>
    <dgm:cxn modelId="{50E943EA-2486-45F2-8BCA-E619003CAB32}" type="presParOf" srcId="{AB48446E-5D7B-4780-815F-57EB7991EED0}" destId="{9086D083-5B77-4A2D-B377-FDAC23EE7472}" srcOrd="2" destOrd="0" presId="urn:microsoft.com/office/officeart/2018/5/layout/IconCircleLabelList"/>
    <dgm:cxn modelId="{A52C6604-FAAA-4E96-9EB8-C94B75E86A1B}" type="presParOf" srcId="{9086D083-5B77-4A2D-B377-FDAC23EE7472}" destId="{45F64D3E-A8ED-4FC0-A176-71943E4FC925}" srcOrd="0" destOrd="0" presId="urn:microsoft.com/office/officeart/2018/5/layout/IconCircleLabelList"/>
    <dgm:cxn modelId="{F03A3BD9-106A-48C2-A4C1-5275C07E2E6F}" type="presParOf" srcId="{9086D083-5B77-4A2D-B377-FDAC23EE7472}" destId="{60636FBD-C98F-4981-AEA5-3038A6BA30BA}" srcOrd="1" destOrd="0" presId="urn:microsoft.com/office/officeart/2018/5/layout/IconCircleLabelList"/>
    <dgm:cxn modelId="{62EA1D83-BAB4-435B-B316-576A93BE3FEE}" type="presParOf" srcId="{9086D083-5B77-4A2D-B377-FDAC23EE7472}" destId="{16821A20-3601-4231-8545-0A4544ED0779}" srcOrd="2" destOrd="0" presId="urn:microsoft.com/office/officeart/2018/5/layout/IconCircleLabelList"/>
    <dgm:cxn modelId="{78B5E30A-4DA9-4517-8105-F6242E620FFA}" type="presParOf" srcId="{9086D083-5B77-4A2D-B377-FDAC23EE7472}" destId="{B99EAD80-B9CF-4496-893F-CA65C62C096E}" srcOrd="3" destOrd="0" presId="urn:microsoft.com/office/officeart/2018/5/layout/IconCircleLabelList"/>
    <dgm:cxn modelId="{8C4E6815-F9FD-4283-B942-BA96AAB9ED4B}" type="presParOf" srcId="{AB48446E-5D7B-4780-815F-57EB7991EED0}" destId="{CA245347-DA70-4555-9E33-2E369BFD32D6}" srcOrd="3" destOrd="0" presId="urn:microsoft.com/office/officeart/2018/5/layout/IconCircleLabelList"/>
    <dgm:cxn modelId="{E4570C9A-B82A-44EB-A09C-66DED7C75515}" type="presParOf" srcId="{AB48446E-5D7B-4780-815F-57EB7991EED0}" destId="{50D76BDB-424D-4B79-929F-70358B5E33F6}" srcOrd="4" destOrd="0" presId="urn:microsoft.com/office/officeart/2018/5/layout/IconCircleLabelList"/>
    <dgm:cxn modelId="{BCC95352-1CCA-4648-85CA-11378344023E}" type="presParOf" srcId="{50D76BDB-424D-4B79-929F-70358B5E33F6}" destId="{425242C8-9A4D-4D65-BA8E-211634BDDC3D}" srcOrd="0" destOrd="0" presId="urn:microsoft.com/office/officeart/2018/5/layout/IconCircleLabelList"/>
    <dgm:cxn modelId="{4465EA90-FBDA-4A11-B4B4-4556EA89D4EF}" type="presParOf" srcId="{50D76BDB-424D-4B79-929F-70358B5E33F6}" destId="{847EF134-7E8D-4D65-AC62-6C92127E78FE}" srcOrd="1" destOrd="0" presId="urn:microsoft.com/office/officeart/2018/5/layout/IconCircleLabelList"/>
    <dgm:cxn modelId="{76F371EA-EFCD-4F0F-B9EB-C2D481E83459}" type="presParOf" srcId="{50D76BDB-424D-4B79-929F-70358B5E33F6}" destId="{D717A46A-AE5A-4DE8-8783-04FF59AEC39E}" srcOrd="2" destOrd="0" presId="urn:microsoft.com/office/officeart/2018/5/layout/IconCircleLabelList"/>
    <dgm:cxn modelId="{FAEDF24B-B831-47C5-B0D8-B24212F9EC85}" type="presParOf" srcId="{50D76BDB-424D-4B79-929F-70358B5E33F6}" destId="{E6852623-6286-495F-8812-76641C58E5FC}" srcOrd="3" destOrd="0" presId="urn:microsoft.com/office/officeart/2018/5/layout/IconCircleLabelList"/>
    <dgm:cxn modelId="{4E628A24-9AA8-4ADB-BB23-B0F6B1D1F7F2}" type="presParOf" srcId="{AB48446E-5D7B-4780-815F-57EB7991EED0}" destId="{D3BA8B44-54DD-4823-8384-126D1FCD3912}" srcOrd="5" destOrd="0" presId="urn:microsoft.com/office/officeart/2018/5/layout/IconCircleLabelList"/>
    <dgm:cxn modelId="{8A0A7C6B-3F74-4E39-A8BD-E2391D213B04}" type="presParOf" srcId="{AB48446E-5D7B-4780-815F-57EB7991EED0}" destId="{1D0DF2FF-EE3D-426B-B676-77BDB4FEBB14}" srcOrd="6" destOrd="0" presId="urn:microsoft.com/office/officeart/2018/5/layout/IconCircleLabelList"/>
    <dgm:cxn modelId="{7A4695E4-30AE-4A08-8BE9-C6DFF8914183}" type="presParOf" srcId="{1D0DF2FF-EE3D-426B-B676-77BDB4FEBB14}" destId="{2F9B02C6-063E-47E6-A8BC-6C1147D7B5D9}" srcOrd="0" destOrd="0" presId="urn:microsoft.com/office/officeart/2018/5/layout/IconCircleLabelList"/>
    <dgm:cxn modelId="{1DEDFC86-D42B-4474-AD95-D9D77461F890}" type="presParOf" srcId="{1D0DF2FF-EE3D-426B-B676-77BDB4FEBB14}" destId="{B2B903DE-F7BA-414C-B41E-EBD13A7E41F4}" srcOrd="1" destOrd="0" presId="urn:microsoft.com/office/officeart/2018/5/layout/IconCircleLabelList"/>
    <dgm:cxn modelId="{14F106B0-F66C-4006-B33C-37E336D3102C}" type="presParOf" srcId="{1D0DF2FF-EE3D-426B-B676-77BDB4FEBB14}" destId="{53BAA84C-3D49-441F-A63F-9C4104727521}" srcOrd="2" destOrd="0" presId="urn:microsoft.com/office/officeart/2018/5/layout/IconCircleLabelList"/>
    <dgm:cxn modelId="{A9FF2FF6-2B8E-4739-B748-C10516B41E5A}" type="presParOf" srcId="{1D0DF2FF-EE3D-426B-B676-77BDB4FEBB14}" destId="{21786BA1-E6BC-4324-BA2F-A41E229606F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FD700C6-B2D0-4ED9-ADFB-80F36B347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B18B50-3680-4C47-8AC2-84AB215A9263}">
      <dgm:prSet/>
      <dgm:spPr/>
      <dgm:t>
        <a:bodyPr/>
        <a:lstStyle/>
        <a:p>
          <a:pPr>
            <a:lnSpc>
              <a:spcPct val="100000"/>
            </a:lnSpc>
          </a:pPr>
          <a:r>
            <a:rPr lang="en-US" b="1" dirty="0"/>
            <a:t>Naive Bayes Classifier: </a:t>
          </a:r>
          <a:r>
            <a:rPr lang="en-US" dirty="0"/>
            <a:t>It is utilized to divide text into several classes according to probability.</a:t>
          </a:r>
        </a:p>
        <a:p>
          <a:pPr>
            <a:lnSpc>
              <a:spcPct val="100000"/>
            </a:lnSpc>
          </a:pPr>
          <a:r>
            <a:rPr lang="en-US" b="1" dirty="0"/>
            <a:t>EX: </a:t>
          </a:r>
          <a:r>
            <a:rPr lang="en-US" dirty="0"/>
            <a:t>https://</a:t>
          </a:r>
          <a:r>
            <a:rPr lang="en-US" dirty="0" err="1"/>
            <a:t>www.geeksforgeeks.org</a:t>
          </a:r>
          <a:r>
            <a:rPr lang="en-US" dirty="0"/>
            <a:t>/naive-bayes-classifiers/</a:t>
          </a:r>
          <a:br>
            <a:rPr lang="en-US" dirty="0"/>
          </a:br>
          <a:endParaRPr lang="en-US" dirty="0"/>
        </a:p>
      </dgm:t>
    </dgm:pt>
    <dgm:pt modelId="{F600AF7A-C6FB-415D-AB00-01AF0B711148}" type="parTrans" cxnId="{5E00AA06-E382-475B-8DFC-39F95335C7ED}">
      <dgm:prSet/>
      <dgm:spPr/>
      <dgm:t>
        <a:bodyPr/>
        <a:lstStyle/>
        <a:p>
          <a:endParaRPr lang="en-US"/>
        </a:p>
      </dgm:t>
    </dgm:pt>
    <dgm:pt modelId="{AA8E7452-9FE3-4FE9-A3B5-28EC524978D4}" type="sibTrans" cxnId="{5E00AA06-E382-475B-8DFC-39F95335C7ED}">
      <dgm:prSet/>
      <dgm:spPr/>
      <dgm:t>
        <a:bodyPr/>
        <a:lstStyle/>
        <a:p>
          <a:endParaRPr lang="en-US"/>
        </a:p>
      </dgm:t>
    </dgm:pt>
    <dgm:pt modelId="{DA0E91D3-B46A-4428-8F8C-B28146B67F2D}">
      <dgm:prSet/>
      <dgm:spPr/>
      <dgm:t>
        <a:bodyPr/>
        <a:lstStyle/>
        <a:p>
          <a:pPr>
            <a:lnSpc>
              <a:spcPct val="100000"/>
            </a:lnSpc>
          </a:pPr>
          <a:r>
            <a:rPr lang="en-US" b="1"/>
            <a:t>Support Vector Machines (SVM):</a:t>
          </a:r>
          <a:r>
            <a:rPr lang="en-US"/>
            <a:t> It is the most  accurate classification algorithm for text mining and It is useful for finding outliers and problems such as detecting spam.</a:t>
          </a:r>
        </a:p>
      </dgm:t>
    </dgm:pt>
    <dgm:pt modelId="{07A79F2D-14D1-4859-BA77-A0D0FCB3C846}" type="parTrans" cxnId="{ADF19043-56D9-40FD-A432-04280E141447}">
      <dgm:prSet/>
      <dgm:spPr/>
      <dgm:t>
        <a:bodyPr/>
        <a:lstStyle/>
        <a:p>
          <a:endParaRPr lang="en-US"/>
        </a:p>
      </dgm:t>
    </dgm:pt>
    <dgm:pt modelId="{0AF04246-21CF-4EF2-B31D-D1D6548A9F19}" type="sibTrans" cxnId="{ADF19043-56D9-40FD-A432-04280E141447}">
      <dgm:prSet/>
      <dgm:spPr/>
      <dgm:t>
        <a:bodyPr/>
        <a:lstStyle/>
        <a:p>
          <a:endParaRPr lang="en-US"/>
        </a:p>
      </dgm:t>
    </dgm:pt>
    <dgm:pt modelId="{65DE0636-2925-435E-B491-F013CC9F3410}" type="pres">
      <dgm:prSet presAssocID="{0FD700C6-B2D0-4ED9-ADFB-80F36B3477DE}" presName="root" presStyleCnt="0">
        <dgm:presLayoutVars>
          <dgm:dir/>
          <dgm:resizeHandles val="exact"/>
        </dgm:presLayoutVars>
      </dgm:prSet>
      <dgm:spPr/>
    </dgm:pt>
    <dgm:pt modelId="{3C4CDB41-34AA-4929-B713-019823991524}" type="pres">
      <dgm:prSet presAssocID="{94B18B50-3680-4C47-8AC2-84AB215A9263}" presName="compNode" presStyleCnt="0"/>
      <dgm:spPr/>
    </dgm:pt>
    <dgm:pt modelId="{82E84BFB-0DE6-47D3-A64F-1AE763E2160A}" type="pres">
      <dgm:prSet presAssocID="{94B18B50-3680-4C47-8AC2-84AB215A9263}" presName="bgRect" presStyleLbl="bgShp" presStyleIdx="0" presStyleCnt="2"/>
      <dgm:spPr/>
    </dgm:pt>
    <dgm:pt modelId="{31AEA4FB-7448-4D76-A474-65F40F6AB615}" type="pres">
      <dgm:prSet presAssocID="{94B18B50-3680-4C47-8AC2-84AB215A92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1E764AC-2C20-46A5-93B2-DA9B808CFD22}" type="pres">
      <dgm:prSet presAssocID="{94B18B50-3680-4C47-8AC2-84AB215A9263}" presName="spaceRect" presStyleCnt="0"/>
      <dgm:spPr/>
    </dgm:pt>
    <dgm:pt modelId="{7A46ED6D-2B75-46B6-AADF-477F8682484B}" type="pres">
      <dgm:prSet presAssocID="{94B18B50-3680-4C47-8AC2-84AB215A9263}" presName="parTx" presStyleLbl="revTx" presStyleIdx="0" presStyleCnt="2" custScaleY="134391">
        <dgm:presLayoutVars>
          <dgm:chMax val="0"/>
          <dgm:chPref val="0"/>
        </dgm:presLayoutVars>
      </dgm:prSet>
      <dgm:spPr/>
    </dgm:pt>
    <dgm:pt modelId="{C7279C87-2E4C-4700-BD79-18E3D52F2ECA}" type="pres">
      <dgm:prSet presAssocID="{AA8E7452-9FE3-4FE9-A3B5-28EC524978D4}" presName="sibTrans" presStyleCnt="0"/>
      <dgm:spPr/>
    </dgm:pt>
    <dgm:pt modelId="{C0AD3BF6-BA04-4DC1-B821-F2572159120E}" type="pres">
      <dgm:prSet presAssocID="{DA0E91D3-B46A-4428-8F8C-B28146B67F2D}" presName="compNode" presStyleCnt="0"/>
      <dgm:spPr/>
    </dgm:pt>
    <dgm:pt modelId="{A5D8CFBA-4B53-466E-B246-47A62D7E3CBE}" type="pres">
      <dgm:prSet presAssocID="{DA0E91D3-B46A-4428-8F8C-B28146B67F2D}" presName="bgRect" presStyleLbl="bgShp" presStyleIdx="1" presStyleCnt="2"/>
      <dgm:spPr/>
    </dgm:pt>
    <dgm:pt modelId="{A153B5C0-4A24-4270-A8C6-57FE3EC20204}" type="pres">
      <dgm:prSet presAssocID="{DA0E91D3-B46A-4428-8F8C-B28146B67F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0F88FB5-B60F-458A-9BF4-7DB56184FB44}" type="pres">
      <dgm:prSet presAssocID="{DA0E91D3-B46A-4428-8F8C-B28146B67F2D}" presName="spaceRect" presStyleCnt="0"/>
      <dgm:spPr/>
    </dgm:pt>
    <dgm:pt modelId="{4D2CD7F6-B643-4C87-BD57-28918EC29A71}" type="pres">
      <dgm:prSet presAssocID="{DA0E91D3-B46A-4428-8F8C-B28146B67F2D}" presName="parTx" presStyleLbl="revTx" presStyleIdx="1" presStyleCnt="2">
        <dgm:presLayoutVars>
          <dgm:chMax val="0"/>
          <dgm:chPref val="0"/>
        </dgm:presLayoutVars>
      </dgm:prSet>
      <dgm:spPr/>
    </dgm:pt>
  </dgm:ptLst>
  <dgm:cxnLst>
    <dgm:cxn modelId="{1654C300-3227-479A-B558-F1D9F5586D21}" type="presOf" srcId="{DA0E91D3-B46A-4428-8F8C-B28146B67F2D}" destId="{4D2CD7F6-B643-4C87-BD57-28918EC29A71}" srcOrd="0" destOrd="0" presId="urn:microsoft.com/office/officeart/2018/2/layout/IconVerticalSolidList"/>
    <dgm:cxn modelId="{5E00AA06-E382-475B-8DFC-39F95335C7ED}" srcId="{0FD700C6-B2D0-4ED9-ADFB-80F36B3477DE}" destId="{94B18B50-3680-4C47-8AC2-84AB215A9263}" srcOrd="0" destOrd="0" parTransId="{F600AF7A-C6FB-415D-AB00-01AF0B711148}" sibTransId="{AA8E7452-9FE3-4FE9-A3B5-28EC524978D4}"/>
    <dgm:cxn modelId="{3368570A-D4AA-42BD-AA68-49218B4DB24F}" type="presOf" srcId="{0FD700C6-B2D0-4ED9-ADFB-80F36B3477DE}" destId="{65DE0636-2925-435E-B491-F013CC9F3410}" srcOrd="0" destOrd="0" presId="urn:microsoft.com/office/officeart/2018/2/layout/IconVerticalSolidList"/>
    <dgm:cxn modelId="{FD30FC2B-8624-4614-8229-586C043220BF}" type="presOf" srcId="{94B18B50-3680-4C47-8AC2-84AB215A9263}" destId="{7A46ED6D-2B75-46B6-AADF-477F8682484B}" srcOrd="0" destOrd="0" presId="urn:microsoft.com/office/officeart/2018/2/layout/IconVerticalSolidList"/>
    <dgm:cxn modelId="{ADF19043-56D9-40FD-A432-04280E141447}" srcId="{0FD700C6-B2D0-4ED9-ADFB-80F36B3477DE}" destId="{DA0E91D3-B46A-4428-8F8C-B28146B67F2D}" srcOrd="1" destOrd="0" parTransId="{07A79F2D-14D1-4859-BA77-A0D0FCB3C846}" sibTransId="{0AF04246-21CF-4EF2-B31D-D1D6548A9F19}"/>
    <dgm:cxn modelId="{7C54AB2B-3CBD-4F56-80E1-7BD8340D80FC}" type="presParOf" srcId="{65DE0636-2925-435E-B491-F013CC9F3410}" destId="{3C4CDB41-34AA-4929-B713-019823991524}" srcOrd="0" destOrd="0" presId="urn:microsoft.com/office/officeart/2018/2/layout/IconVerticalSolidList"/>
    <dgm:cxn modelId="{E6098DE4-4E1C-4FA5-A6B4-B9916493894A}" type="presParOf" srcId="{3C4CDB41-34AA-4929-B713-019823991524}" destId="{82E84BFB-0DE6-47D3-A64F-1AE763E2160A}" srcOrd="0" destOrd="0" presId="urn:microsoft.com/office/officeart/2018/2/layout/IconVerticalSolidList"/>
    <dgm:cxn modelId="{4151DD41-4882-446E-81F8-52D0ED94C7ED}" type="presParOf" srcId="{3C4CDB41-34AA-4929-B713-019823991524}" destId="{31AEA4FB-7448-4D76-A474-65F40F6AB615}" srcOrd="1" destOrd="0" presId="urn:microsoft.com/office/officeart/2018/2/layout/IconVerticalSolidList"/>
    <dgm:cxn modelId="{7A720E7E-BDB7-4208-9511-AC967D76B2CB}" type="presParOf" srcId="{3C4CDB41-34AA-4929-B713-019823991524}" destId="{71E764AC-2C20-46A5-93B2-DA9B808CFD22}" srcOrd="2" destOrd="0" presId="urn:microsoft.com/office/officeart/2018/2/layout/IconVerticalSolidList"/>
    <dgm:cxn modelId="{2BF6A0F1-C0BC-4D96-A694-761F5BE0471C}" type="presParOf" srcId="{3C4CDB41-34AA-4929-B713-019823991524}" destId="{7A46ED6D-2B75-46B6-AADF-477F8682484B}" srcOrd="3" destOrd="0" presId="urn:microsoft.com/office/officeart/2018/2/layout/IconVerticalSolidList"/>
    <dgm:cxn modelId="{096E8C6E-2243-432D-9515-FA4DB0BA8E44}" type="presParOf" srcId="{65DE0636-2925-435E-B491-F013CC9F3410}" destId="{C7279C87-2E4C-4700-BD79-18E3D52F2ECA}" srcOrd="1" destOrd="0" presId="urn:microsoft.com/office/officeart/2018/2/layout/IconVerticalSolidList"/>
    <dgm:cxn modelId="{593FAA65-3736-4242-9372-1D204CB9D9F0}" type="presParOf" srcId="{65DE0636-2925-435E-B491-F013CC9F3410}" destId="{C0AD3BF6-BA04-4DC1-B821-F2572159120E}" srcOrd="2" destOrd="0" presId="urn:microsoft.com/office/officeart/2018/2/layout/IconVerticalSolidList"/>
    <dgm:cxn modelId="{CCE1F6CC-9CE3-4476-9099-A5D91FC13CE5}" type="presParOf" srcId="{C0AD3BF6-BA04-4DC1-B821-F2572159120E}" destId="{A5D8CFBA-4B53-466E-B246-47A62D7E3CBE}" srcOrd="0" destOrd="0" presId="urn:microsoft.com/office/officeart/2018/2/layout/IconVerticalSolidList"/>
    <dgm:cxn modelId="{315B2B07-8F4B-4A63-8AF1-6F32EC840AD5}" type="presParOf" srcId="{C0AD3BF6-BA04-4DC1-B821-F2572159120E}" destId="{A153B5C0-4A24-4270-A8C6-57FE3EC20204}" srcOrd="1" destOrd="0" presId="urn:microsoft.com/office/officeart/2018/2/layout/IconVerticalSolidList"/>
    <dgm:cxn modelId="{3B604C28-1BA3-49C3-9944-00EFC967CE98}" type="presParOf" srcId="{C0AD3BF6-BA04-4DC1-B821-F2572159120E}" destId="{20F88FB5-B60F-458A-9BF4-7DB56184FB44}" srcOrd="2" destOrd="0" presId="urn:microsoft.com/office/officeart/2018/2/layout/IconVerticalSolidList"/>
    <dgm:cxn modelId="{88DAE006-9A78-477D-AB61-04CAC949653D}" type="presParOf" srcId="{C0AD3BF6-BA04-4DC1-B821-F2572159120E}" destId="{4D2CD7F6-B643-4C87-BD57-28918EC29A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FD700C6-B2D0-4ED9-ADFB-80F36B347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B18B50-3680-4C47-8AC2-84AB215A9263}">
      <dgm:prSet/>
      <dgm:spPr/>
      <dgm:t>
        <a:bodyPr/>
        <a:lstStyle/>
        <a:p>
          <a:pPr>
            <a:lnSpc>
              <a:spcPct val="100000"/>
            </a:lnSpc>
          </a:pPr>
          <a:r>
            <a:rPr lang="en-US" b="0" i="0" dirty="0"/>
            <a:t>Used for grouping a set of objects.</a:t>
          </a:r>
          <a:endParaRPr lang="en-US" b="1" dirty="0">
            <a:solidFill>
              <a:schemeClr val="tx1"/>
            </a:solidFill>
          </a:endParaRPr>
        </a:p>
      </dgm:t>
    </dgm:pt>
    <dgm:pt modelId="{F600AF7A-C6FB-415D-AB00-01AF0B711148}" type="parTrans" cxnId="{5E00AA06-E382-475B-8DFC-39F95335C7ED}">
      <dgm:prSet/>
      <dgm:spPr/>
      <dgm:t>
        <a:bodyPr/>
        <a:lstStyle/>
        <a:p>
          <a:endParaRPr lang="en-US"/>
        </a:p>
      </dgm:t>
    </dgm:pt>
    <dgm:pt modelId="{AA8E7452-9FE3-4FE9-A3B5-28EC524978D4}" type="sibTrans" cxnId="{5E00AA06-E382-475B-8DFC-39F95335C7ED}">
      <dgm:prSet/>
      <dgm:spPr/>
      <dgm:t>
        <a:bodyPr/>
        <a:lstStyle/>
        <a:p>
          <a:endParaRPr lang="en-US"/>
        </a:p>
      </dgm:t>
    </dgm:pt>
    <dgm:pt modelId="{DA0E91D3-B46A-4428-8F8C-B28146B67F2D}">
      <dgm:prSet/>
      <dgm:spPr/>
      <dgm:t>
        <a:bodyPr/>
        <a:lstStyle/>
        <a:p>
          <a:pPr>
            <a:lnSpc>
              <a:spcPct val="100000"/>
            </a:lnSpc>
          </a:pPr>
          <a:r>
            <a:rPr lang="en-US" b="1" i="0" dirty="0">
              <a:solidFill>
                <a:schemeClr val="tx1"/>
              </a:solidFill>
              <a:effectLst/>
              <a:latin typeface="Times New Roman" panose="02020603050405020304" pitchFamily="18" charset="0"/>
              <a:cs typeface="Times New Roman" panose="02020603050405020304" pitchFamily="18" charset="0"/>
            </a:rPr>
            <a:t>Hierarchical clustering.</a:t>
          </a:r>
          <a:endParaRPr lang="en-US" b="1" dirty="0">
            <a:solidFill>
              <a:schemeClr val="tx1"/>
            </a:solidFill>
          </a:endParaRPr>
        </a:p>
      </dgm:t>
    </dgm:pt>
    <dgm:pt modelId="{07A79F2D-14D1-4859-BA77-A0D0FCB3C846}" type="parTrans" cxnId="{ADF19043-56D9-40FD-A432-04280E141447}">
      <dgm:prSet/>
      <dgm:spPr/>
      <dgm:t>
        <a:bodyPr/>
        <a:lstStyle/>
        <a:p>
          <a:endParaRPr lang="en-US"/>
        </a:p>
      </dgm:t>
    </dgm:pt>
    <dgm:pt modelId="{0AF04246-21CF-4EF2-B31D-D1D6548A9F19}" type="sibTrans" cxnId="{ADF19043-56D9-40FD-A432-04280E141447}">
      <dgm:prSet/>
      <dgm:spPr/>
      <dgm:t>
        <a:bodyPr/>
        <a:lstStyle/>
        <a:p>
          <a:endParaRPr lang="en-US"/>
        </a:p>
      </dgm:t>
    </dgm:pt>
    <dgm:pt modelId="{E468F6ED-983C-EC4A-8BCC-78CF576A3E8D}">
      <dgm:prSet/>
      <dgm:spPr/>
      <dgm:t>
        <a:bodyPr/>
        <a:lstStyle/>
        <a:p>
          <a:pPr rtl="0">
            <a:lnSpc>
              <a:spcPct val="100000"/>
            </a:lnSpc>
          </a:pPr>
          <a:r>
            <a:rPr lang="en-US" b="1" dirty="0"/>
            <a:t>K-mean.</a:t>
          </a:r>
        </a:p>
      </dgm:t>
    </dgm:pt>
    <dgm:pt modelId="{81DEA226-DEF7-BF41-861A-372AD1D3FABE}" type="parTrans" cxnId="{17F15BF9-A956-484B-ADF2-8DDAA97DDCCA}">
      <dgm:prSet/>
      <dgm:spPr/>
      <dgm:t>
        <a:bodyPr/>
        <a:lstStyle/>
        <a:p>
          <a:endParaRPr lang="en-US"/>
        </a:p>
      </dgm:t>
    </dgm:pt>
    <dgm:pt modelId="{2A0C2144-7693-CC49-AC1E-62466B75665C}" type="sibTrans" cxnId="{17F15BF9-A956-484B-ADF2-8DDAA97DDCCA}">
      <dgm:prSet/>
      <dgm:spPr/>
      <dgm:t>
        <a:bodyPr/>
        <a:lstStyle/>
        <a:p>
          <a:endParaRPr lang="en-US"/>
        </a:p>
      </dgm:t>
    </dgm:pt>
    <dgm:pt modelId="{65DE0636-2925-435E-B491-F013CC9F3410}" type="pres">
      <dgm:prSet presAssocID="{0FD700C6-B2D0-4ED9-ADFB-80F36B3477DE}" presName="root" presStyleCnt="0">
        <dgm:presLayoutVars>
          <dgm:dir/>
          <dgm:resizeHandles val="exact"/>
        </dgm:presLayoutVars>
      </dgm:prSet>
      <dgm:spPr/>
    </dgm:pt>
    <dgm:pt modelId="{3C4CDB41-34AA-4929-B713-019823991524}" type="pres">
      <dgm:prSet presAssocID="{94B18B50-3680-4C47-8AC2-84AB215A9263}" presName="compNode" presStyleCnt="0"/>
      <dgm:spPr/>
    </dgm:pt>
    <dgm:pt modelId="{82E84BFB-0DE6-47D3-A64F-1AE763E2160A}" type="pres">
      <dgm:prSet presAssocID="{94B18B50-3680-4C47-8AC2-84AB215A9263}" presName="bgRect" presStyleLbl="bgShp" presStyleIdx="0" presStyleCnt="3"/>
      <dgm:spPr/>
    </dgm:pt>
    <dgm:pt modelId="{31AEA4FB-7448-4D76-A474-65F40F6AB615}" type="pres">
      <dgm:prSet presAssocID="{94B18B50-3680-4C47-8AC2-84AB215A9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1E764AC-2C20-46A5-93B2-DA9B808CFD22}" type="pres">
      <dgm:prSet presAssocID="{94B18B50-3680-4C47-8AC2-84AB215A9263}" presName="spaceRect" presStyleCnt="0"/>
      <dgm:spPr/>
    </dgm:pt>
    <dgm:pt modelId="{7A46ED6D-2B75-46B6-AADF-477F8682484B}" type="pres">
      <dgm:prSet presAssocID="{94B18B50-3680-4C47-8AC2-84AB215A9263}" presName="parTx" presStyleLbl="revTx" presStyleIdx="0" presStyleCnt="3">
        <dgm:presLayoutVars>
          <dgm:chMax val="0"/>
          <dgm:chPref val="0"/>
        </dgm:presLayoutVars>
      </dgm:prSet>
      <dgm:spPr/>
    </dgm:pt>
    <dgm:pt modelId="{C7279C87-2E4C-4700-BD79-18E3D52F2ECA}" type="pres">
      <dgm:prSet presAssocID="{AA8E7452-9FE3-4FE9-A3B5-28EC524978D4}" presName="sibTrans" presStyleCnt="0"/>
      <dgm:spPr/>
    </dgm:pt>
    <dgm:pt modelId="{A764740B-D675-D34A-8CEB-F079F594F8E5}" type="pres">
      <dgm:prSet presAssocID="{E468F6ED-983C-EC4A-8BCC-78CF576A3E8D}" presName="compNode" presStyleCnt="0"/>
      <dgm:spPr/>
    </dgm:pt>
    <dgm:pt modelId="{90178350-4DF2-FE49-A712-30CB71D90697}" type="pres">
      <dgm:prSet presAssocID="{E468F6ED-983C-EC4A-8BCC-78CF576A3E8D}" presName="bgRect" presStyleLbl="bgShp" presStyleIdx="1" presStyleCnt="3"/>
      <dgm:spPr/>
    </dgm:pt>
    <dgm:pt modelId="{163E1B47-84AE-EE4A-98BF-2F3455E5F9CB}" type="pres">
      <dgm:prSet presAssocID="{E468F6ED-983C-EC4A-8BCC-78CF576A3E8D}" presName="iconRect" presStyleLbl="node1" presStyleIdx="1" presStyleCnt="3"/>
      <dgm:spPr/>
    </dgm:pt>
    <dgm:pt modelId="{68CBAD79-C76C-FB46-A12F-944731256E7D}" type="pres">
      <dgm:prSet presAssocID="{E468F6ED-983C-EC4A-8BCC-78CF576A3E8D}" presName="spaceRect" presStyleCnt="0"/>
      <dgm:spPr/>
    </dgm:pt>
    <dgm:pt modelId="{5F882E99-97EA-7146-9C11-BAB4BA4D14D0}" type="pres">
      <dgm:prSet presAssocID="{E468F6ED-983C-EC4A-8BCC-78CF576A3E8D}" presName="parTx" presStyleLbl="revTx" presStyleIdx="1" presStyleCnt="3">
        <dgm:presLayoutVars>
          <dgm:chMax val="0"/>
          <dgm:chPref val="0"/>
        </dgm:presLayoutVars>
      </dgm:prSet>
      <dgm:spPr/>
    </dgm:pt>
    <dgm:pt modelId="{E23ABF7E-ED6F-1A4A-B2B8-B891FCA95965}" type="pres">
      <dgm:prSet presAssocID="{2A0C2144-7693-CC49-AC1E-62466B75665C}" presName="sibTrans" presStyleCnt="0"/>
      <dgm:spPr/>
    </dgm:pt>
    <dgm:pt modelId="{C0AD3BF6-BA04-4DC1-B821-F2572159120E}" type="pres">
      <dgm:prSet presAssocID="{DA0E91D3-B46A-4428-8F8C-B28146B67F2D}" presName="compNode" presStyleCnt="0"/>
      <dgm:spPr/>
    </dgm:pt>
    <dgm:pt modelId="{A5D8CFBA-4B53-466E-B246-47A62D7E3CBE}" type="pres">
      <dgm:prSet presAssocID="{DA0E91D3-B46A-4428-8F8C-B28146B67F2D}" presName="bgRect" presStyleLbl="bgShp" presStyleIdx="2" presStyleCnt="3"/>
      <dgm:spPr/>
    </dgm:pt>
    <dgm:pt modelId="{A153B5C0-4A24-4270-A8C6-57FE3EC20204}" type="pres">
      <dgm:prSet presAssocID="{DA0E91D3-B46A-4428-8F8C-B28146B67F2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0F88FB5-B60F-458A-9BF4-7DB56184FB44}" type="pres">
      <dgm:prSet presAssocID="{DA0E91D3-B46A-4428-8F8C-B28146B67F2D}" presName="spaceRect" presStyleCnt="0"/>
      <dgm:spPr/>
    </dgm:pt>
    <dgm:pt modelId="{4D2CD7F6-B643-4C87-BD57-28918EC29A71}" type="pres">
      <dgm:prSet presAssocID="{DA0E91D3-B46A-4428-8F8C-B28146B67F2D}" presName="parTx" presStyleLbl="revTx" presStyleIdx="2" presStyleCnt="3">
        <dgm:presLayoutVars>
          <dgm:chMax val="0"/>
          <dgm:chPref val="0"/>
        </dgm:presLayoutVars>
      </dgm:prSet>
      <dgm:spPr/>
    </dgm:pt>
  </dgm:ptLst>
  <dgm:cxnLst>
    <dgm:cxn modelId="{1654C300-3227-479A-B558-F1D9F5586D21}" type="presOf" srcId="{DA0E91D3-B46A-4428-8F8C-B28146B67F2D}" destId="{4D2CD7F6-B643-4C87-BD57-28918EC29A71}" srcOrd="0" destOrd="0" presId="urn:microsoft.com/office/officeart/2018/2/layout/IconVerticalSolidList"/>
    <dgm:cxn modelId="{5E00AA06-E382-475B-8DFC-39F95335C7ED}" srcId="{0FD700C6-B2D0-4ED9-ADFB-80F36B3477DE}" destId="{94B18B50-3680-4C47-8AC2-84AB215A9263}" srcOrd="0" destOrd="0" parTransId="{F600AF7A-C6FB-415D-AB00-01AF0B711148}" sibTransId="{AA8E7452-9FE3-4FE9-A3B5-28EC524978D4}"/>
    <dgm:cxn modelId="{3368570A-D4AA-42BD-AA68-49218B4DB24F}" type="presOf" srcId="{0FD700C6-B2D0-4ED9-ADFB-80F36B3477DE}" destId="{65DE0636-2925-435E-B491-F013CC9F3410}" srcOrd="0" destOrd="0" presId="urn:microsoft.com/office/officeart/2018/2/layout/IconVerticalSolidList"/>
    <dgm:cxn modelId="{FD30FC2B-8624-4614-8229-586C043220BF}" type="presOf" srcId="{94B18B50-3680-4C47-8AC2-84AB215A9263}" destId="{7A46ED6D-2B75-46B6-AADF-477F8682484B}" srcOrd="0" destOrd="0" presId="urn:microsoft.com/office/officeart/2018/2/layout/IconVerticalSolidList"/>
    <dgm:cxn modelId="{ADF19043-56D9-40FD-A432-04280E141447}" srcId="{0FD700C6-B2D0-4ED9-ADFB-80F36B3477DE}" destId="{DA0E91D3-B46A-4428-8F8C-B28146B67F2D}" srcOrd="2" destOrd="0" parTransId="{07A79F2D-14D1-4859-BA77-A0D0FCB3C846}" sibTransId="{0AF04246-21CF-4EF2-B31D-D1D6548A9F19}"/>
    <dgm:cxn modelId="{C4F88AC1-BE0B-654D-9807-C322C2A6B438}" type="presOf" srcId="{E468F6ED-983C-EC4A-8BCC-78CF576A3E8D}" destId="{5F882E99-97EA-7146-9C11-BAB4BA4D14D0}" srcOrd="0" destOrd="0" presId="urn:microsoft.com/office/officeart/2018/2/layout/IconVerticalSolidList"/>
    <dgm:cxn modelId="{17F15BF9-A956-484B-ADF2-8DDAA97DDCCA}" srcId="{0FD700C6-B2D0-4ED9-ADFB-80F36B3477DE}" destId="{E468F6ED-983C-EC4A-8BCC-78CF576A3E8D}" srcOrd="1" destOrd="0" parTransId="{81DEA226-DEF7-BF41-861A-372AD1D3FABE}" sibTransId="{2A0C2144-7693-CC49-AC1E-62466B75665C}"/>
    <dgm:cxn modelId="{7C54AB2B-3CBD-4F56-80E1-7BD8340D80FC}" type="presParOf" srcId="{65DE0636-2925-435E-B491-F013CC9F3410}" destId="{3C4CDB41-34AA-4929-B713-019823991524}" srcOrd="0" destOrd="0" presId="urn:microsoft.com/office/officeart/2018/2/layout/IconVerticalSolidList"/>
    <dgm:cxn modelId="{E6098DE4-4E1C-4FA5-A6B4-B9916493894A}" type="presParOf" srcId="{3C4CDB41-34AA-4929-B713-019823991524}" destId="{82E84BFB-0DE6-47D3-A64F-1AE763E2160A}" srcOrd="0" destOrd="0" presId="urn:microsoft.com/office/officeart/2018/2/layout/IconVerticalSolidList"/>
    <dgm:cxn modelId="{4151DD41-4882-446E-81F8-52D0ED94C7ED}" type="presParOf" srcId="{3C4CDB41-34AA-4929-B713-019823991524}" destId="{31AEA4FB-7448-4D76-A474-65F40F6AB615}" srcOrd="1" destOrd="0" presId="urn:microsoft.com/office/officeart/2018/2/layout/IconVerticalSolidList"/>
    <dgm:cxn modelId="{7A720E7E-BDB7-4208-9511-AC967D76B2CB}" type="presParOf" srcId="{3C4CDB41-34AA-4929-B713-019823991524}" destId="{71E764AC-2C20-46A5-93B2-DA9B808CFD22}" srcOrd="2" destOrd="0" presId="urn:microsoft.com/office/officeart/2018/2/layout/IconVerticalSolidList"/>
    <dgm:cxn modelId="{2BF6A0F1-C0BC-4D96-A694-761F5BE0471C}" type="presParOf" srcId="{3C4CDB41-34AA-4929-B713-019823991524}" destId="{7A46ED6D-2B75-46B6-AADF-477F8682484B}" srcOrd="3" destOrd="0" presId="urn:microsoft.com/office/officeart/2018/2/layout/IconVerticalSolidList"/>
    <dgm:cxn modelId="{096E8C6E-2243-432D-9515-FA4DB0BA8E44}" type="presParOf" srcId="{65DE0636-2925-435E-B491-F013CC9F3410}" destId="{C7279C87-2E4C-4700-BD79-18E3D52F2ECA}" srcOrd="1" destOrd="0" presId="urn:microsoft.com/office/officeart/2018/2/layout/IconVerticalSolidList"/>
    <dgm:cxn modelId="{09EFF3EF-9955-D14B-B887-A28664692416}" type="presParOf" srcId="{65DE0636-2925-435E-B491-F013CC9F3410}" destId="{A764740B-D675-D34A-8CEB-F079F594F8E5}" srcOrd="2" destOrd="0" presId="urn:microsoft.com/office/officeart/2018/2/layout/IconVerticalSolidList"/>
    <dgm:cxn modelId="{4E48CC1D-737B-4D49-86CD-4FA63DF75CBA}" type="presParOf" srcId="{A764740B-D675-D34A-8CEB-F079F594F8E5}" destId="{90178350-4DF2-FE49-A712-30CB71D90697}" srcOrd="0" destOrd="0" presId="urn:microsoft.com/office/officeart/2018/2/layout/IconVerticalSolidList"/>
    <dgm:cxn modelId="{9E89B9FF-C708-1243-9AB7-D85745AC1510}" type="presParOf" srcId="{A764740B-D675-D34A-8CEB-F079F594F8E5}" destId="{163E1B47-84AE-EE4A-98BF-2F3455E5F9CB}" srcOrd="1" destOrd="0" presId="urn:microsoft.com/office/officeart/2018/2/layout/IconVerticalSolidList"/>
    <dgm:cxn modelId="{263F5A00-E5DE-A64E-A377-BC5282960B59}" type="presParOf" srcId="{A764740B-D675-D34A-8CEB-F079F594F8E5}" destId="{68CBAD79-C76C-FB46-A12F-944731256E7D}" srcOrd="2" destOrd="0" presId="urn:microsoft.com/office/officeart/2018/2/layout/IconVerticalSolidList"/>
    <dgm:cxn modelId="{E7EC7542-AC3A-3F4E-8919-5164D9BE819D}" type="presParOf" srcId="{A764740B-D675-D34A-8CEB-F079F594F8E5}" destId="{5F882E99-97EA-7146-9C11-BAB4BA4D14D0}" srcOrd="3" destOrd="0" presId="urn:microsoft.com/office/officeart/2018/2/layout/IconVerticalSolidList"/>
    <dgm:cxn modelId="{A3F6CC4F-881F-B64E-A1D7-F9E2D28E5155}" type="presParOf" srcId="{65DE0636-2925-435E-B491-F013CC9F3410}" destId="{E23ABF7E-ED6F-1A4A-B2B8-B891FCA95965}" srcOrd="3" destOrd="0" presId="urn:microsoft.com/office/officeart/2018/2/layout/IconVerticalSolidList"/>
    <dgm:cxn modelId="{593FAA65-3736-4242-9372-1D204CB9D9F0}" type="presParOf" srcId="{65DE0636-2925-435E-B491-F013CC9F3410}" destId="{C0AD3BF6-BA04-4DC1-B821-F2572159120E}" srcOrd="4" destOrd="0" presId="urn:microsoft.com/office/officeart/2018/2/layout/IconVerticalSolidList"/>
    <dgm:cxn modelId="{CCE1F6CC-9CE3-4476-9099-A5D91FC13CE5}" type="presParOf" srcId="{C0AD3BF6-BA04-4DC1-B821-F2572159120E}" destId="{A5D8CFBA-4B53-466E-B246-47A62D7E3CBE}" srcOrd="0" destOrd="0" presId="urn:microsoft.com/office/officeart/2018/2/layout/IconVerticalSolidList"/>
    <dgm:cxn modelId="{315B2B07-8F4B-4A63-8AF1-6F32EC840AD5}" type="presParOf" srcId="{C0AD3BF6-BA04-4DC1-B821-F2572159120E}" destId="{A153B5C0-4A24-4270-A8C6-57FE3EC20204}" srcOrd="1" destOrd="0" presId="urn:microsoft.com/office/officeart/2018/2/layout/IconVerticalSolidList"/>
    <dgm:cxn modelId="{3B604C28-1BA3-49C3-9944-00EFC967CE98}" type="presParOf" srcId="{C0AD3BF6-BA04-4DC1-B821-F2572159120E}" destId="{20F88FB5-B60F-458A-9BF4-7DB56184FB44}" srcOrd="2" destOrd="0" presId="urn:microsoft.com/office/officeart/2018/2/layout/IconVerticalSolidList"/>
    <dgm:cxn modelId="{88DAE006-9A78-477D-AB61-04CAC949653D}" type="presParOf" srcId="{C0AD3BF6-BA04-4DC1-B821-F2572159120E}" destId="{4D2CD7F6-B643-4C87-BD57-28918EC29A71}"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FD700C6-B2D0-4ED9-ADFB-80F36B347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B18B50-3680-4C47-8AC2-84AB215A9263}">
      <dgm:prSet/>
      <dgm:spPr/>
      <dgm:t>
        <a:bodyPr/>
        <a:lstStyle/>
        <a:p>
          <a:pPr>
            <a:lnSpc>
              <a:spcPct val="100000"/>
            </a:lnSpc>
          </a:pPr>
          <a:r>
            <a:rPr lang="en-US" b="0" i="0" dirty="0">
              <a:effectLst/>
              <a:latin typeface="Söhne"/>
            </a:rPr>
            <a:t>Used to identify relationships between variables in large databases. </a:t>
          </a:r>
          <a:endParaRPr lang="en-US" b="1" dirty="0">
            <a:solidFill>
              <a:schemeClr val="tx1"/>
            </a:solidFill>
          </a:endParaRPr>
        </a:p>
      </dgm:t>
    </dgm:pt>
    <dgm:pt modelId="{F600AF7A-C6FB-415D-AB00-01AF0B711148}" type="parTrans" cxnId="{5E00AA06-E382-475B-8DFC-39F95335C7ED}">
      <dgm:prSet/>
      <dgm:spPr/>
      <dgm:t>
        <a:bodyPr/>
        <a:lstStyle/>
        <a:p>
          <a:endParaRPr lang="en-US"/>
        </a:p>
      </dgm:t>
    </dgm:pt>
    <dgm:pt modelId="{AA8E7452-9FE3-4FE9-A3B5-28EC524978D4}" type="sibTrans" cxnId="{5E00AA06-E382-475B-8DFC-39F95335C7ED}">
      <dgm:prSet/>
      <dgm:spPr/>
      <dgm:t>
        <a:bodyPr/>
        <a:lstStyle/>
        <a:p>
          <a:endParaRPr lang="en-US"/>
        </a:p>
      </dgm:t>
    </dgm:pt>
    <dgm:pt modelId="{0106A7E9-2A17-CB4D-AA9A-ECCD319149DF}">
      <dgm:prSet/>
      <dgm:spPr/>
      <dgm:t>
        <a:bodyPr/>
        <a:lstStyle/>
        <a:p>
          <a:pPr>
            <a:lnSpc>
              <a:spcPct val="100000"/>
            </a:lnSpc>
          </a:pPr>
          <a:r>
            <a:rPr lang="en-US" b="1" i="0" dirty="0">
              <a:effectLst/>
              <a:latin typeface="Söhne"/>
            </a:rPr>
            <a:t>Apriori algorithm.</a:t>
          </a:r>
          <a:endParaRPr lang="en-US" dirty="0"/>
        </a:p>
      </dgm:t>
    </dgm:pt>
    <dgm:pt modelId="{66D8CBE1-AF4A-C34A-B92C-99DE9014C2C7}" type="parTrans" cxnId="{E8EFFEEB-9502-7745-9679-9C47F5AF7FD5}">
      <dgm:prSet/>
      <dgm:spPr/>
      <dgm:t>
        <a:bodyPr/>
        <a:lstStyle/>
        <a:p>
          <a:endParaRPr lang="en-US"/>
        </a:p>
      </dgm:t>
    </dgm:pt>
    <dgm:pt modelId="{2D1BB715-6B20-A54F-AD19-E165FCCD04AB}" type="sibTrans" cxnId="{E8EFFEEB-9502-7745-9679-9C47F5AF7FD5}">
      <dgm:prSet/>
      <dgm:spPr/>
      <dgm:t>
        <a:bodyPr/>
        <a:lstStyle/>
        <a:p>
          <a:endParaRPr lang="en-US"/>
        </a:p>
      </dgm:t>
    </dgm:pt>
    <dgm:pt modelId="{65DE0636-2925-435E-B491-F013CC9F3410}" type="pres">
      <dgm:prSet presAssocID="{0FD700C6-B2D0-4ED9-ADFB-80F36B3477DE}" presName="root" presStyleCnt="0">
        <dgm:presLayoutVars>
          <dgm:dir/>
          <dgm:resizeHandles val="exact"/>
        </dgm:presLayoutVars>
      </dgm:prSet>
      <dgm:spPr/>
    </dgm:pt>
    <dgm:pt modelId="{3C4CDB41-34AA-4929-B713-019823991524}" type="pres">
      <dgm:prSet presAssocID="{94B18B50-3680-4C47-8AC2-84AB215A9263}" presName="compNode" presStyleCnt="0"/>
      <dgm:spPr/>
    </dgm:pt>
    <dgm:pt modelId="{82E84BFB-0DE6-47D3-A64F-1AE763E2160A}" type="pres">
      <dgm:prSet presAssocID="{94B18B50-3680-4C47-8AC2-84AB215A9263}" presName="bgRect" presStyleLbl="bgShp" presStyleIdx="0" presStyleCnt="2"/>
      <dgm:spPr/>
    </dgm:pt>
    <dgm:pt modelId="{31AEA4FB-7448-4D76-A474-65F40F6AB615}" type="pres">
      <dgm:prSet presAssocID="{94B18B50-3680-4C47-8AC2-84AB215A92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1E764AC-2C20-46A5-93B2-DA9B808CFD22}" type="pres">
      <dgm:prSet presAssocID="{94B18B50-3680-4C47-8AC2-84AB215A9263}" presName="spaceRect" presStyleCnt="0"/>
      <dgm:spPr/>
    </dgm:pt>
    <dgm:pt modelId="{7A46ED6D-2B75-46B6-AADF-477F8682484B}" type="pres">
      <dgm:prSet presAssocID="{94B18B50-3680-4C47-8AC2-84AB215A9263}" presName="parTx" presStyleLbl="revTx" presStyleIdx="0" presStyleCnt="2">
        <dgm:presLayoutVars>
          <dgm:chMax val="0"/>
          <dgm:chPref val="0"/>
        </dgm:presLayoutVars>
      </dgm:prSet>
      <dgm:spPr/>
    </dgm:pt>
    <dgm:pt modelId="{0D709C67-187E-ED42-A7A7-0619C87FA0F8}" type="pres">
      <dgm:prSet presAssocID="{AA8E7452-9FE3-4FE9-A3B5-28EC524978D4}" presName="sibTrans" presStyleCnt="0"/>
      <dgm:spPr/>
    </dgm:pt>
    <dgm:pt modelId="{4BBCCA80-C10E-5948-BAE4-9262C5F6D95D}" type="pres">
      <dgm:prSet presAssocID="{0106A7E9-2A17-CB4D-AA9A-ECCD319149DF}" presName="compNode" presStyleCnt="0"/>
      <dgm:spPr/>
    </dgm:pt>
    <dgm:pt modelId="{E87E3569-0F73-E943-A171-10509754E6F0}" type="pres">
      <dgm:prSet presAssocID="{0106A7E9-2A17-CB4D-AA9A-ECCD319149DF}" presName="bgRect" presStyleLbl="bgShp" presStyleIdx="1" presStyleCnt="2"/>
      <dgm:spPr/>
    </dgm:pt>
    <dgm:pt modelId="{FEBB4478-138A-3C49-8014-C4B336453837}" type="pres">
      <dgm:prSet presAssocID="{0106A7E9-2A17-CB4D-AA9A-ECCD319149DF}" presName="iconRect" presStyleLbl="node1" presStyleIdx="1" presStyleCnt="2"/>
      <dgm:spPr/>
    </dgm:pt>
    <dgm:pt modelId="{72F61428-C1DA-E842-9FCD-98B4374AF533}" type="pres">
      <dgm:prSet presAssocID="{0106A7E9-2A17-CB4D-AA9A-ECCD319149DF}" presName="spaceRect" presStyleCnt="0"/>
      <dgm:spPr/>
    </dgm:pt>
    <dgm:pt modelId="{7C99941F-AE6F-684F-9B9D-9D3934B49766}" type="pres">
      <dgm:prSet presAssocID="{0106A7E9-2A17-CB4D-AA9A-ECCD319149DF}" presName="parTx" presStyleLbl="revTx" presStyleIdx="1" presStyleCnt="2">
        <dgm:presLayoutVars>
          <dgm:chMax val="0"/>
          <dgm:chPref val="0"/>
        </dgm:presLayoutVars>
      </dgm:prSet>
      <dgm:spPr/>
    </dgm:pt>
  </dgm:ptLst>
  <dgm:cxnLst>
    <dgm:cxn modelId="{5E00AA06-E382-475B-8DFC-39F95335C7ED}" srcId="{0FD700C6-B2D0-4ED9-ADFB-80F36B3477DE}" destId="{94B18B50-3680-4C47-8AC2-84AB215A9263}" srcOrd="0" destOrd="0" parTransId="{F600AF7A-C6FB-415D-AB00-01AF0B711148}" sibTransId="{AA8E7452-9FE3-4FE9-A3B5-28EC524978D4}"/>
    <dgm:cxn modelId="{3368570A-D4AA-42BD-AA68-49218B4DB24F}" type="presOf" srcId="{0FD700C6-B2D0-4ED9-ADFB-80F36B3477DE}" destId="{65DE0636-2925-435E-B491-F013CC9F3410}" srcOrd="0" destOrd="0" presId="urn:microsoft.com/office/officeart/2018/2/layout/IconVerticalSolidList"/>
    <dgm:cxn modelId="{FD30FC2B-8624-4614-8229-586C043220BF}" type="presOf" srcId="{94B18B50-3680-4C47-8AC2-84AB215A9263}" destId="{7A46ED6D-2B75-46B6-AADF-477F8682484B}" srcOrd="0" destOrd="0" presId="urn:microsoft.com/office/officeart/2018/2/layout/IconVerticalSolidList"/>
    <dgm:cxn modelId="{93803174-B692-7F4E-9213-CEA23D99AD7D}" type="presOf" srcId="{0106A7E9-2A17-CB4D-AA9A-ECCD319149DF}" destId="{7C99941F-AE6F-684F-9B9D-9D3934B49766}" srcOrd="0" destOrd="0" presId="urn:microsoft.com/office/officeart/2018/2/layout/IconVerticalSolidList"/>
    <dgm:cxn modelId="{E8EFFEEB-9502-7745-9679-9C47F5AF7FD5}" srcId="{0FD700C6-B2D0-4ED9-ADFB-80F36B3477DE}" destId="{0106A7E9-2A17-CB4D-AA9A-ECCD319149DF}" srcOrd="1" destOrd="0" parTransId="{66D8CBE1-AF4A-C34A-B92C-99DE9014C2C7}" sibTransId="{2D1BB715-6B20-A54F-AD19-E165FCCD04AB}"/>
    <dgm:cxn modelId="{7C54AB2B-3CBD-4F56-80E1-7BD8340D80FC}" type="presParOf" srcId="{65DE0636-2925-435E-B491-F013CC9F3410}" destId="{3C4CDB41-34AA-4929-B713-019823991524}" srcOrd="0" destOrd="0" presId="urn:microsoft.com/office/officeart/2018/2/layout/IconVerticalSolidList"/>
    <dgm:cxn modelId="{E6098DE4-4E1C-4FA5-A6B4-B9916493894A}" type="presParOf" srcId="{3C4CDB41-34AA-4929-B713-019823991524}" destId="{82E84BFB-0DE6-47D3-A64F-1AE763E2160A}" srcOrd="0" destOrd="0" presId="urn:microsoft.com/office/officeart/2018/2/layout/IconVerticalSolidList"/>
    <dgm:cxn modelId="{4151DD41-4882-446E-81F8-52D0ED94C7ED}" type="presParOf" srcId="{3C4CDB41-34AA-4929-B713-019823991524}" destId="{31AEA4FB-7448-4D76-A474-65F40F6AB615}" srcOrd="1" destOrd="0" presId="urn:microsoft.com/office/officeart/2018/2/layout/IconVerticalSolidList"/>
    <dgm:cxn modelId="{7A720E7E-BDB7-4208-9511-AC967D76B2CB}" type="presParOf" srcId="{3C4CDB41-34AA-4929-B713-019823991524}" destId="{71E764AC-2C20-46A5-93B2-DA9B808CFD22}" srcOrd="2" destOrd="0" presId="urn:microsoft.com/office/officeart/2018/2/layout/IconVerticalSolidList"/>
    <dgm:cxn modelId="{2BF6A0F1-C0BC-4D96-A694-761F5BE0471C}" type="presParOf" srcId="{3C4CDB41-34AA-4929-B713-019823991524}" destId="{7A46ED6D-2B75-46B6-AADF-477F8682484B}" srcOrd="3" destOrd="0" presId="urn:microsoft.com/office/officeart/2018/2/layout/IconVerticalSolidList"/>
    <dgm:cxn modelId="{6D58D740-F5FA-8546-A3F0-ACFE1A855668}" type="presParOf" srcId="{65DE0636-2925-435E-B491-F013CC9F3410}" destId="{0D709C67-187E-ED42-A7A7-0619C87FA0F8}" srcOrd="1" destOrd="0" presId="urn:microsoft.com/office/officeart/2018/2/layout/IconVerticalSolidList"/>
    <dgm:cxn modelId="{E0F95A29-03F1-CB49-8D92-E1C3413CC228}" type="presParOf" srcId="{65DE0636-2925-435E-B491-F013CC9F3410}" destId="{4BBCCA80-C10E-5948-BAE4-9262C5F6D95D}" srcOrd="2" destOrd="0" presId="urn:microsoft.com/office/officeart/2018/2/layout/IconVerticalSolidList"/>
    <dgm:cxn modelId="{C7A3BDC2-B0E1-8E40-8E82-735662C4F056}" type="presParOf" srcId="{4BBCCA80-C10E-5948-BAE4-9262C5F6D95D}" destId="{E87E3569-0F73-E943-A171-10509754E6F0}" srcOrd="0" destOrd="0" presId="urn:microsoft.com/office/officeart/2018/2/layout/IconVerticalSolidList"/>
    <dgm:cxn modelId="{6AC23A9F-4F70-5F40-BE57-D89807EE207C}" type="presParOf" srcId="{4BBCCA80-C10E-5948-BAE4-9262C5F6D95D}" destId="{FEBB4478-138A-3C49-8014-C4B336453837}" srcOrd="1" destOrd="0" presId="urn:microsoft.com/office/officeart/2018/2/layout/IconVerticalSolidList"/>
    <dgm:cxn modelId="{98395FDC-F95B-DE4C-9BDF-72173C1121A2}" type="presParOf" srcId="{4BBCCA80-C10E-5948-BAE4-9262C5F6D95D}" destId="{72F61428-C1DA-E842-9FCD-98B4374AF533}" srcOrd="2" destOrd="0" presId="urn:microsoft.com/office/officeart/2018/2/layout/IconVerticalSolidList"/>
    <dgm:cxn modelId="{382E0114-BE5E-7940-B88C-859A5292CC70}" type="presParOf" srcId="{4BBCCA80-C10E-5948-BAE4-9262C5F6D95D}" destId="{7C99941F-AE6F-684F-9B9D-9D3934B497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FD700C6-B2D0-4ED9-ADFB-80F36B347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B18B50-3680-4C47-8AC2-84AB215A9263}">
      <dgm:prSet/>
      <dgm:spPr/>
      <dgm:t>
        <a:bodyPr/>
        <a:lstStyle/>
        <a:p>
          <a:pPr>
            <a:lnSpc>
              <a:spcPct val="100000"/>
            </a:lnSpc>
          </a:pPr>
          <a:r>
            <a:rPr lang="en-US" b="0" i="0" dirty="0"/>
            <a:t>Used to predict a range of numeric values based on historical data.</a:t>
          </a:r>
          <a:endParaRPr lang="en-US" b="1" dirty="0">
            <a:solidFill>
              <a:schemeClr val="tx1"/>
            </a:solidFill>
          </a:endParaRPr>
        </a:p>
      </dgm:t>
    </dgm:pt>
    <dgm:pt modelId="{F600AF7A-C6FB-415D-AB00-01AF0B711148}" type="parTrans" cxnId="{5E00AA06-E382-475B-8DFC-39F95335C7ED}">
      <dgm:prSet/>
      <dgm:spPr/>
      <dgm:t>
        <a:bodyPr/>
        <a:lstStyle/>
        <a:p>
          <a:endParaRPr lang="en-US"/>
        </a:p>
      </dgm:t>
    </dgm:pt>
    <dgm:pt modelId="{AA8E7452-9FE3-4FE9-A3B5-28EC524978D4}" type="sibTrans" cxnId="{5E00AA06-E382-475B-8DFC-39F95335C7ED}">
      <dgm:prSet/>
      <dgm:spPr/>
      <dgm:t>
        <a:bodyPr/>
        <a:lstStyle/>
        <a:p>
          <a:endParaRPr lang="en-US"/>
        </a:p>
      </dgm:t>
    </dgm:pt>
    <dgm:pt modelId="{DA0E91D3-B46A-4428-8F8C-B28146B67F2D}">
      <dgm:prSet/>
      <dgm:spPr/>
      <dgm:t>
        <a:bodyPr/>
        <a:lstStyle/>
        <a:p>
          <a:pPr>
            <a:lnSpc>
              <a:spcPct val="100000"/>
            </a:lnSpc>
          </a:pPr>
          <a:r>
            <a:rPr lang="en-US" b="1" i="0" dirty="0"/>
            <a:t>Linear regression.</a:t>
          </a:r>
          <a:endParaRPr lang="en-US" b="1" dirty="0">
            <a:solidFill>
              <a:schemeClr val="tx1"/>
            </a:solidFill>
          </a:endParaRPr>
        </a:p>
      </dgm:t>
    </dgm:pt>
    <dgm:pt modelId="{07A79F2D-14D1-4859-BA77-A0D0FCB3C846}" type="parTrans" cxnId="{ADF19043-56D9-40FD-A432-04280E141447}">
      <dgm:prSet/>
      <dgm:spPr/>
      <dgm:t>
        <a:bodyPr/>
        <a:lstStyle/>
        <a:p>
          <a:endParaRPr lang="en-US"/>
        </a:p>
      </dgm:t>
    </dgm:pt>
    <dgm:pt modelId="{0AF04246-21CF-4EF2-B31D-D1D6548A9F19}" type="sibTrans" cxnId="{ADF19043-56D9-40FD-A432-04280E141447}">
      <dgm:prSet/>
      <dgm:spPr/>
      <dgm:t>
        <a:bodyPr/>
        <a:lstStyle/>
        <a:p>
          <a:endParaRPr lang="en-US"/>
        </a:p>
      </dgm:t>
    </dgm:pt>
    <dgm:pt modelId="{CCD92B17-C4B6-CB43-80D3-E19362C510C0}">
      <dgm:prSet/>
      <dgm:spPr/>
      <dgm:t>
        <a:bodyPr/>
        <a:lstStyle/>
        <a:p>
          <a:pPr>
            <a:lnSpc>
              <a:spcPct val="100000"/>
            </a:lnSpc>
          </a:pPr>
          <a:r>
            <a:rPr lang="en-US" b="1" i="0" dirty="0"/>
            <a:t>Logistic regression.</a:t>
          </a:r>
          <a:endParaRPr lang="en-US" b="1" dirty="0"/>
        </a:p>
      </dgm:t>
    </dgm:pt>
    <dgm:pt modelId="{51F64B67-F730-4648-A858-75170D834362}" type="parTrans" cxnId="{4CBC0E84-AF66-A340-9AA3-8AF1C1C58938}">
      <dgm:prSet/>
      <dgm:spPr/>
      <dgm:t>
        <a:bodyPr/>
        <a:lstStyle/>
        <a:p>
          <a:endParaRPr lang="en-US"/>
        </a:p>
      </dgm:t>
    </dgm:pt>
    <dgm:pt modelId="{479DDE4B-E82D-6B4E-A995-E6E56B3EFE57}" type="sibTrans" cxnId="{4CBC0E84-AF66-A340-9AA3-8AF1C1C58938}">
      <dgm:prSet/>
      <dgm:spPr/>
      <dgm:t>
        <a:bodyPr/>
        <a:lstStyle/>
        <a:p>
          <a:endParaRPr lang="en-US"/>
        </a:p>
      </dgm:t>
    </dgm:pt>
    <dgm:pt modelId="{65DE0636-2925-435E-B491-F013CC9F3410}" type="pres">
      <dgm:prSet presAssocID="{0FD700C6-B2D0-4ED9-ADFB-80F36B3477DE}" presName="root" presStyleCnt="0">
        <dgm:presLayoutVars>
          <dgm:dir/>
          <dgm:resizeHandles val="exact"/>
        </dgm:presLayoutVars>
      </dgm:prSet>
      <dgm:spPr/>
    </dgm:pt>
    <dgm:pt modelId="{3C4CDB41-34AA-4929-B713-019823991524}" type="pres">
      <dgm:prSet presAssocID="{94B18B50-3680-4C47-8AC2-84AB215A9263}" presName="compNode" presStyleCnt="0"/>
      <dgm:spPr/>
    </dgm:pt>
    <dgm:pt modelId="{82E84BFB-0DE6-47D3-A64F-1AE763E2160A}" type="pres">
      <dgm:prSet presAssocID="{94B18B50-3680-4C47-8AC2-84AB215A9263}" presName="bgRect" presStyleLbl="bgShp" presStyleIdx="0" presStyleCnt="3"/>
      <dgm:spPr/>
    </dgm:pt>
    <dgm:pt modelId="{31AEA4FB-7448-4D76-A474-65F40F6AB615}" type="pres">
      <dgm:prSet presAssocID="{94B18B50-3680-4C47-8AC2-84AB215A9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1E764AC-2C20-46A5-93B2-DA9B808CFD22}" type="pres">
      <dgm:prSet presAssocID="{94B18B50-3680-4C47-8AC2-84AB215A9263}" presName="spaceRect" presStyleCnt="0"/>
      <dgm:spPr/>
    </dgm:pt>
    <dgm:pt modelId="{7A46ED6D-2B75-46B6-AADF-477F8682484B}" type="pres">
      <dgm:prSet presAssocID="{94B18B50-3680-4C47-8AC2-84AB215A9263}" presName="parTx" presStyleLbl="revTx" presStyleIdx="0" presStyleCnt="3">
        <dgm:presLayoutVars>
          <dgm:chMax val="0"/>
          <dgm:chPref val="0"/>
        </dgm:presLayoutVars>
      </dgm:prSet>
      <dgm:spPr/>
    </dgm:pt>
    <dgm:pt modelId="{C7279C87-2E4C-4700-BD79-18E3D52F2ECA}" type="pres">
      <dgm:prSet presAssocID="{AA8E7452-9FE3-4FE9-A3B5-28EC524978D4}" presName="sibTrans" presStyleCnt="0"/>
      <dgm:spPr/>
    </dgm:pt>
    <dgm:pt modelId="{C0AD3BF6-BA04-4DC1-B821-F2572159120E}" type="pres">
      <dgm:prSet presAssocID="{DA0E91D3-B46A-4428-8F8C-B28146B67F2D}" presName="compNode" presStyleCnt="0"/>
      <dgm:spPr/>
    </dgm:pt>
    <dgm:pt modelId="{A5D8CFBA-4B53-466E-B246-47A62D7E3CBE}" type="pres">
      <dgm:prSet presAssocID="{DA0E91D3-B46A-4428-8F8C-B28146B67F2D}" presName="bgRect" presStyleLbl="bgShp" presStyleIdx="1" presStyleCnt="3"/>
      <dgm:spPr/>
    </dgm:pt>
    <dgm:pt modelId="{A153B5C0-4A24-4270-A8C6-57FE3EC20204}" type="pres">
      <dgm:prSet presAssocID="{DA0E91D3-B46A-4428-8F8C-B28146B67F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0F88FB5-B60F-458A-9BF4-7DB56184FB44}" type="pres">
      <dgm:prSet presAssocID="{DA0E91D3-B46A-4428-8F8C-B28146B67F2D}" presName="spaceRect" presStyleCnt="0"/>
      <dgm:spPr/>
    </dgm:pt>
    <dgm:pt modelId="{4D2CD7F6-B643-4C87-BD57-28918EC29A71}" type="pres">
      <dgm:prSet presAssocID="{DA0E91D3-B46A-4428-8F8C-B28146B67F2D}" presName="parTx" presStyleLbl="revTx" presStyleIdx="1" presStyleCnt="3">
        <dgm:presLayoutVars>
          <dgm:chMax val="0"/>
          <dgm:chPref val="0"/>
        </dgm:presLayoutVars>
      </dgm:prSet>
      <dgm:spPr/>
    </dgm:pt>
    <dgm:pt modelId="{466AF37C-DC2D-E74E-90F0-080360F6D45E}" type="pres">
      <dgm:prSet presAssocID="{0AF04246-21CF-4EF2-B31D-D1D6548A9F19}" presName="sibTrans" presStyleCnt="0"/>
      <dgm:spPr/>
    </dgm:pt>
    <dgm:pt modelId="{9494BF18-F245-BB4F-A05D-076357189717}" type="pres">
      <dgm:prSet presAssocID="{CCD92B17-C4B6-CB43-80D3-E19362C510C0}" presName="compNode" presStyleCnt="0"/>
      <dgm:spPr/>
    </dgm:pt>
    <dgm:pt modelId="{36323766-9789-D44A-AD25-C77BA7592E4B}" type="pres">
      <dgm:prSet presAssocID="{CCD92B17-C4B6-CB43-80D3-E19362C510C0}" presName="bgRect" presStyleLbl="bgShp" presStyleIdx="2" presStyleCnt="3"/>
      <dgm:spPr/>
    </dgm:pt>
    <dgm:pt modelId="{42FBED46-2BD7-B24E-86DC-D9D25C344C22}" type="pres">
      <dgm:prSet presAssocID="{CCD92B17-C4B6-CB43-80D3-E19362C510C0}" presName="iconRect" presStyleLbl="node1" presStyleIdx="2" presStyleCnt="3"/>
      <dgm:spPr/>
    </dgm:pt>
    <dgm:pt modelId="{79FF8235-1387-E64A-9791-A44545724429}" type="pres">
      <dgm:prSet presAssocID="{CCD92B17-C4B6-CB43-80D3-E19362C510C0}" presName="spaceRect" presStyleCnt="0"/>
      <dgm:spPr/>
    </dgm:pt>
    <dgm:pt modelId="{B56FA484-7B3C-DF42-A945-8E87FD72C002}" type="pres">
      <dgm:prSet presAssocID="{CCD92B17-C4B6-CB43-80D3-E19362C510C0}" presName="parTx" presStyleLbl="revTx" presStyleIdx="2" presStyleCnt="3">
        <dgm:presLayoutVars>
          <dgm:chMax val="0"/>
          <dgm:chPref val="0"/>
        </dgm:presLayoutVars>
      </dgm:prSet>
      <dgm:spPr/>
    </dgm:pt>
  </dgm:ptLst>
  <dgm:cxnLst>
    <dgm:cxn modelId="{1654C300-3227-479A-B558-F1D9F5586D21}" type="presOf" srcId="{DA0E91D3-B46A-4428-8F8C-B28146B67F2D}" destId="{4D2CD7F6-B643-4C87-BD57-28918EC29A71}" srcOrd="0" destOrd="0" presId="urn:microsoft.com/office/officeart/2018/2/layout/IconVerticalSolidList"/>
    <dgm:cxn modelId="{5E00AA06-E382-475B-8DFC-39F95335C7ED}" srcId="{0FD700C6-B2D0-4ED9-ADFB-80F36B3477DE}" destId="{94B18B50-3680-4C47-8AC2-84AB215A9263}" srcOrd="0" destOrd="0" parTransId="{F600AF7A-C6FB-415D-AB00-01AF0B711148}" sibTransId="{AA8E7452-9FE3-4FE9-A3B5-28EC524978D4}"/>
    <dgm:cxn modelId="{3368570A-D4AA-42BD-AA68-49218B4DB24F}" type="presOf" srcId="{0FD700C6-B2D0-4ED9-ADFB-80F36B3477DE}" destId="{65DE0636-2925-435E-B491-F013CC9F3410}" srcOrd="0" destOrd="0" presId="urn:microsoft.com/office/officeart/2018/2/layout/IconVerticalSolidList"/>
    <dgm:cxn modelId="{FD30FC2B-8624-4614-8229-586C043220BF}" type="presOf" srcId="{94B18B50-3680-4C47-8AC2-84AB215A9263}" destId="{7A46ED6D-2B75-46B6-AADF-477F8682484B}" srcOrd="0" destOrd="0" presId="urn:microsoft.com/office/officeart/2018/2/layout/IconVerticalSolidList"/>
    <dgm:cxn modelId="{ADF19043-56D9-40FD-A432-04280E141447}" srcId="{0FD700C6-B2D0-4ED9-ADFB-80F36B3477DE}" destId="{DA0E91D3-B46A-4428-8F8C-B28146B67F2D}" srcOrd="1" destOrd="0" parTransId="{07A79F2D-14D1-4859-BA77-A0D0FCB3C846}" sibTransId="{0AF04246-21CF-4EF2-B31D-D1D6548A9F19}"/>
    <dgm:cxn modelId="{4CBC0E84-AF66-A340-9AA3-8AF1C1C58938}" srcId="{0FD700C6-B2D0-4ED9-ADFB-80F36B3477DE}" destId="{CCD92B17-C4B6-CB43-80D3-E19362C510C0}" srcOrd="2" destOrd="0" parTransId="{51F64B67-F730-4648-A858-75170D834362}" sibTransId="{479DDE4B-E82D-6B4E-A995-E6E56B3EFE57}"/>
    <dgm:cxn modelId="{143A399E-CD7B-EB45-96CC-DEC7F67C7463}" type="presOf" srcId="{CCD92B17-C4B6-CB43-80D3-E19362C510C0}" destId="{B56FA484-7B3C-DF42-A945-8E87FD72C002}" srcOrd="0" destOrd="0" presId="urn:microsoft.com/office/officeart/2018/2/layout/IconVerticalSolidList"/>
    <dgm:cxn modelId="{7C54AB2B-3CBD-4F56-80E1-7BD8340D80FC}" type="presParOf" srcId="{65DE0636-2925-435E-B491-F013CC9F3410}" destId="{3C4CDB41-34AA-4929-B713-019823991524}" srcOrd="0" destOrd="0" presId="urn:microsoft.com/office/officeart/2018/2/layout/IconVerticalSolidList"/>
    <dgm:cxn modelId="{E6098DE4-4E1C-4FA5-A6B4-B9916493894A}" type="presParOf" srcId="{3C4CDB41-34AA-4929-B713-019823991524}" destId="{82E84BFB-0DE6-47D3-A64F-1AE763E2160A}" srcOrd="0" destOrd="0" presId="urn:microsoft.com/office/officeart/2018/2/layout/IconVerticalSolidList"/>
    <dgm:cxn modelId="{4151DD41-4882-446E-81F8-52D0ED94C7ED}" type="presParOf" srcId="{3C4CDB41-34AA-4929-B713-019823991524}" destId="{31AEA4FB-7448-4D76-A474-65F40F6AB615}" srcOrd="1" destOrd="0" presId="urn:microsoft.com/office/officeart/2018/2/layout/IconVerticalSolidList"/>
    <dgm:cxn modelId="{7A720E7E-BDB7-4208-9511-AC967D76B2CB}" type="presParOf" srcId="{3C4CDB41-34AA-4929-B713-019823991524}" destId="{71E764AC-2C20-46A5-93B2-DA9B808CFD22}" srcOrd="2" destOrd="0" presId="urn:microsoft.com/office/officeart/2018/2/layout/IconVerticalSolidList"/>
    <dgm:cxn modelId="{2BF6A0F1-C0BC-4D96-A694-761F5BE0471C}" type="presParOf" srcId="{3C4CDB41-34AA-4929-B713-019823991524}" destId="{7A46ED6D-2B75-46B6-AADF-477F8682484B}" srcOrd="3" destOrd="0" presId="urn:microsoft.com/office/officeart/2018/2/layout/IconVerticalSolidList"/>
    <dgm:cxn modelId="{096E8C6E-2243-432D-9515-FA4DB0BA8E44}" type="presParOf" srcId="{65DE0636-2925-435E-B491-F013CC9F3410}" destId="{C7279C87-2E4C-4700-BD79-18E3D52F2ECA}" srcOrd="1" destOrd="0" presId="urn:microsoft.com/office/officeart/2018/2/layout/IconVerticalSolidList"/>
    <dgm:cxn modelId="{593FAA65-3736-4242-9372-1D204CB9D9F0}" type="presParOf" srcId="{65DE0636-2925-435E-B491-F013CC9F3410}" destId="{C0AD3BF6-BA04-4DC1-B821-F2572159120E}" srcOrd="2" destOrd="0" presId="urn:microsoft.com/office/officeart/2018/2/layout/IconVerticalSolidList"/>
    <dgm:cxn modelId="{CCE1F6CC-9CE3-4476-9099-A5D91FC13CE5}" type="presParOf" srcId="{C0AD3BF6-BA04-4DC1-B821-F2572159120E}" destId="{A5D8CFBA-4B53-466E-B246-47A62D7E3CBE}" srcOrd="0" destOrd="0" presId="urn:microsoft.com/office/officeart/2018/2/layout/IconVerticalSolidList"/>
    <dgm:cxn modelId="{315B2B07-8F4B-4A63-8AF1-6F32EC840AD5}" type="presParOf" srcId="{C0AD3BF6-BA04-4DC1-B821-F2572159120E}" destId="{A153B5C0-4A24-4270-A8C6-57FE3EC20204}" srcOrd="1" destOrd="0" presId="urn:microsoft.com/office/officeart/2018/2/layout/IconVerticalSolidList"/>
    <dgm:cxn modelId="{3B604C28-1BA3-49C3-9944-00EFC967CE98}" type="presParOf" srcId="{C0AD3BF6-BA04-4DC1-B821-F2572159120E}" destId="{20F88FB5-B60F-458A-9BF4-7DB56184FB44}" srcOrd="2" destOrd="0" presId="urn:microsoft.com/office/officeart/2018/2/layout/IconVerticalSolidList"/>
    <dgm:cxn modelId="{88DAE006-9A78-477D-AB61-04CAC949653D}" type="presParOf" srcId="{C0AD3BF6-BA04-4DC1-B821-F2572159120E}" destId="{4D2CD7F6-B643-4C87-BD57-28918EC29A71}" srcOrd="3" destOrd="0" presId="urn:microsoft.com/office/officeart/2018/2/layout/IconVerticalSolidList"/>
    <dgm:cxn modelId="{5430C992-0819-CB41-8777-41CEA27871DF}" type="presParOf" srcId="{65DE0636-2925-435E-B491-F013CC9F3410}" destId="{466AF37C-DC2D-E74E-90F0-080360F6D45E}" srcOrd="3" destOrd="0" presId="urn:microsoft.com/office/officeart/2018/2/layout/IconVerticalSolidList"/>
    <dgm:cxn modelId="{97E93054-DABC-1B42-B532-330114CB055F}" type="presParOf" srcId="{65DE0636-2925-435E-B491-F013CC9F3410}" destId="{9494BF18-F245-BB4F-A05D-076357189717}" srcOrd="4" destOrd="0" presId="urn:microsoft.com/office/officeart/2018/2/layout/IconVerticalSolidList"/>
    <dgm:cxn modelId="{FCF76CC2-F6E8-4B49-9571-470E4D12AA48}" type="presParOf" srcId="{9494BF18-F245-BB4F-A05D-076357189717}" destId="{36323766-9789-D44A-AD25-C77BA7592E4B}" srcOrd="0" destOrd="0" presId="urn:microsoft.com/office/officeart/2018/2/layout/IconVerticalSolidList"/>
    <dgm:cxn modelId="{012A9641-8DFD-994D-BE4C-226C48DD1E5F}" type="presParOf" srcId="{9494BF18-F245-BB4F-A05D-076357189717}" destId="{42FBED46-2BD7-B24E-86DC-D9D25C344C22}" srcOrd="1" destOrd="0" presId="urn:microsoft.com/office/officeart/2018/2/layout/IconVerticalSolidList"/>
    <dgm:cxn modelId="{3E2DF5AF-80BF-FE41-B1F9-94F4CCF082F9}" type="presParOf" srcId="{9494BF18-F245-BB4F-A05D-076357189717}" destId="{79FF8235-1387-E64A-9791-A44545724429}" srcOrd="2" destOrd="0" presId="urn:microsoft.com/office/officeart/2018/2/layout/IconVerticalSolidList"/>
    <dgm:cxn modelId="{52C86FEC-2A2C-0846-8283-1A9A8E4232A3}" type="presParOf" srcId="{9494BF18-F245-BB4F-A05D-076357189717}" destId="{B56FA484-7B3C-DF42-A945-8E87FD72C002}"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4E4C982-D4A3-4ABD-B543-8AA2E8DD795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66B4C41-8938-4EBF-B7B7-F2A80D4DC7D2}">
      <dgm:prSet/>
      <dgm:spPr/>
      <dgm:t>
        <a:bodyPr/>
        <a:lstStyle/>
        <a:p>
          <a:pPr>
            <a:lnSpc>
              <a:spcPct val="100000"/>
            </a:lnSpc>
          </a:pPr>
          <a:r>
            <a:rPr lang="en-US" b="1"/>
            <a:t>1-</a:t>
          </a:r>
          <a:r>
            <a:rPr lang="en-US" b="1" i="0"/>
            <a:t>Data Preprocessing: </a:t>
          </a:r>
          <a:r>
            <a:rPr lang="en-US" b="0" i="0"/>
            <a:t>cleaning data</a:t>
          </a:r>
          <a:endParaRPr lang="en-US"/>
        </a:p>
      </dgm:t>
    </dgm:pt>
    <dgm:pt modelId="{149A4FEB-AFA3-4B71-B04A-D4903DBAEA9D}" type="parTrans" cxnId="{182451BF-272A-4539-9485-966906D4BF6D}">
      <dgm:prSet/>
      <dgm:spPr/>
      <dgm:t>
        <a:bodyPr/>
        <a:lstStyle/>
        <a:p>
          <a:endParaRPr lang="en-US"/>
        </a:p>
      </dgm:t>
    </dgm:pt>
    <dgm:pt modelId="{BCACDC14-2D70-42F5-AF9A-53E5E22B7CFF}" type="sibTrans" cxnId="{182451BF-272A-4539-9485-966906D4BF6D}">
      <dgm:prSet/>
      <dgm:spPr/>
      <dgm:t>
        <a:bodyPr/>
        <a:lstStyle/>
        <a:p>
          <a:pPr>
            <a:lnSpc>
              <a:spcPct val="100000"/>
            </a:lnSpc>
          </a:pPr>
          <a:endParaRPr lang="en-US"/>
        </a:p>
      </dgm:t>
    </dgm:pt>
    <dgm:pt modelId="{3CAD5E64-0D53-40BE-9F36-AF86626C1F6A}">
      <dgm:prSet/>
      <dgm:spPr/>
      <dgm:t>
        <a:bodyPr/>
        <a:lstStyle/>
        <a:p>
          <a:pPr>
            <a:lnSpc>
              <a:spcPct val="100000"/>
            </a:lnSpc>
          </a:pPr>
          <a:r>
            <a:rPr lang="en-US" b="1"/>
            <a:t>2-</a:t>
          </a:r>
          <a:r>
            <a:rPr lang="en-US" b="1" i="0"/>
            <a:t>Data Transformation: </a:t>
          </a:r>
          <a:r>
            <a:rPr lang="en-US" b="0" i="0"/>
            <a:t>transforming data into an analysis-ready format</a:t>
          </a:r>
          <a:endParaRPr lang="en-US"/>
        </a:p>
      </dgm:t>
    </dgm:pt>
    <dgm:pt modelId="{C43745D2-D527-4499-84F5-5364D1485399}" type="parTrans" cxnId="{C0D84943-C8D5-492C-9445-19EC191D099E}">
      <dgm:prSet/>
      <dgm:spPr/>
      <dgm:t>
        <a:bodyPr/>
        <a:lstStyle/>
        <a:p>
          <a:endParaRPr lang="en-US"/>
        </a:p>
      </dgm:t>
    </dgm:pt>
    <dgm:pt modelId="{76CC2A87-78CA-4C75-9172-6AB6CFA3A2D7}" type="sibTrans" cxnId="{C0D84943-C8D5-492C-9445-19EC191D099E}">
      <dgm:prSet/>
      <dgm:spPr/>
      <dgm:t>
        <a:bodyPr/>
        <a:lstStyle/>
        <a:p>
          <a:pPr>
            <a:lnSpc>
              <a:spcPct val="100000"/>
            </a:lnSpc>
          </a:pPr>
          <a:endParaRPr lang="en-US"/>
        </a:p>
      </dgm:t>
    </dgm:pt>
    <dgm:pt modelId="{646EA9AE-3827-4F5A-BD46-C92535CB4EF5}">
      <dgm:prSet/>
      <dgm:spPr/>
      <dgm:t>
        <a:bodyPr/>
        <a:lstStyle/>
        <a:p>
          <a:pPr>
            <a:lnSpc>
              <a:spcPct val="100000"/>
            </a:lnSpc>
          </a:pPr>
          <a:r>
            <a:rPr lang="en-US" b="1"/>
            <a:t>3-</a:t>
          </a:r>
          <a:r>
            <a:rPr lang="en-US" b="1" i="0"/>
            <a:t>Feature Selection: </a:t>
          </a:r>
          <a:r>
            <a:rPr lang="en-US" b="0" i="0"/>
            <a:t>Selecting the features that are most important for analysis</a:t>
          </a:r>
          <a:endParaRPr lang="en-US"/>
        </a:p>
      </dgm:t>
    </dgm:pt>
    <dgm:pt modelId="{BB5390D8-D4C1-423D-8945-3C510F08EE40}" type="parTrans" cxnId="{00D4C8EC-CB72-4213-AD13-1BBF03B0616C}">
      <dgm:prSet/>
      <dgm:spPr/>
      <dgm:t>
        <a:bodyPr/>
        <a:lstStyle/>
        <a:p>
          <a:endParaRPr lang="en-US"/>
        </a:p>
      </dgm:t>
    </dgm:pt>
    <dgm:pt modelId="{183E3221-ED33-4919-B518-535C6A16A359}" type="sibTrans" cxnId="{00D4C8EC-CB72-4213-AD13-1BBF03B0616C}">
      <dgm:prSet/>
      <dgm:spPr/>
      <dgm:t>
        <a:bodyPr/>
        <a:lstStyle/>
        <a:p>
          <a:pPr>
            <a:lnSpc>
              <a:spcPct val="100000"/>
            </a:lnSpc>
          </a:pPr>
          <a:endParaRPr lang="en-US"/>
        </a:p>
      </dgm:t>
    </dgm:pt>
    <dgm:pt modelId="{044D1B14-52DA-4CDF-B91A-4E184AF82147}">
      <dgm:prSet/>
      <dgm:spPr/>
      <dgm:t>
        <a:bodyPr/>
        <a:lstStyle/>
        <a:p>
          <a:pPr>
            <a:lnSpc>
              <a:spcPct val="100000"/>
            </a:lnSpc>
          </a:pPr>
          <a:r>
            <a:rPr lang="en-US" b="1"/>
            <a:t>4- Information Extraction: </a:t>
          </a:r>
          <a:r>
            <a:rPr lang="en-US"/>
            <a:t>It divides text into tokens and takes just the important words by the task of IE which makes Feature selection -&gt; Feature extraction -&gt; Named entity recognition it extracts entities from the text and analyzes their relationships but it just works with names.</a:t>
          </a:r>
        </a:p>
      </dgm:t>
    </dgm:pt>
    <dgm:pt modelId="{7D6A1799-A3DC-4E6F-AB16-22AE977C25CA}" type="parTrans" cxnId="{8578A246-5456-4D1E-92A8-D1E30158E589}">
      <dgm:prSet/>
      <dgm:spPr/>
      <dgm:t>
        <a:bodyPr/>
        <a:lstStyle/>
        <a:p>
          <a:endParaRPr lang="en-US"/>
        </a:p>
      </dgm:t>
    </dgm:pt>
    <dgm:pt modelId="{CC6793EC-0163-41E8-9D4B-696A3E61D00B}" type="sibTrans" cxnId="{8578A246-5456-4D1E-92A8-D1E30158E589}">
      <dgm:prSet/>
      <dgm:spPr/>
      <dgm:t>
        <a:bodyPr/>
        <a:lstStyle/>
        <a:p>
          <a:endParaRPr lang="en-US"/>
        </a:p>
      </dgm:t>
    </dgm:pt>
    <dgm:pt modelId="{C37EDABB-5C2E-4EAA-84DF-8486520D6D12}" type="pres">
      <dgm:prSet presAssocID="{74E4C982-D4A3-4ABD-B543-8AA2E8DD795C}" presName="root" presStyleCnt="0">
        <dgm:presLayoutVars>
          <dgm:dir/>
          <dgm:resizeHandles val="exact"/>
        </dgm:presLayoutVars>
      </dgm:prSet>
      <dgm:spPr/>
    </dgm:pt>
    <dgm:pt modelId="{A3B1F4D9-AAEC-4025-8BD7-831E237ED86E}" type="pres">
      <dgm:prSet presAssocID="{74E4C982-D4A3-4ABD-B543-8AA2E8DD795C}" presName="container" presStyleCnt="0">
        <dgm:presLayoutVars>
          <dgm:dir/>
          <dgm:resizeHandles val="exact"/>
        </dgm:presLayoutVars>
      </dgm:prSet>
      <dgm:spPr/>
    </dgm:pt>
    <dgm:pt modelId="{9D580795-2FE1-49C0-9B91-009220BA5D00}" type="pres">
      <dgm:prSet presAssocID="{966B4C41-8938-4EBF-B7B7-F2A80D4DC7D2}" presName="compNode" presStyleCnt="0"/>
      <dgm:spPr/>
    </dgm:pt>
    <dgm:pt modelId="{EC92A569-9F36-4CC8-99B6-AE0DF7DA99A9}" type="pres">
      <dgm:prSet presAssocID="{966B4C41-8938-4EBF-B7B7-F2A80D4DC7D2}" presName="iconBgRect" presStyleLbl="bgShp" presStyleIdx="0" presStyleCnt="4"/>
      <dgm:spPr/>
    </dgm:pt>
    <dgm:pt modelId="{D95AA10A-1089-4929-A414-D2465A4BF856}" type="pres">
      <dgm:prSet presAssocID="{966B4C41-8938-4EBF-B7B7-F2A80D4DC7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9C32860B-85D1-4487-AF21-B78B39516198}" type="pres">
      <dgm:prSet presAssocID="{966B4C41-8938-4EBF-B7B7-F2A80D4DC7D2}" presName="spaceRect" presStyleCnt="0"/>
      <dgm:spPr/>
    </dgm:pt>
    <dgm:pt modelId="{5B28580C-DDEB-4CD4-A4FE-AE105D5C8C03}" type="pres">
      <dgm:prSet presAssocID="{966B4C41-8938-4EBF-B7B7-F2A80D4DC7D2}" presName="textRect" presStyleLbl="revTx" presStyleIdx="0" presStyleCnt="4">
        <dgm:presLayoutVars>
          <dgm:chMax val="1"/>
          <dgm:chPref val="1"/>
        </dgm:presLayoutVars>
      </dgm:prSet>
      <dgm:spPr/>
    </dgm:pt>
    <dgm:pt modelId="{C09ED16D-E600-4480-A765-4A109A5B0C3E}" type="pres">
      <dgm:prSet presAssocID="{BCACDC14-2D70-42F5-AF9A-53E5E22B7CFF}" presName="sibTrans" presStyleLbl="sibTrans2D1" presStyleIdx="0" presStyleCnt="0"/>
      <dgm:spPr/>
    </dgm:pt>
    <dgm:pt modelId="{22481556-9B8E-4A06-ACCF-4E899A521437}" type="pres">
      <dgm:prSet presAssocID="{3CAD5E64-0D53-40BE-9F36-AF86626C1F6A}" presName="compNode" presStyleCnt="0"/>
      <dgm:spPr/>
    </dgm:pt>
    <dgm:pt modelId="{CDB1B819-BA5B-40A4-AA45-091CFBC22FB1}" type="pres">
      <dgm:prSet presAssocID="{3CAD5E64-0D53-40BE-9F36-AF86626C1F6A}" presName="iconBgRect" presStyleLbl="bgShp" presStyleIdx="1" presStyleCnt="4"/>
      <dgm:spPr/>
    </dgm:pt>
    <dgm:pt modelId="{7988BF35-0FF7-489A-9A04-061054C564FB}" type="pres">
      <dgm:prSet presAssocID="{3CAD5E64-0D53-40BE-9F36-AF86626C1F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3C1A79E-84C9-4958-A892-F5C3D16BC3E8}" type="pres">
      <dgm:prSet presAssocID="{3CAD5E64-0D53-40BE-9F36-AF86626C1F6A}" presName="spaceRect" presStyleCnt="0"/>
      <dgm:spPr/>
    </dgm:pt>
    <dgm:pt modelId="{308376E5-BF3E-4C2B-A4C8-33E2A5D9E0E1}" type="pres">
      <dgm:prSet presAssocID="{3CAD5E64-0D53-40BE-9F36-AF86626C1F6A}" presName="textRect" presStyleLbl="revTx" presStyleIdx="1" presStyleCnt="4">
        <dgm:presLayoutVars>
          <dgm:chMax val="1"/>
          <dgm:chPref val="1"/>
        </dgm:presLayoutVars>
      </dgm:prSet>
      <dgm:spPr/>
    </dgm:pt>
    <dgm:pt modelId="{82D54E97-579B-4DA8-9057-3CF1D05A87FC}" type="pres">
      <dgm:prSet presAssocID="{76CC2A87-78CA-4C75-9172-6AB6CFA3A2D7}" presName="sibTrans" presStyleLbl="sibTrans2D1" presStyleIdx="0" presStyleCnt="0"/>
      <dgm:spPr/>
    </dgm:pt>
    <dgm:pt modelId="{70F1664D-BCD2-44BA-B2CD-7B1EA220E53B}" type="pres">
      <dgm:prSet presAssocID="{646EA9AE-3827-4F5A-BD46-C92535CB4EF5}" presName="compNode" presStyleCnt="0"/>
      <dgm:spPr/>
    </dgm:pt>
    <dgm:pt modelId="{F984FE18-03A7-42A6-8CD8-B0E46CBEBAAB}" type="pres">
      <dgm:prSet presAssocID="{646EA9AE-3827-4F5A-BD46-C92535CB4EF5}" presName="iconBgRect" presStyleLbl="bgShp" presStyleIdx="2" presStyleCnt="4"/>
      <dgm:spPr/>
    </dgm:pt>
    <dgm:pt modelId="{DB310B3F-BAE2-4E67-B9D3-4FFAC0E13E52}" type="pres">
      <dgm:prSet presAssocID="{646EA9AE-3827-4F5A-BD46-C92535CB4E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278F8B6-725C-4138-B446-95FE217783D7}" type="pres">
      <dgm:prSet presAssocID="{646EA9AE-3827-4F5A-BD46-C92535CB4EF5}" presName="spaceRect" presStyleCnt="0"/>
      <dgm:spPr/>
    </dgm:pt>
    <dgm:pt modelId="{41326A65-9668-4086-A8BE-F62C3254EAEC}" type="pres">
      <dgm:prSet presAssocID="{646EA9AE-3827-4F5A-BD46-C92535CB4EF5}" presName="textRect" presStyleLbl="revTx" presStyleIdx="2" presStyleCnt="4">
        <dgm:presLayoutVars>
          <dgm:chMax val="1"/>
          <dgm:chPref val="1"/>
        </dgm:presLayoutVars>
      </dgm:prSet>
      <dgm:spPr/>
    </dgm:pt>
    <dgm:pt modelId="{1E6F7426-4D37-4177-8512-05CE872AEED4}" type="pres">
      <dgm:prSet presAssocID="{183E3221-ED33-4919-B518-535C6A16A359}" presName="sibTrans" presStyleLbl="sibTrans2D1" presStyleIdx="0" presStyleCnt="0"/>
      <dgm:spPr/>
    </dgm:pt>
    <dgm:pt modelId="{BEDBAA3F-F2DD-4BAF-8FF3-043ACBCDB552}" type="pres">
      <dgm:prSet presAssocID="{044D1B14-52DA-4CDF-B91A-4E184AF82147}" presName="compNode" presStyleCnt="0"/>
      <dgm:spPr/>
    </dgm:pt>
    <dgm:pt modelId="{650453B4-1D77-4E90-8552-DFE4D8559CE4}" type="pres">
      <dgm:prSet presAssocID="{044D1B14-52DA-4CDF-B91A-4E184AF82147}" presName="iconBgRect" presStyleLbl="bgShp" presStyleIdx="3" presStyleCnt="4"/>
      <dgm:spPr/>
    </dgm:pt>
    <dgm:pt modelId="{023161A4-85CB-4212-BE77-B32563100C32}" type="pres">
      <dgm:prSet presAssocID="{044D1B14-52DA-4CDF-B91A-4E184AF821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13C55F66-5D01-4E08-836B-A2FA89131EED}" type="pres">
      <dgm:prSet presAssocID="{044D1B14-52DA-4CDF-B91A-4E184AF82147}" presName="spaceRect" presStyleCnt="0"/>
      <dgm:spPr/>
    </dgm:pt>
    <dgm:pt modelId="{87DA02C7-A7E5-4764-8581-63CF2A912250}" type="pres">
      <dgm:prSet presAssocID="{044D1B14-52DA-4CDF-B91A-4E184AF82147}" presName="textRect" presStyleLbl="revTx" presStyleIdx="3" presStyleCnt="4">
        <dgm:presLayoutVars>
          <dgm:chMax val="1"/>
          <dgm:chPref val="1"/>
        </dgm:presLayoutVars>
      </dgm:prSet>
      <dgm:spPr/>
    </dgm:pt>
  </dgm:ptLst>
  <dgm:cxnLst>
    <dgm:cxn modelId="{BC6F0814-1EA2-4EA7-BC3D-26E1286677EF}" type="presOf" srcId="{74E4C982-D4A3-4ABD-B543-8AA2E8DD795C}" destId="{C37EDABB-5C2E-4EAA-84DF-8486520D6D12}" srcOrd="0" destOrd="0" presId="urn:microsoft.com/office/officeart/2018/2/layout/IconCircleList"/>
    <dgm:cxn modelId="{2D184F14-FBC0-42AA-B4AA-3BE8DF91CC30}" type="presOf" srcId="{646EA9AE-3827-4F5A-BD46-C92535CB4EF5}" destId="{41326A65-9668-4086-A8BE-F62C3254EAEC}" srcOrd="0" destOrd="0" presId="urn:microsoft.com/office/officeart/2018/2/layout/IconCircleList"/>
    <dgm:cxn modelId="{83EC5C2B-A694-435B-812A-DF1F15DAB45E}" type="presOf" srcId="{044D1B14-52DA-4CDF-B91A-4E184AF82147}" destId="{87DA02C7-A7E5-4764-8581-63CF2A912250}" srcOrd="0" destOrd="0" presId="urn:microsoft.com/office/officeart/2018/2/layout/IconCircleList"/>
    <dgm:cxn modelId="{C0D84943-C8D5-492C-9445-19EC191D099E}" srcId="{74E4C982-D4A3-4ABD-B543-8AA2E8DD795C}" destId="{3CAD5E64-0D53-40BE-9F36-AF86626C1F6A}" srcOrd="1" destOrd="0" parTransId="{C43745D2-D527-4499-84F5-5364D1485399}" sibTransId="{76CC2A87-78CA-4C75-9172-6AB6CFA3A2D7}"/>
    <dgm:cxn modelId="{8578A246-5456-4D1E-92A8-D1E30158E589}" srcId="{74E4C982-D4A3-4ABD-B543-8AA2E8DD795C}" destId="{044D1B14-52DA-4CDF-B91A-4E184AF82147}" srcOrd="3" destOrd="0" parTransId="{7D6A1799-A3DC-4E6F-AB16-22AE977C25CA}" sibTransId="{CC6793EC-0163-41E8-9D4B-696A3E61D00B}"/>
    <dgm:cxn modelId="{10950DB1-948C-4CB7-A92F-C9356B09C2FB}" type="presOf" srcId="{3CAD5E64-0D53-40BE-9F36-AF86626C1F6A}" destId="{308376E5-BF3E-4C2B-A4C8-33E2A5D9E0E1}" srcOrd="0" destOrd="0" presId="urn:microsoft.com/office/officeart/2018/2/layout/IconCircleList"/>
    <dgm:cxn modelId="{5BF5B7B7-EF28-4EFF-AB13-ABE59C7E78BA}" type="presOf" srcId="{76CC2A87-78CA-4C75-9172-6AB6CFA3A2D7}" destId="{82D54E97-579B-4DA8-9057-3CF1D05A87FC}" srcOrd="0" destOrd="0" presId="urn:microsoft.com/office/officeart/2018/2/layout/IconCircleList"/>
    <dgm:cxn modelId="{C43469B8-3791-4313-98E5-D19C8F27A38D}" type="presOf" srcId="{966B4C41-8938-4EBF-B7B7-F2A80D4DC7D2}" destId="{5B28580C-DDEB-4CD4-A4FE-AE105D5C8C03}" srcOrd="0" destOrd="0" presId="urn:microsoft.com/office/officeart/2018/2/layout/IconCircleList"/>
    <dgm:cxn modelId="{182451BF-272A-4539-9485-966906D4BF6D}" srcId="{74E4C982-D4A3-4ABD-B543-8AA2E8DD795C}" destId="{966B4C41-8938-4EBF-B7B7-F2A80D4DC7D2}" srcOrd="0" destOrd="0" parTransId="{149A4FEB-AFA3-4B71-B04A-D4903DBAEA9D}" sibTransId="{BCACDC14-2D70-42F5-AF9A-53E5E22B7CFF}"/>
    <dgm:cxn modelId="{34AD46CB-0DFA-4C6A-B99A-B172F51D4C4F}" type="presOf" srcId="{183E3221-ED33-4919-B518-535C6A16A359}" destId="{1E6F7426-4D37-4177-8512-05CE872AEED4}" srcOrd="0" destOrd="0" presId="urn:microsoft.com/office/officeart/2018/2/layout/IconCircleList"/>
    <dgm:cxn modelId="{A0E95DE6-A938-436E-98E8-D46E92740480}" type="presOf" srcId="{BCACDC14-2D70-42F5-AF9A-53E5E22B7CFF}" destId="{C09ED16D-E600-4480-A765-4A109A5B0C3E}" srcOrd="0" destOrd="0" presId="urn:microsoft.com/office/officeart/2018/2/layout/IconCircleList"/>
    <dgm:cxn modelId="{00D4C8EC-CB72-4213-AD13-1BBF03B0616C}" srcId="{74E4C982-D4A3-4ABD-B543-8AA2E8DD795C}" destId="{646EA9AE-3827-4F5A-BD46-C92535CB4EF5}" srcOrd="2" destOrd="0" parTransId="{BB5390D8-D4C1-423D-8945-3C510F08EE40}" sibTransId="{183E3221-ED33-4919-B518-535C6A16A359}"/>
    <dgm:cxn modelId="{8220A191-AF42-49CC-996B-A06005D61507}" type="presParOf" srcId="{C37EDABB-5C2E-4EAA-84DF-8486520D6D12}" destId="{A3B1F4D9-AAEC-4025-8BD7-831E237ED86E}" srcOrd="0" destOrd="0" presId="urn:microsoft.com/office/officeart/2018/2/layout/IconCircleList"/>
    <dgm:cxn modelId="{A6891ABF-8BCF-494E-AE20-47C0729A146B}" type="presParOf" srcId="{A3B1F4D9-AAEC-4025-8BD7-831E237ED86E}" destId="{9D580795-2FE1-49C0-9B91-009220BA5D00}" srcOrd="0" destOrd="0" presId="urn:microsoft.com/office/officeart/2018/2/layout/IconCircleList"/>
    <dgm:cxn modelId="{B227A15E-7110-4EE2-B9B4-8155C4E642F5}" type="presParOf" srcId="{9D580795-2FE1-49C0-9B91-009220BA5D00}" destId="{EC92A569-9F36-4CC8-99B6-AE0DF7DA99A9}" srcOrd="0" destOrd="0" presId="urn:microsoft.com/office/officeart/2018/2/layout/IconCircleList"/>
    <dgm:cxn modelId="{521C0E35-CEA2-48E9-BA72-6097C308157C}" type="presParOf" srcId="{9D580795-2FE1-49C0-9B91-009220BA5D00}" destId="{D95AA10A-1089-4929-A414-D2465A4BF856}" srcOrd="1" destOrd="0" presId="urn:microsoft.com/office/officeart/2018/2/layout/IconCircleList"/>
    <dgm:cxn modelId="{C3285CE8-029D-437F-813A-E3BCF580AD44}" type="presParOf" srcId="{9D580795-2FE1-49C0-9B91-009220BA5D00}" destId="{9C32860B-85D1-4487-AF21-B78B39516198}" srcOrd="2" destOrd="0" presId="urn:microsoft.com/office/officeart/2018/2/layout/IconCircleList"/>
    <dgm:cxn modelId="{85B7CDB7-9616-4850-A9B5-0C5F86B99988}" type="presParOf" srcId="{9D580795-2FE1-49C0-9B91-009220BA5D00}" destId="{5B28580C-DDEB-4CD4-A4FE-AE105D5C8C03}" srcOrd="3" destOrd="0" presId="urn:microsoft.com/office/officeart/2018/2/layout/IconCircleList"/>
    <dgm:cxn modelId="{60DB60FA-C60D-41C6-9288-38EFF23CFC00}" type="presParOf" srcId="{A3B1F4D9-AAEC-4025-8BD7-831E237ED86E}" destId="{C09ED16D-E600-4480-A765-4A109A5B0C3E}" srcOrd="1" destOrd="0" presId="urn:microsoft.com/office/officeart/2018/2/layout/IconCircleList"/>
    <dgm:cxn modelId="{87A691A6-33C7-47E5-B83A-F5BD74BD046D}" type="presParOf" srcId="{A3B1F4D9-AAEC-4025-8BD7-831E237ED86E}" destId="{22481556-9B8E-4A06-ACCF-4E899A521437}" srcOrd="2" destOrd="0" presId="urn:microsoft.com/office/officeart/2018/2/layout/IconCircleList"/>
    <dgm:cxn modelId="{190C2ECF-2EC1-42F6-ABB6-3A47970E748A}" type="presParOf" srcId="{22481556-9B8E-4A06-ACCF-4E899A521437}" destId="{CDB1B819-BA5B-40A4-AA45-091CFBC22FB1}" srcOrd="0" destOrd="0" presId="urn:microsoft.com/office/officeart/2018/2/layout/IconCircleList"/>
    <dgm:cxn modelId="{D4F2D1E7-0BD7-4EAC-8884-C0B5B0BF7945}" type="presParOf" srcId="{22481556-9B8E-4A06-ACCF-4E899A521437}" destId="{7988BF35-0FF7-489A-9A04-061054C564FB}" srcOrd="1" destOrd="0" presId="urn:microsoft.com/office/officeart/2018/2/layout/IconCircleList"/>
    <dgm:cxn modelId="{1C7F7356-417C-4342-BA08-2B7AA9AAE21D}" type="presParOf" srcId="{22481556-9B8E-4A06-ACCF-4E899A521437}" destId="{03C1A79E-84C9-4958-A892-F5C3D16BC3E8}" srcOrd="2" destOrd="0" presId="urn:microsoft.com/office/officeart/2018/2/layout/IconCircleList"/>
    <dgm:cxn modelId="{A77509EA-F293-435C-AB29-B2D7B0478B6D}" type="presParOf" srcId="{22481556-9B8E-4A06-ACCF-4E899A521437}" destId="{308376E5-BF3E-4C2B-A4C8-33E2A5D9E0E1}" srcOrd="3" destOrd="0" presId="urn:microsoft.com/office/officeart/2018/2/layout/IconCircleList"/>
    <dgm:cxn modelId="{C349D4C3-F34E-4304-B7D5-16C631B1D296}" type="presParOf" srcId="{A3B1F4D9-AAEC-4025-8BD7-831E237ED86E}" destId="{82D54E97-579B-4DA8-9057-3CF1D05A87FC}" srcOrd="3" destOrd="0" presId="urn:microsoft.com/office/officeart/2018/2/layout/IconCircleList"/>
    <dgm:cxn modelId="{D48AB52C-51A8-43D0-8F68-DC8A8831E112}" type="presParOf" srcId="{A3B1F4D9-AAEC-4025-8BD7-831E237ED86E}" destId="{70F1664D-BCD2-44BA-B2CD-7B1EA220E53B}" srcOrd="4" destOrd="0" presId="urn:microsoft.com/office/officeart/2018/2/layout/IconCircleList"/>
    <dgm:cxn modelId="{2C33389D-DCA4-4075-9D91-90F9B9CA3939}" type="presParOf" srcId="{70F1664D-BCD2-44BA-B2CD-7B1EA220E53B}" destId="{F984FE18-03A7-42A6-8CD8-B0E46CBEBAAB}" srcOrd="0" destOrd="0" presId="urn:microsoft.com/office/officeart/2018/2/layout/IconCircleList"/>
    <dgm:cxn modelId="{1A7C6D3D-1F57-48A4-A87B-9FF5AD87C6D3}" type="presParOf" srcId="{70F1664D-BCD2-44BA-B2CD-7B1EA220E53B}" destId="{DB310B3F-BAE2-4E67-B9D3-4FFAC0E13E52}" srcOrd="1" destOrd="0" presId="urn:microsoft.com/office/officeart/2018/2/layout/IconCircleList"/>
    <dgm:cxn modelId="{2F9D19CD-392F-4CA0-99B4-BEA5473DCCE1}" type="presParOf" srcId="{70F1664D-BCD2-44BA-B2CD-7B1EA220E53B}" destId="{B278F8B6-725C-4138-B446-95FE217783D7}" srcOrd="2" destOrd="0" presId="urn:microsoft.com/office/officeart/2018/2/layout/IconCircleList"/>
    <dgm:cxn modelId="{9914C2E6-F8A4-4A82-8144-ECD1C6581697}" type="presParOf" srcId="{70F1664D-BCD2-44BA-B2CD-7B1EA220E53B}" destId="{41326A65-9668-4086-A8BE-F62C3254EAEC}" srcOrd="3" destOrd="0" presId="urn:microsoft.com/office/officeart/2018/2/layout/IconCircleList"/>
    <dgm:cxn modelId="{10CA8DBA-0E89-4958-97DE-6C22C275D00E}" type="presParOf" srcId="{A3B1F4D9-AAEC-4025-8BD7-831E237ED86E}" destId="{1E6F7426-4D37-4177-8512-05CE872AEED4}" srcOrd="5" destOrd="0" presId="urn:microsoft.com/office/officeart/2018/2/layout/IconCircleList"/>
    <dgm:cxn modelId="{7AAC1ADC-2B4C-4224-B7B2-76517741C2FA}" type="presParOf" srcId="{A3B1F4D9-AAEC-4025-8BD7-831E237ED86E}" destId="{BEDBAA3F-F2DD-4BAF-8FF3-043ACBCDB552}" srcOrd="6" destOrd="0" presId="urn:microsoft.com/office/officeart/2018/2/layout/IconCircleList"/>
    <dgm:cxn modelId="{33B4402F-B665-44BF-B83A-B9B3B44C7082}" type="presParOf" srcId="{BEDBAA3F-F2DD-4BAF-8FF3-043ACBCDB552}" destId="{650453B4-1D77-4E90-8552-DFE4D8559CE4}" srcOrd="0" destOrd="0" presId="urn:microsoft.com/office/officeart/2018/2/layout/IconCircleList"/>
    <dgm:cxn modelId="{681C3851-DF72-4C96-98ED-418F6FDE6D4C}" type="presParOf" srcId="{BEDBAA3F-F2DD-4BAF-8FF3-043ACBCDB552}" destId="{023161A4-85CB-4212-BE77-B32563100C32}" srcOrd="1" destOrd="0" presId="urn:microsoft.com/office/officeart/2018/2/layout/IconCircleList"/>
    <dgm:cxn modelId="{D42AB9F8-FCCB-486F-8E09-089097D0C7DE}" type="presParOf" srcId="{BEDBAA3F-F2DD-4BAF-8FF3-043ACBCDB552}" destId="{13C55F66-5D01-4E08-836B-A2FA89131EED}" srcOrd="2" destOrd="0" presId="urn:microsoft.com/office/officeart/2018/2/layout/IconCircleList"/>
    <dgm:cxn modelId="{A00D5D2D-3561-49B5-A6EA-90C626120CD9}" type="presParOf" srcId="{BEDBAA3F-F2DD-4BAF-8FF3-043ACBCDB552}" destId="{87DA02C7-A7E5-4764-8581-63CF2A9122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6C12D59-1B65-4FB4-8EC1-30668F3AF2D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A1E8904-A0FB-4676-AFCD-57F8FBE7DE21}">
      <dgm:prSet/>
      <dgm:spPr/>
      <dgm:t>
        <a:bodyPr/>
        <a:lstStyle/>
        <a:p>
          <a:pPr>
            <a:lnSpc>
              <a:spcPct val="100000"/>
            </a:lnSpc>
            <a:defRPr cap="all"/>
          </a:pPr>
          <a:r>
            <a:rPr lang="en-US" b="1"/>
            <a:t>5-</a:t>
          </a:r>
          <a:r>
            <a:rPr lang="en-US" b="1" i="0"/>
            <a:t>Model Selection:</a:t>
          </a:r>
          <a:r>
            <a:rPr lang="en-US" b="1"/>
            <a:t> </a:t>
          </a:r>
          <a:r>
            <a:rPr lang="en-US"/>
            <a:t>Selecting the best model for the particular data mining task</a:t>
          </a:r>
        </a:p>
      </dgm:t>
    </dgm:pt>
    <dgm:pt modelId="{1C8CD6D6-FDEB-410E-B123-BDF0B46E1AAA}" type="parTrans" cxnId="{FEBB1F76-8A34-40DB-BEB5-B6A844FFC9C7}">
      <dgm:prSet/>
      <dgm:spPr/>
      <dgm:t>
        <a:bodyPr/>
        <a:lstStyle/>
        <a:p>
          <a:endParaRPr lang="en-US"/>
        </a:p>
      </dgm:t>
    </dgm:pt>
    <dgm:pt modelId="{CD45F9A0-9997-46EE-B902-C2DA66E6056E}" type="sibTrans" cxnId="{FEBB1F76-8A34-40DB-BEB5-B6A844FFC9C7}">
      <dgm:prSet/>
      <dgm:spPr/>
      <dgm:t>
        <a:bodyPr/>
        <a:lstStyle/>
        <a:p>
          <a:pPr>
            <a:lnSpc>
              <a:spcPct val="100000"/>
            </a:lnSpc>
          </a:pPr>
          <a:endParaRPr lang="en-US"/>
        </a:p>
      </dgm:t>
    </dgm:pt>
    <dgm:pt modelId="{A936D035-4753-4F04-8174-E3EDEC643F41}">
      <dgm:prSet/>
      <dgm:spPr/>
      <dgm:t>
        <a:bodyPr/>
        <a:lstStyle/>
        <a:p>
          <a:pPr>
            <a:lnSpc>
              <a:spcPct val="100000"/>
            </a:lnSpc>
            <a:defRPr cap="all"/>
          </a:pPr>
          <a:r>
            <a:rPr lang="en-US" b="1" dirty="0"/>
            <a:t>6-</a:t>
          </a:r>
          <a:r>
            <a:rPr lang="en-US" b="1" i="0" dirty="0"/>
            <a:t>Data Visualization: </a:t>
          </a:r>
          <a:r>
            <a:rPr lang="en-US" i="0" dirty="0"/>
            <a:t>Finding patterns and trends in data by utilizing visual representations.</a:t>
          </a:r>
          <a:endParaRPr lang="en-US" dirty="0"/>
        </a:p>
      </dgm:t>
    </dgm:pt>
    <dgm:pt modelId="{4486F314-9B6A-409C-A206-6E2EF430B778}" type="parTrans" cxnId="{E4664BE3-6113-4DAD-976C-25B4AB4C3603}">
      <dgm:prSet/>
      <dgm:spPr/>
      <dgm:t>
        <a:bodyPr/>
        <a:lstStyle/>
        <a:p>
          <a:endParaRPr lang="en-US"/>
        </a:p>
      </dgm:t>
    </dgm:pt>
    <dgm:pt modelId="{A3D83303-3031-49D4-90B2-865457C5EEA9}" type="sibTrans" cxnId="{E4664BE3-6113-4DAD-976C-25B4AB4C3603}">
      <dgm:prSet/>
      <dgm:spPr/>
      <dgm:t>
        <a:bodyPr/>
        <a:lstStyle/>
        <a:p>
          <a:pPr>
            <a:lnSpc>
              <a:spcPct val="100000"/>
            </a:lnSpc>
          </a:pPr>
          <a:endParaRPr lang="en-US"/>
        </a:p>
      </dgm:t>
    </dgm:pt>
    <dgm:pt modelId="{6110475C-3BFD-4CED-82AF-83C8CE970D30}">
      <dgm:prSet/>
      <dgm:spPr/>
      <dgm:t>
        <a:bodyPr/>
        <a:lstStyle/>
        <a:p>
          <a:pPr>
            <a:lnSpc>
              <a:spcPct val="100000"/>
            </a:lnSpc>
            <a:defRPr cap="all"/>
          </a:pPr>
          <a:r>
            <a:rPr lang="en-US" b="1" dirty="0"/>
            <a:t>6- Text classification: </a:t>
          </a:r>
          <a:r>
            <a:rPr lang="en-US" dirty="0"/>
            <a:t>which is divided into 3 forms:</a:t>
          </a:r>
        </a:p>
      </dgm:t>
    </dgm:pt>
    <dgm:pt modelId="{A9BADF56-BFFD-4E3B-9E59-AFFBB6477767}" type="parTrans" cxnId="{78C28978-98D7-4B8E-BBA4-5F5D13E881A6}">
      <dgm:prSet/>
      <dgm:spPr/>
      <dgm:t>
        <a:bodyPr/>
        <a:lstStyle/>
        <a:p>
          <a:endParaRPr lang="en-US"/>
        </a:p>
      </dgm:t>
    </dgm:pt>
    <dgm:pt modelId="{410ECA40-594E-42D0-8C03-47D7A3783BE5}" type="sibTrans" cxnId="{78C28978-98D7-4B8E-BBA4-5F5D13E881A6}">
      <dgm:prSet/>
      <dgm:spPr/>
      <dgm:t>
        <a:bodyPr/>
        <a:lstStyle/>
        <a:p>
          <a:endParaRPr lang="en-US"/>
        </a:p>
      </dgm:t>
    </dgm:pt>
    <dgm:pt modelId="{D0090C9C-04EA-47A3-8208-CDB67B803701}" type="pres">
      <dgm:prSet presAssocID="{F6C12D59-1B65-4FB4-8EC1-30668F3AF2DA}" presName="root" presStyleCnt="0">
        <dgm:presLayoutVars>
          <dgm:dir/>
          <dgm:resizeHandles val="exact"/>
        </dgm:presLayoutVars>
      </dgm:prSet>
      <dgm:spPr/>
    </dgm:pt>
    <dgm:pt modelId="{623E703C-C0CE-4471-8696-EDC3F43722FA}" type="pres">
      <dgm:prSet presAssocID="{8A1E8904-A0FB-4676-AFCD-57F8FBE7DE21}" presName="compNode" presStyleCnt="0"/>
      <dgm:spPr/>
    </dgm:pt>
    <dgm:pt modelId="{551928B0-CD32-41E3-A845-EF47A84DEB78}" type="pres">
      <dgm:prSet presAssocID="{8A1E8904-A0FB-4676-AFCD-57F8FBE7DE21}" presName="iconBgRect" presStyleLbl="bgShp" presStyleIdx="0" presStyleCnt="3"/>
      <dgm:spPr/>
    </dgm:pt>
    <dgm:pt modelId="{C4B665CC-5BC5-42A4-BE3B-B687B89615D5}" type="pres">
      <dgm:prSet presAssocID="{8A1E8904-A0FB-4676-AFCD-57F8FBE7DE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ning Tools"/>
        </a:ext>
      </dgm:extLst>
    </dgm:pt>
    <dgm:pt modelId="{8AAE2E45-FCED-4248-8E4C-F9DFF18628D7}" type="pres">
      <dgm:prSet presAssocID="{8A1E8904-A0FB-4676-AFCD-57F8FBE7DE21}" presName="spaceRect" presStyleCnt="0"/>
      <dgm:spPr/>
    </dgm:pt>
    <dgm:pt modelId="{AC34615F-DAF1-428A-986C-FEE84B6A197D}" type="pres">
      <dgm:prSet presAssocID="{8A1E8904-A0FB-4676-AFCD-57F8FBE7DE21}" presName="textRect" presStyleLbl="revTx" presStyleIdx="0" presStyleCnt="3">
        <dgm:presLayoutVars>
          <dgm:chMax val="1"/>
          <dgm:chPref val="1"/>
        </dgm:presLayoutVars>
      </dgm:prSet>
      <dgm:spPr/>
    </dgm:pt>
    <dgm:pt modelId="{3AC3D4B8-47E1-4678-931B-D41CDD7D6C4E}" type="pres">
      <dgm:prSet presAssocID="{CD45F9A0-9997-46EE-B902-C2DA66E6056E}" presName="sibTrans" presStyleCnt="0"/>
      <dgm:spPr/>
    </dgm:pt>
    <dgm:pt modelId="{AF5F1596-1BF5-44AC-8652-AAC7661F6E4C}" type="pres">
      <dgm:prSet presAssocID="{A936D035-4753-4F04-8174-E3EDEC643F41}" presName="compNode" presStyleCnt="0"/>
      <dgm:spPr/>
    </dgm:pt>
    <dgm:pt modelId="{F7704CCB-3A1D-4389-908F-98EBCE3FA0F3}" type="pres">
      <dgm:prSet presAssocID="{A936D035-4753-4F04-8174-E3EDEC643F41}" presName="iconBgRect" presStyleLbl="bgShp" presStyleIdx="1" presStyleCnt="3"/>
      <dgm:spPr/>
    </dgm:pt>
    <dgm:pt modelId="{E846045A-D9C5-4E86-918D-EE8FD43C23C0}" type="pres">
      <dgm:prSet presAssocID="{A936D035-4753-4F04-8174-E3EDEC643F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DDE9021F-12D0-4CC5-BA07-516990B40B09}" type="pres">
      <dgm:prSet presAssocID="{A936D035-4753-4F04-8174-E3EDEC643F41}" presName="spaceRect" presStyleCnt="0"/>
      <dgm:spPr/>
    </dgm:pt>
    <dgm:pt modelId="{DCF02B3C-D002-4738-B035-B721C822A209}" type="pres">
      <dgm:prSet presAssocID="{A936D035-4753-4F04-8174-E3EDEC643F41}" presName="textRect" presStyleLbl="revTx" presStyleIdx="1" presStyleCnt="3">
        <dgm:presLayoutVars>
          <dgm:chMax val="1"/>
          <dgm:chPref val="1"/>
        </dgm:presLayoutVars>
      </dgm:prSet>
      <dgm:spPr/>
    </dgm:pt>
    <dgm:pt modelId="{E9292B41-ACC4-4F4C-ABE4-E47FA3816D45}" type="pres">
      <dgm:prSet presAssocID="{A3D83303-3031-49D4-90B2-865457C5EEA9}" presName="sibTrans" presStyleCnt="0"/>
      <dgm:spPr/>
    </dgm:pt>
    <dgm:pt modelId="{644BC68D-1A73-47C4-A1D6-72A46C79AA33}" type="pres">
      <dgm:prSet presAssocID="{6110475C-3BFD-4CED-82AF-83C8CE970D30}" presName="compNode" presStyleCnt="0"/>
      <dgm:spPr/>
    </dgm:pt>
    <dgm:pt modelId="{62078898-E781-4AF9-AEBA-15EA56E0985C}" type="pres">
      <dgm:prSet presAssocID="{6110475C-3BFD-4CED-82AF-83C8CE970D30}" presName="iconBgRect" presStyleLbl="bgShp" presStyleIdx="2" presStyleCnt="3"/>
      <dgm:spPr/>
    </dgm:pt>
    <dgm:pt modelId="{DEC4A9AF-0E68-484B-93EE-CEF0481DE0CB}" type="pres">
      <dgm:prSet presAssocID="{6110475C-3BFD-4CED-82AF-83C8CE970D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10B01AD7-7CE4-4205-B71E-827FF7FB8359}" type="pres">
      <dgm:prSet presAssocID="{6110475C-3BFD-4CED-82AF-83C8CE970D30}" presName="spaceRect" presStyleCnt="0"/>
      <dgm:spPr/>
    </dgm:pt>
    <dgm:pt modelId="{1DAD6B0C-70F3-4AB2-B69E-9FD2CA164762}" type="pres">
      <dgm:prSet presAssocID="{6110475C-3BFD-4CED-82AF-83C8CE970D30}" presName="textRect" presStyleLbl="revTx" presStyleIdx="2" presStyleCnt="3">
        <dgm:presLayoutVars>
          <dgm:chMax val="1"/>
          <dgm:chPref val="1"/>
        </dgm:presLayoutVars>
      </dgm:prSet>
      <dgm:spPr/>
    </dgm:pt>
  </dgm:ptLst>
  <dgm:cxnLst>
    <dgm:cxn modelId="{BC4C4546-56D4-452E-A5D0-72A0B17234E1}" type="presOf" srcId="{6110475C-3BFD-4CED-82AF-83C8CE970D30}" destId="{1DAD6B0C-70F3-4AB2-B69E-9FD2CA164762}" srcOrd="0" destOrd="0" presId="urn:microsoft.com/office/officeart/2018/5/layout/IconCircleLabelList"/>
    <dgm:cxn modelId="{FEBB1F76-8A34-40DB-BEB5-B6A844FFC9C7}" srcId="{F6C12D59-1B65-4FB4-8EC1-30668F3AF2DA}" destId="{8A1E8904-A0FB-4676-AFCD-57F8FBE7DE21}" srcOrd="0" destOrd="0" parTransId="{1C8CD6D6-FDEB-410E-B123-BDF0B46E1AAA}" sibTransId="{CD45F9A0-9997-46EE-B902-C2DA66E6056E}"/>
    <dgm:cxn modelId="{7221C276-FB88-4BAC-9450-143DF585963D}" type="presOf" srcId="{8A1E8904-A0FB-4676-AFCD-57F8FBE7DE21}" destId="{AC34615F-DAF1-428A-986C-FEE84B6A197D}" srcOrd="0" destOrd="0" presId="urn:microsoft.com/office/officeart/2018/5/layout/IconCircleLabelList"/>
    <dgm:cxn modelId="{78C28978-98D7-4B8E-BBA4-5F5D13E881A6}" srcId="{F6C12D59-1B65-4FB4-8EC1-30668F3AF2DA}" destId="{6110475C-3BFD-4CED-82AF-83C8CE970D30}" srcOrd="2" destOrd="0" parTransId="{A9BADF56-BFFD-4E3B-9E59-AFFBB6477767}" sibTransId="{410ECA40-594E-42D0-8C03-47D7A3783BE5}"/>
    <dgm:cxn modelId="{CCE87DAF-68F8-4C4E-B0F3-B1EDCE097D76}" type="presOf" srcId="{F6C12D59-1B65-4FB4-8EC1-30668F3AF2DA}" destId="{D0090C9C-04EA-47A3-8208-CDB67B803701}" srcOrd="0" destOrd="0" presId="urn:microsoft.com/office/officeart/2018/5/layout/IconCircleLabelList"/>
    <dgm:cxn modelId="{1BF20FC3-A276-4093-9AC6-8A3C50299CFC}" type="presOf" srcId="{A936D035-4753-4F04-8174-E3EDEC643F41}" destId="{DCF02B3C-D002-4738-B035-B721C822A209}" srcOrd="0" destOrd="0" presId="urn:microsoft.com/office/officeart/2018/5/layout/IconCircleLabelList"/>
    <dgm:cxn modelId="{E4664BE3-6113-4DAD-976C-25B4AB4C3603}" srcId="{F6C12D59-1B65-4FB4-8EC1-30668F3AF2DA}" destId="{A936D035-4753-4F04-8174-E3EDEC643F41}" srcOrd="1" destOrd="0" parTransId="{4486F314-9B6A-409C-A206-6E2EF430B778}" sibTransId="{A3D83303-3031-49D4-90B2-865457C5EEA9}"/>
    <dgm:cxn modelId="{E812125D-8664-4DE2-90DE-D500A45EDF9D}" type="presParOf" srcId="{D0090C9C-04EA-47A3-8208-CDB67B803701}" destId="{623E703C-C0CE-4471-8696-EDC3F43722FA}" srcOrd="0" destOrd="0" presId="urn:microsoft.com/office/officeart/2018/5/layout/IconCircleLabelList"/>
    <dgm:cxn modelId="{70245824-D1A5-4D9E-BC04-2CC4640A10E8}" type="presParOf" srcId="{623E703C-C0CE-4471-8696-EDC3F43722FA}" destId="{551928B0-CD32-41E3-A845-EF47A84DEB78}" srcOrd="0" destOrd="0" presId="urn:microsoft.com/office/officeart/2018/5/layout/IconCircleLabelList"/>
    <dgm:cxn modelId="{64960D68-8682-41E2-96A5-CB56170EF6D4}" type="presParOf" srcId="{623E703C-C0CE-4471-8696-EDC3F43722FA}" destId="{C4B665CC-5BC5-42A4-BE3B-B687B89615D5}" srcOrd="1" destOrd="0" presId="urn:microsoft.com/office/officeart/2018/5/layout/IconCircleLabelList"/>
    <dgm:cxn modelId="{2F81D9E4-5BAC-48A2-AD60-759E4C21A8EC}" type="presParOf" srcId="{623E703C-C0CE-4471-8696-EDC3F43722FA}" destId="{8AAE2E45-FCED-4248-8E4C-F9DFF18628D7}" srcOrd="2" destOrd="0" presId="urn:microsoft.com/office/officeart/2018/5/layout/IconCircleLabelList"/>
    <dgm:cxn modelId="{5A2CE510-9EDD-4BD7-82B3-36175FE1E599}" type="presParOf" srcId="{623E703C-C0CE-4471-8696-EDC3F43722FA}" destId="{AC34615F-DAF1-428A-986C-FEE84B6A197D}" srcOrd="3" destOrd="0" presId="urn:microsoft.com/office/officeart/2018/5/layout/IconCircleLabelList"/>
    <dgm:cxn modelId="{F13D6D8B-742E-4ED5-B6D4-A2DA41C7F858}" type="presParOf" srcId="{D0090C9C-04EA-47A3-8208-CDB67B803701}" destId="{3AC3D4B8-47E1-4678-931B-D41CDD7D6C4E}" srcOrd="1" destOrd="0" presId="urn:microsoft.com/office/officeart/2018/5/layout/IconCircleLabelList"/>
    <dgm:cxn modelId="{CBAE1701-32CF-4E40-9F3D-101786858937}" type="presParOf" srcId="{D0090C9C-04EA-47A3-8208-CDB67B803701}" destId="{AF5F1596-1BF5-44AC-8652-AAC7661F6E4C}" srcOrd="2" destOrd="0" presId="urn:microsoft.com/office/officeart/2018/5/layout/IconCircleLabelList"/>
    <dgm:cxn modelId="{9872C981-28A9-4141-9A78-D017CB88901A}" type="presParOf" srcId="{AF5F1596-1BF5-44AC-8652-AAC7661F6E4C}" destId="{F7704CCB-3A1D-4389-908F-98EBCE3FA0F3}" srcOrd="0" destOrd="0" presId="urn:microsoft.com/office/officeart/2018/5/layout/IconCircleLabelList"/>
    <dgm:cxn modelId="{03FB3519-21C1-4F60-812D-5315311D70C0}" type="presParOf" srcId="{AF5F1596-1BF5-44AC-8652-AAC7661F6E4C}" destId="{E846045A-D9C5-4E86-918D-EE8FD43C23C0}" srcOrd="1" destOrd="0" presId="urn:microsoft.com/office/officeart/2018/5/layout/IconCircleLabelList"/>
    <dgm:cxn modelId="{E70F3C06-6DEB-49D8-AD92-46EF22AF585E}" type="presParOf" srcId="{AF5F1596-1BF5-44AC-8652-AAC7661F6E4C}" destId="{DDE9021F-12D0-4CC5-BA07-516990B40B09}" srcOrd="2" destOrd="0" presId="urn:microsoft.com/office/officeart/2018/5/layout/IconCircleLabelList"/>
    <dgm:cxn modelId="{2DB7236E-799D-4DFA-84DB-0B746897D993}" type="presParOf" srcId="{AF5F1596-1BF5-44AC-8652-AAC7661F6E4C}" destId="{DCF02B3C-D002-4738-B035-B721C822A209}" srcOrd="3" destOrd="0" presId="urn:microsoft.com/office/officeart/2018/5/layout/IconCircleLabelList"/>
    <dgm:cxn modelId="{47978788-80C9-4412-8588-0760261C2967}" type="presParOf" srcId="{D0090C9C-04EA-47A3-8208-CDB67B803701}" destId="{E9292B41-ACC4-4F4C-ABE4-E47FA3816D45}" srcOrd="3" destOrd="0" presId="urn:microsoft.com/office/officeart/2018/5/layout/IconCircleLabelList"/>
    <dgm:cxn modelId="{456D3DEF-0A25-4468-B898-04D1393C5AEC}" type="presParOf" srcId="{D0090C9C-04EA-47A3-8208-CDB67B803701}" destId="{644BC68D-1A73-47C4-A1D6-72A46C79AA33}" srcOrd="4" destOrd="0" presId="urn:microsoft.com/office/officeart/2018/5/layout/IconCircleLabelList"/>
    <dgm:cxn modelId="{5BA9C9D8-362A-44E8-9C33-35CF43ACC9C3}" type="presParOf" srcId="{644BC68D-1A73-47C4-A1D6-72A46C79AA33}" destId="{62078898-E781-4AF9-AEBA-15EA56E0985C}" srcOrd="0" destOrd="0" presId="urn:microsoft.com/office/officeart/2018/5/layout/IconCircleLabelList"/>
    <dgm:cxn modelId="{16ECFE18-B38C-4006-B1BB-89753AD625E9}" type="presParOf" srcId="{644BC68D-1A73-47C4-A1D6-72A46C79AA33}" destId="{DEC4A9AF-0E68-484B-93EE-CEF0481DE0CB}" srcOrd="1" destOrd="0" presId="urn:microsoft.com/office/officeart/2018/5/layout/IconCircleLabelList"/>
    <dgm:cxn modelId="{71E66867-5186-46E2-9299-8204BE575388}" type="presParOf" srcId="{644BC68D-1A73-47C4-A1D6-72A46C79AA33}" destId="{10B01AD7-7CE4-4205-B71E-827FF7FB8359}" srcOrd="2" destOrd="0" presId="urn:microsoft.com/office/officeart/2018/5/layout/IconCircleLabelList"/>
    <dgm:cxn modelId="{E8E19906-308C-476C-9C0E-D6782E42E228}" type="presParOf" srcId="{644BC68D-1A73-47C4-A1D6-72A46C79AA33}" destId="{1DAD6B0C-70F3-4AB2-B69E-9FD2CA16476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0F89BF2-7629-4633-9C53-6485B575224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EE3B42-FCA9-412D-9503-BEEC49E96A7A}">
      <dgm:prSet/>
      <dgm:spPr/>
      <dgm:t>
        <a:bodyPr/>
        <a:lstStyle/>
        <a:p>
          <a:pPr>
            <a:defRPr b="1"/>
          </a:pPr>
          <a:r>
            <a:rPr lang="en-US" b="1" i="0" dirty="0"/>
            <a:t>Descriptive Analysis: </a:t>
          </a:r>
          <a:r>
            <a:rPr lang="en-US" i="0" dirty="0"/>
            <a:t>Recognizing and condensing a dataset's main features.</a:t>
          </a:r>
          <a:endParaRPr lang="en-US" dirty="0"/>
        </a:p>
      </dgm:t>
    </dgm:pt>
    <dgm:pt modelId="{241629C4-A15A-426C-BA71-B16A3FC953BB}" type="parTrans" cxnId="{529F887B-A0AC-4545-97A2-71E804710D88}">
      <dgm:prSet/>
      <dgm:spPr/>
      <dgm:t>
        <a:bodyPr/>
        <a:lstStyle/>
        <a:p>
          <a:endParaRPr lang="en-US"/>
        </a:p>
      </dgm:t>
    </dgm:pt>
    <dgm:pt modelId="{BED8CA93-F08A-4876-9200-A0F98015F6ED}" type="sibTrans" cxnId="{529F887B-A0AC-4545-97A2-71E804710D88}">
      <dgm:prSet/>
      <dgm:spPr/>
      <dgm:t>
        <a:bodyPr/>
        <a:lstStyle/>
        <a:p>
          <a:endParaRPr lang="en-US"/>
        </a:p>
      </dgm:t>
    </dgm:pt>
    <dgm:pt modelId="{F0E5E75F-3D0C-4A07-AE2A-7242D4C10963}">
      <dgm:prSet/>
      <dgm:spPr/>
      <dgm:t>
        <a:bodyPr/>
        <a:lstStyle/>
        <a:p>
          <a:r>
            <a:rPr lang="en-US" b="1" i="0"/>
            <a:t>Summarization</a:t>
          </a:r>
          <a:r>
            <a:rPr lang="en-US" b="1"/>
            <a:t>: </a:t>
          </a:r>
          <a:r>
            <a:rPr lang="en-US"/>
            <a:t>putting a lot of text into a brief summary.</a:t>
          </a:r>
        </a:p>
      </dgm:t>
    </dgm:pt>
    <dgm:pt modelId="{B75963EF-044A-4C53-BDFE-EDDBD6636DC5}" type="parTrans" cxnId="{F0554B33-7235-41DF-B262-D2095E22973D}">
      <dgm:prSet/>
      <dgm:spPr/>
      <dgm:t>
        <a:bodyPr/>
        <a:lstStyle/>
        <a:p>
          <a:endParaRPr lang="en-US"/>
        </a:p>
      </dgm:t>
    </dgm:pt>
    <dgm:pt modelId="{0DB72197-B4A2-45A1-93C5-21BC7A813319}" type="sibTrans" cxnId="{F0554B33-7235-41DF-B262-D2095E22973D}">
      <dgm:prSet/>
      <dgm:spPr/>
      <dgm:t>
        <a:bodyPr/>
        <a:lstStyle/>
        <a:p>
          <a:endParaRPr lang="en-US"/>
        </a:p>
      </dgm:t>
    </dgm:pt>
    <dgm:pt modelId="{53E38AD7-6DF0-4973-893C-D0E4CFE73AE2}">
      <dgm:prSet/>
      <dgm:spPr/>
      <dgm:t>
        <a:bodyPr/>
        <a:lstStyle/>
        <a:p>
          <a:r>
            <a:rPr lang="en-US" b="1" i="0"/>
            <a:t>Frequency Analysis:</a:t>
          </a:r>
          <a:r>
            <a:rPr lang="en-US" b="0" i="0"/>
            <a:t> counting words, sentences, or subjects to find the components that appear most frequently.</a:t>
          </a:r>
          <a:endParaRPr lang="en-US"/>
        </a:p>
      </dgm:t>
    </dgm:pt>
    <dgm:pt modelId="{6B322FF4-0F74-4844-AA2F-D40F838DE533}" type="parTrans" cxnId="{7B6D66AA-9DE8-4320-8DF8-72A1EFE093E5}">
      <dgm:prSet/>
      <dgm:spPr/>
      <dgm:t>
        <a:bodyPr/>
        <a:lstStyle/>
        <a:p>
          <a:endParaRPr lang="en-US"/>
        </a:p>
      </dgm:t>
    </dgm:pt>
    <dgm:pt modelId="{F11977C3-06E8-4F24-9C3C-82AEE82F53D8}" type="sibTrans" cxnId="{7B6D66AA-9DE8-4320-8DF8-72A1EFE093E5}">
      <dgm:prSet/>
      <dgm:spPr/>
      <dgm:t>
        <a:bodyPr/>
        <a:lstStyle/>
        <a:p>
          <a:endParaRPr lang="en-US"/>
        </a:p>
      </dgm:t>
    </dgm:pt>
    <dgm:pt modelId="{483D89D5-3519-402C-8BFF-6D9A0CD31504}">
      <dgm:prSet/>
      <dgm:spPr/>
      <dgm:t>
        <a:bodyPr/>
        <a:lstStyle/>
        <a:p>
          <a:r>
            <a:rPr lang="en-US" b="1" i="0"/>
            <a:t>Correlation Analysis</a:t>
          </a:r>
          <a:r>
            <a:rPr lang="en-US"/>
            <a:t>: examining connections or correlations between various phrases or ideas in the text.</a:t>
          </a:r>
        </a:p>
      </dgm:t>
    </dgm:pt>
    <dgm:pt modelId="{DB136B80-E082-468A-B3A5-60864DD1D177}" type="parTrans" cxnId="{AE22F4A0-AD71-45A4-8771-E1EF5C4765C5}">
      <dgm:prSet/>
      <dgm:spPr/>
      <dgm:t>
        <a:bodyPr/>
        <a:lstStyle/>
        <a:p>
          <a:endParaRPr lang="en-US"/>
        </a:p>
      </dgm:t>
    </dgm:pt>
    <dgm:pt modelId="{691A1993-E714-4A41-AD6E-24C0B3A06AFF}" type="sibTrans" cxnId="{AE22F4A0-AD71-45A4-8771-E1EF5C4765C5}">
      <dgm:prSet/>
      <dgm:spPr/>
      <dgm:t>
        <a:bodyPr/>
        <a:lstStyle/>
        <a:p>
          <a:endParaRPr lang="en-US"/>
        </a:p>
      </dgm:t>
    </dgm:pt>
    <dgm:pt modelId="{959BEA89-120E-4DF6-9478-1C513F3AEBCC}">
      <dgm:prSet/>
      <dgm:spPr/>
      <dgm:t>
        <a:bodyPr/>
        <a:lstStyle/>
        <a:p>
          <a:pPr>
            <a:defRPr b="1"/>
          </a:pPr>
          <a:r>
            <a:rPr lang="en-US" b="1" i="0"/>
            <a:t>Predictive Analysis: </a:t>
          </a:r>
          <a:r>
            <a:rPr lang="en-US" i="0"/>
            <a:t>Making predictions about the future based on past data.</a:t>
          </a:r>
          <a:endParaRPr lang="en-US"/>
        </a:p>
      </dgm:t>
    </dgm:pt>
    <dgm:pt modelId="{1084D246-F92A-48F4-989E-562E580C1D82}" type="parTrans" cxnId="{1C28BC4D-4F5F-4583-A8B2-D63997BA239B}">
      <dgm:prSet/>
      <dgm:spPr/>
      <dgm:t>
        <a:bodyPr/>
        <a:lstStyle/>
        <a:p>
          <a:endParaRPr lang="en-US"/>
        </a:p>
      </dgm:t>
    </dgm:pt>
    <dgm:pt modelId="{72454ED4-1441-42FA-B647-5648D7704838}" type="sibTrans" cxnId="{1C28BC4D-4F5F-4583-A8B2-D63997BA239B}">
      <dgm:prSet/>
      <dgm:spPr/>
      <dgm:t>
        <a:bodyPr/>
        <a:lstStyle/>
        <a:p>
          <a:endParaRPr lang="en-US"/>
        </a:p>
      </dgm:t>
    </dgm:pt>
    <dgm:pt modelId="{7FB74B38-8E64-4CD5-BB51-961584ECFE4C}">
      <dgm:prSet/>
      <dgm:spPr/>
      <dgm:t>
        <a:bodyPr/>
        <a:lstStyle/>
        <a:p>
          <a:r>
            <a:rPr lang="en-US" b="1" i="0"/>
            <a:t>Sentiment Analysis</a:t>
          </a:r>
          <a:r>
            <a:rPr lang="en-US" b="0" i="0"/>
            <a:t>: making sentiment predictions for future texts by using patterns discovered from annotated previous data.</a:t>
          </a:r>
          <a:endParaRPr lang="en-US"/>
        </a:p>
      </dgm:t>
    </dgm:pt>
    <dgm:pt modelId="{D4E00B94-AF4B-4B48-90FD-65724650E4C1}" type="parTrans" cxnId="{9F29D4E3-8A99-4ED1-8E77-360460E4AC7A}">
      <dgm:prSet/>
      <dgm:spPr/>
      <dgm:t>
        <a:bodyPr/>
        <a:lstStyle/>
        <a:p>
          <a:endParaRPr lang="en-US"/>
        </a:p>
      </dgm:t>
    </dgm:pt>
    <dgm:pt modelId="{B6E843D3-116E-4FF8-A60C-3D6829D31072}" type="sibTrans" cxnId="{9F29D4E3-8A99-4ED1-8E77-360460E4AC7A}">
      <dgm:prSet/>
      <dgm:spPr/>
      <dgm:t>
        <a:bodyPr/>
        <a:lstStyle/>
        <a:p>
          <a:endParaRPr lang="en-US"/>
        </a:p>
      </dgm:t>
    </dgm:pt>
    <dgm:pt modelId="{00D49FF1-F3D2-4F91-833F-C09FA5880777}">
      <dgm:prSet/>
      <dgm:spPr/>
      <dgm:t>
        <a:bodyPr/>
        <a:lstStyle/>
        <a:p>
          <a:r>
            <a:rPr lang="en-US" b="1" i="0"/>
            <a:t>Classification Models</a:t>
          </a:r>
          <a:r>
            <a:rPr lang="en-US" b="0" i="0"/>
            <a:t>: Using labeled example training to predict the classification of unseen documents.</a:t>
          </a:r>
          <a:endParaRPr lang="en-US"/>
        </a:p>
      </dgm:t>
    </dgm:pt>
    <dgm:pt modelId="{32FF1FB8-15D1-4DC1-8360-35A22E27244F}" type="parTrans" cxnId="{6C09DCE9-64BC-4861-88D7-49459D3CAF08}">
      <dgm:prSet/>
      <dgm:spPr/>
      <dgm:t>
        <a:bodyPr/>
        <a:lstStyle/>
        <a:p>
          <a:endParaRPr lang="en-US"/>
        </a:p>
      </dgm:t>
    </dgm:pt>
    <dgm:pt modelId="{E6A7C4C9-DB76-46C6-A3C0-DB51B278425E}" type="sibTrans" cxnId="{6C09DCE9-64BC-4861-88D7-49459D3CAF08}">
      <dgm:prSet/>
      <dgm:spPr/>
      <dgm:t>
        <a:bodyPr/>
        <a:lstStyle/>
        <a:p>
          <a:endParaRPr lang="en-US"/>
        </a:p>
      </dgm:t>
    </dgm:pt>
    <dgm:pt modelId="{432EFA80-240F-44DF-A689-30B47B2406CB}">
      <dgm:prSet/>
      <dgm:spPr/>
      <dgm:t>
        <a:bodyPr/>
        <a:lstStyle/>
        <a:p>
          <a:r>
            <a:rPr lang="en-US" b="1" i="0"/>
            <a:t>Trend Analysis</a:t>
          </a:r>
          <a:r>
            <a:rPr lang="en-US" b="0" i="0"/>
            <a:t>: predicting patterns for the future by looking at how certain subjects or phrases have appeared in the past.</a:t>
          </a:r>
          <a:endParaRPr lang="en-US"/>
        </a:p>
      </dgm:t>
    </dgm:pt>
    <dgm:pt modelId="{0E5C6A04-E8D5-4787-BEE0-5C2E59BCB4F7}" type="parTrans" cxnId="{138E5BEF-8E9F-4E31-A31A-8A1C58943455}">
      <dgm:prSet/>
      <dgm:spPr/>
      <dgm:t>
        <a:bodyPr/>
        <a:lstStyle/>
        <a:p>
          <a:endParaRPr lang="en-US"/>
        </a:p>
      </dgm:t>
    </dgm:pt>
    <dgm:pt modelId="{5BB108C2-8D04-44C5-BF1D-18D88B91A7BF}" type="sibTrans" cxnId="{138E5BEF-8E9F-4E31-A31A-8A1C58943455}">
      <dgm:prSet/>
      <dgm:spPr/>
      <dgm:t>
        <a:bodyPr/>
        <a:lstStyle/>
        <a:p>
          <a:endParaRPr lang="en-US"/>
        </a:p>
      </dgm:t>
    </dgm:pt>
    <dgm:pt modelId="{938C4181-CCA0-4E2D-9D9A-1324E245FCBE}" type="pres">
      <dgm:prSet presAssocID="{E0F89BF2-7629-4633-9C53-6485B575224B}" presName="root" presStyleCnt="0">
        <dgm:presLayoutVars>
          <dgm:dir/>
          <dgm:resizeHandles val="exact"/>
        </dgm:presLayoutVars>
      </dgm:prSet>
      <dgm:spPr/>
    </dgm:pt>
    <dgm:pt modelId="{D3AEA2F4-67D1-4F64-9440-9D53811A4A4C}" type="pres">
      <dgm:prSet presAssocID="{33EE3B42-FCA9-412D-9503-BEEC49E96A7A}" presName="compNode" presStyleCnt="0"/>
      <dgm:spPr/>
    </dgm:pt>
    <dgm:pt modelId="{4E8EBDCD-9DAE-4676-ACA0-5782EAC427B3}" type="pres">
      <dgm:prSet presAssocID="{33EE3B42-FCA9-412D-9503-BEEC49E96A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4647D54-8A02-468E-AED1-0E7C27D058D1}" type="pres">
      <dgm:prSet presAssocID="{33EE3B42-FCA9-412D-9503-BEEC49E96A7A}" presName="iconSpace" presStyleCnt="0"/>
      <dgm:spPr/>
    </dgm:pt>
    <dgm:pt modelId="{0B8E476E-7FBA-4BA9-91AD-CF784FEC076E}" type="pres">
      <dgm:prSet presAssocID="{33EE3B42-FCA9-412D-9503-BEEC49E96A7A}" presName="parTx" presStyleLbl="revTx" presStyleIdx="0" presStyleCnt="4">
        <dgm:presLayoutVars>
          <dgm:chMax val="0"/>
          <dgm:chPref val="0"/>
        </dgm:presLayoutVars>
      </dgm:prSet>
      <dgm:spPr/>
    </dgm:pt>
    <dgm:pt modelId="{2C6C4F48-75AC-4567-ADAD-D5E08C9A0955}" type="pres">
      <dgm:prSet presAssocID="{33EE3B42-FCA9-412D-9503-BEEC49E96A7A}" presName="txSpace" presStyleCnt="0"/>
      <dgm:spPr/>
    </dgm:pt>
    <dgm:pt modelId="{CC0358CF-12F8-44E7-8EB9-989A4924ECB1}" type="pres">
      <dgm:prSet presAssocID="{33EE3B42-FCA9-412D-9503-BEEC49E96A7A}" presName="desTx" presStyleLbl="revTx" presStyleIdx="1" presStyleCnt="4">
        <dgm:presLayoutVars/>
      </dgm:prSet>
      <dgm:spPr/>
    </dgm:pt>
    <dgm:pt modelId="{B26EDD63-B58F-4FC7-B5E5-889CF7AD2F9E}" type="pres">
      <dgm:prSet presAssocID="{BED8CA93-F08A-4876-9200-A0F98015F6ED}" presName="sibTrans" presStyleCnt="0"/>
      <dgm:spPr/>
    </dgm:pt>
    <dgm:pt modelId="{12258A77-CC23-4F91-BBBF-5C7C62E8F2DA}" type="pres">
      <dgm:prSet presAssocID="{959BEA89-120E-4DF6-9478-1C513F3AEBCC}" presName="compNode" presStyleCnt="0"/>
      <dgm:spPr/>
    </dgm:pt>
    <dgm:pt modelId="{47535A1F-A654-4CB1-ABEA-1B5CBF2A77E3}" type="pres">
      <dgm:prSet presAssocID="{959BEA89-120E-4DF6-9478-1C513F3AEB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2730E63E-BBAF-49E7-A629-B23A96EF3F09}" type="pres">
      <dgm:prSet presAssocID="{959BEA89-120E-4DF6-9478-1C513F3AEBCC}" presName="iconSpace" presStyleCnt="0"/>
      <dgm:spPr/>
    </dgm:pt>
    <dgm:pt modelId="{3A74053D-C9A8-4C14-8262-9E68106E8FF8}" type="pres">
      <dgm:prSet presAssocID="{959BEA89-120E-4DF6-9478-1C513F3AEBCC}" presName="parTx" presStyleLbl="revTx" presStyleIdx="2" presStyleCnt="4">
        <dgm:presLayoutVars>
          <dgm:chMax val="0"/>
          <dgm:chPref val="0"/>
        </dgm:presLayoutVars>
      </dgm:prSet>
      <dgm:spPr/>
    </dgm:pt>
    <dgm:pt modelId="{948C1C91-8802-4A85-B21D-FD0D44CD9B73}" type="pres">
      <dgm:prSet presAssocID="{959BEA89-120E-4DF6-9478-1C513F3AEBCC}" presName="txSpace" presStyleCnt="0"/>
      <dgm:spPr/>
    </dgm:pt>
    <dgm:pt modelId="{63C0D3F0-9CD4-420D-90ED-715170B907F7}" type="pres">
      <dgm:prSet presAssocID="{959BEA89-120E-4DF6-9478-1C513F3AEBCC}" presName="desTx" presStyleLbl="revTx" presStyleIdx="3" presStyleCnt="4">
        <dgm:presLayoutVars/>
      </dgm:prSet>
      <dgm:spPr/>
    </dgm:pt>
  </dgm:ptLst>
  <dgm:cxnLst>
    <dgm:cxn modelId="{62215F27-01AD-3044-AC4C-68BB54815D52}" type="presOf" srcId="{7FB74B38-8E64-4CD5-BB51-961584ECFE4C}" destId="{63C0D3F0-9CD4-420D-90ED-715170B907F7}" srcOrd="0" destOrd="0" presId="urn:microsoft.com/office/officeart/2018/2/layout/IconLabelDescriptionList"/>
    <dgm:cxn modelId="{F0554B33-7235-41DF-B262-D2095E22973D}" srcId="{33EE3B42-FCA9-412D-9503-BEEC49E96A7A}" destId="{F0E5E75F-3D0C-4A07-AE2A-7242D4C10963}" srcOrd="0" destOrd="0" parTransId="{B75963EF-044A-4C53-BDFE-EDDBD6636DC5}" sibTransId="{0DB72197-B4A2-45A1-93C5-21BC7A813319}"/>
    <dgm:cxn modelId="{724AC23F-AF16-6E4D-B8F4-EC3491EBC090}" type="presOf" srcId="{00D49FF1-F3D2-4F91-833F-C09FA5880777}" destId="{63C0D3F0-9CD4-420D-90ED-715170B907F7}" srcOrd="0" destOrd="1" presId="urn:microsoft.com/office/officeart/2018/2/layout/IconLabelDescriptionList"/>
    <dgm:cxn modelId="{1C28BC4D-4F5F-4583-A8B2-D63997BA239B}" srcId="{E0F89BF2-7629-4633-9C53-6485B575224B}" destId="{959BEA89-120E-4DF6-9478-1C513F3AEBCC}" srcOrd="1" destOrd="0" parTransId="{1084D246-F92A-48F4-989E-562E580C1D82}" sibTransId="{72454ED4-1441-42FA-B647-5648D7704838}"/>
    <dgm:cxn modelId="{C8AD3D72-4407-7C4D-BE4A-239AE05A36CC}" type="presOf" srcId="{F0E5E75F-3D0C-4A07-AE2A-7242D4C10963}" destId="{CC0358CF-12F8-44E7-8EB9-989A4924ECB1}" srcOrd="0" destOrd="0" presId="urn:microsoft.com/office/officeart/2018/2/layout/IconLabelDescriptionList"/>
    <dgm:cxn modelId="{3A1DAB73-EBDA-644F-8647-F69733207DAD}" type="presOf" srcId="{432EFA80-240F-44DF-A689-30B47B2406CB}" destId="{63C0D3F0-9CD4-420D-90ED-715170B907F7}" srcOrd="0" destOrd="2" presId="urn:microsoft.com/office/officeart/2018/2/layout/IconLabelDescriptionList"/>
    <dgm:cxn modelId="{529F887B-A0AC-4545-97A2-71E804710D88}" srcId="{E0F89BF2-7629-4633-9C53-6485B575224B}" destId="{33EE3B42-FCA9-412D-9503-BEEC49E96A7A}" srcOrd="0" destOrd="0" parTransId="{241629C4-A15A-426C-BA71-B16A3FC953BB}" sibTransId="{BED8CA93-F08A-4876-9200-A0F98015F6ED}"/>
    <dgm:cxn modelId="{AE22F4A0-AD71-45A4-8771-E1EF5C4765C5}" srcId="{33EE3B42-FCA9-412D-9503-BEEC49E96A7A}" destId="{483D89D5-3519-402C-8BFF-6D9A0CD31504}" srcOrd="2" destOrd="0" parTransId="{DB136B80-E082-468A-B3A5-60864DD1D177}" sibTransId="{691A1993-E714-4A41-AD6E-24C0B3A06AFF}"/>
    <dgm:cxn modelId="{D09DF6A2-B762-4747-A9B9-EF1720BCD116}" type="presOf" srcId="{53E38AD7-6DF0-4973-893C-D0E4CFE73AE2}" destId="{CC0358CF-12F8-44E7-8EB9-989A4924ECB1}" srcOrd="0" destOrd="1" presId="urn:microsoft.com/office/officeart/2018/2/layout/IconLabelDescriptionList"/>
    <dgm:cxn modelId="{7B6D66AA-9DE8-4320-8DF8-72A1EFE093E5}" srcId="{33EE3B42-FCA9-412D-9503-BEEC49E96A7A}" destId="{53E38AD7-6DF0-4973-893C-D0E4CFE73AE2}" srcOrd="1" destOrd="0" parTransId="{6B322FF4-0F74-4844-AA2F-D40F838DE533}" sibTransId="{F11977C3-06E8-4F24-9C3C-82AEE82F53D8}"/>
    <dgm:cxn modelId="{C3F6AEB4-438F-4A42-BC6C-A6BA6B59A4E2}" type="presOf" srcId="{959BEA89-120E-4DF6-9478-1C513F3AEBCC}" destId="{3A74053D-C9A8-4C14-8262-9E68106E8FF8}" srcOrd="0" destOrd="0" presId="urn:microsoft.com/office/officeart/2018/2/layout/IconLabelDescriptionList"/>
    <dgm:cxn modelId="{5ED053C6-7588-C44B-B127-48A6787407C2}" type="presOf" srcId="{E0F89BF2-7629-4633-9C53-6485B575224B}" destId="{938C4181-CCA0-4E2D-9D9A-1324E245FCBE}" srcOrd="0" destOrd="0" presId="urn:microsoft.com/office/officeart/2018/2/layout/IconLabelDescriptionList"/>
    <dgm:cxn modelId="{5CB9DCD0-0320-C84A-8498-C2E75B5BC87D}" type="presOf" srcId="{33EE3B42-FCA9-412D-9503-BEEC49E96A7A}" destId="{0B8E476E-7FBA-4BA9-91AD-CF784FEC076E}" srcOrd="0" destOrd="0" presId="urn:microsoft.com/office/officeart/2018/2/layout/IconLabelDescriptionList"/>
    <dgm:cxn modelId="{9F29D4E3-8A99-4ED1-8E77-360460E4AC7A}" srcId="{959BEA89-120E-4DF6-9478-1C513F3AEBCC}" destId="{7FB74B38-8E64-4CD5-BB51-961584ECFE4C}" srcOrd="0" destOrd="0" parTransId="{D4E00B94-AF4B-4B48-90FD-65724650E4C1}" sibTransId="{B6E843D3-116E-4FF8-A60C-3D6829D31072}"/>
    <dgm:cxn modelId="{6C09DCE9-64BC-4861-88D7-49459D3CAF08}" srcId="{959BEA89-120E-4DF6-9478-1C513F3AEBCC}" destId="{00D49FF1-F3D2-4F91-833F-C09FA5880777}" srcOrd="1" destOrd="0" parTransId="{32FF1FB8-15D1-4DC1-8360-35A22E27244F}" sibTransId="{E6A7C4C9-DB76-46C6-A3C0-DB51B278425E}"/>
    <dgm:cxn modelId="{207647EF-074F-4E44-AAD6-C3172F3AE15B}" type="presOf" srcId="{483D89D5-3519-402C-8BFF-6D9A0CD31504}" destId="{CC0358CF-12F8-44E7-8EB9-989A4924ECB1}" srcOrd="0" destOrd="2" presId="urn:microsoft.com/office/officeart/2018/2/layout/IconLabelDescriptionList"/>
    <dgm:cxn modelId="{138E5BEF-8E9F-4E31-A31A-8A1C58943455}" srcId="{959BEA89-120E-4DF6-9478-1C513F3AEBCC}" destId="{432EFA80-240F-44DF-A689-30B47B2406CB}" srcOrd="2" destOrd="0" parTransId="{0E5C6A04-E8D5-4787-BEE0-5C2E59BCB4F7}" sibTransId="{5BB108C2-8D04-44C5-BF1D-18D88B91A7BF}"/>
    <dgm:cxn modelId="{33B7A2C9-F5C1-864E-94CC-5175C83EA562}" type="presParOf" srcId="{938C4181-CCA0-4E2D-9D9A-1324E245FCBE}" destId="{D3AEA2F4-67D1-4F64-9440-9D53811A4A4C}" srcOrd="0" destOrd="0" presId="urn:microsoft.com/office/officeart/2018/2/layout/IconLabelDescriptionList"/>
    <dgm:cxn modelId="{B93BD092-21E4-3B4B-A904-3D50F6963BDC}" type="presParOf" srcId="{D3AEA2F4-67D1-4F64-9440-9D53811A4A4C}" destId="{4E8EBDCD-9DAE-4676-ACA0-5782EAC427B3}" srcOrd="0" destOrd="0" presId="urn:microsoft.com/office/officeart/2018/2/layout/IconLabelDescriptionList"/>
    <dgm:cxn modelId="{558B83AA-AAE3-D246-85AF-2C9AF727FA56}" type="presParOf" srcId="{D3AEA2F4-67D1-4F64-9440-9D53811A4A4C}" destId="{34647D54-8A02-468E-AED1-0E7C27D058D1}" srcOrd="1" destOrd="0" presId="urn:microsoft.com/office/officeart/2018/2/layout/IconLabelDescriptionList"/>
    <dgm:cxn modelId="{E569BEE9-9455-2F49-868F-D54095AB4B2A}" type="presParOf" srcId="{D3AEA2F4-67D1-4F64-9440-9D53811A4A4C}" destId="{0B8E476E-7FBA-4BA9-91AD-CF784FEC076E}" srcOrd="2" destOrd="0" presId="urn:microsoft.com/office/officeart/2018/2/layout/IconLabelDescriptionList"/>
    <dgm:cxn modelId="{2AE6FD5C-B7A9-0F43-9DA3-970181074F5C}" type="presParOf" srcId="{D3AEA2F4-67D1-4F64-9440-9D53811A4A4C}" destId="{2C6C4F48-75AC-4567-ADAD-D5E08C9A0955}" srcOrd="3" destOrd="0" presId="urn:microsoft.com/office/officeart/2018/2/layout/IconLabelDescriptionList"/>
    <dgm:cxn modelId="{8C24E350-D38B-C342-A2DF-3F011C48EFA6}" type="presParOf" srcId="{D3AEA2F4-67D1-4F64-9440-9D53811A4A4C}" destId="{CC0358CF-12F8-44E7-8EB9-989A4924ECB1}" srcOrd="4" destOrd="0" presId="urn:microsoft.com/office/officeart/2018/2/layout/IconLabelDescriptionList"/>
    <dgm:cxn modelId="{EB82933E-B2FB-AB49-886A-87F78E207163}" type="presParOf" srcId="{938C4181-CCA0-4E2D-9D9A-1324E245FCBE}" destId="{B26EDD63-B58F-4FC7-B5E5-889CF7AD2F9E}" srcOrd="1" destOrd="0" presId="urn:microsoft.com/office/officeart/2018/2/layout/IconLabelDescriptionList"/>
    <dgm:cxn modelId="{B42422B2-D700-F241-8C52-4BCF4C51548F}" type="presParOf" srcId="{938C4181-CCA0-4E2D-9D9A-1324E245FCBE}" destId="{12258A77-CC23-4F91-BBBF-5C7C62E8F2DA}" srcOrd="2" destOrd="0" presId="urn:microsoft.com/office/officeart/2018/2/layout/IconLabelDescriptionList"/>
    <dgm:cxn modelId="{2C4B1C01-27AD-244B-BEC0-9420F2DCF4B0}" type="presParOf" srcId="{12258A77-CC23-4F91-BBBF-5C7C62E8F2DA}" destId="{47535A1F-A654-4CB1-ABEA-1B5CBF2A77E3}" srcOrd="0" destOrd="0" presId="urn:microsoft.com/office/officeart/2018/2/layout/IconLabelDescriptionList"/>
    <dgm:cxn modelId="{6B13B33C-010D-1A43-A02E-AD80C97CC224}" type="presParOf" srcId="{12258A77-CC23-4F91-BBBF-5C7C62E8F2DA}" destId="{2730E63E-BBAF-49E7-A629-B23A96EF3F09}" srcOrd="1" destOrd="0" presId="urn:microsoft.com/office/officeart/2018/2/layout/IconLabelDescriptionList"/>
    <dgm:cxn modelId="{B24DE0D4-5C9B-C84E-8EB6-8DA9480DCB09}" type="presParOf" srcId="{12258A77-CC23-4F91-BBBF-5C7C62E8F2DA}" destId="{3A74053D-C9A8-4C14-8262-9E68106E8FF8}" srcOrd="2" destOrd="0" presId="urn:microsoft.com/office/officeart/2018/2/layout/IconLabelDescriptionList"/>
    <dgm:cxn modelId="{A6F25AB0-2408-6143-BB08-51D9E8A1B8C8}" type="presParOf" srcId="{12258A77-CC23-4F91-BBBF-5C7C62E8F2DA}" destId="{948C1C91-8802-4A85-B21D-FD0D44CD9B73}" srcOrd="3" destOrd="0" presId="urn:microsoft.com/office/officeart/2018/2/layout/IconLabelDescriptionList"/>
    <dgm:cxn modelId="{6198AE16-CD77-9943-9FD8-11387273842C}" type="presParOf" srcId="{12258A77-CC23-4F91-BBBF-5C7C62E8F2DA}" destId="{63C0D3F0-9CD4-420D-90ED-715170B907F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E276F63-C3D4-467C-9448-598C587A277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C99C6D1-4EAC-48DB-9531-CC0EADED2209}">
      <dgm:prSet custT="1"/>
      <dgm:spPr/>
      <dgm:t>
        <a:bodyPr/>
        <a:lstStyle/>
        <a:p>
          <a:pPr>
            <a:lnSpc>
              <a:spcPct val="100000"/>
            </a:lnSpc>
            <a:defRPr cap="all"/>
          </a:pPr>
          <a:r>
            <a:rPr lang="en-US" sz="1600" b="1" i="0" dirty="0">
              <a:latin typeface="Times New Roman" panose="02020603050405020304" pitchFamily="18" charset="0"/>
              <a:cs typeface="Times New Roman" panose="02020603050405020304" pitchFamily="18" charset="0"/>
            </a:rPr>
            <a:t>Supervised learning: </a:t>
          </a:r>
          <a:r>
            <a:rPr lang="en-US" sz="1600" b="0" i="0" dirty="0">
              <a:latin typeface="Times New Roman" panose="02020603050405020304" pitchFamily="18" charset="0"/>
              <a:cs typeface="Times New Roman" panose="02020603050405020304" pitchFamily="18" charset="0"/>
            </a:rPr>
            <a:t>Algorithms are trained on labeled data in order to predict or classify.</a:t>
          </a:r>
          <a:endParaRPr lang="en-US" sz="1600" dirty="0">
            <a:latin typeface="Times New Roman" panose="02020603050405020304" pitchFamily="18" charset="0"/>
            <a:cs typeface="Times New Roman" panose="02020603050405020304" pitchFamily="18" charset="0"/>
          </a:endParaRPr>
        </a:p>
      </dgm:t>
    </dgm:pt>
    <dgm:pt modelId="{52DB0A58-E4CA-406F-B038-0F9D3136D530}" type="parTrans" cxnId="{C5D01483-E72C-43FB-8327-8C2BB599765A}">
      <dgm:prSet/>
      <dgm:spPr/>
      <dgm:t>
        <a:bodyPr/>
        <a:lstStyle/>
        <a:p>
          <a:endParaRPr lang="en-US"/>
        </a:p>
      </dgm:t>
    </dgm:pt>
    <dgm:pt modelId="{0FE80BB2-931A-4F2E-BD7D-1550BADBA25A}" type="sibTrans" cxnId="{C5D01483-E72C-43FB-8327-8C2BB599765A}">
      <dgm:prSet/>
      <dgm:spPr/>
      <dgm:t>
        <a:bodyPr/>
        <a:lstStyle/>
        <a:p>
          <a:endParaRPr lang="en-US"/>
        </a:p>
      </dgm:t>
    </dgm:pt>
    <dgm:pt modelId="{FC355BE4-23F0-485D-9708-200CA293466D}">
      <dgm:prSet custT="1"/>
      <dgm:spPr/>
      <dgm:t>
        <a:bodyPr/>
        <a:lstStyle/>
        <a:p>
          <a:pPr>
            <a:lnSpc>
              <a:spcPct val="100000"/>
            </a:lnSpc>
            <a:defRPr cap="all"/>
          </a:pPr>
          <a:r>
            <a:rPr lang="en-US" sz="1600" b="1" i="0" dirty="0">
              <a:latin typeface="Times New Roman" panose="02020603050405020304" pitchFamily="18" charset="0"/>
              <a:cs typeface="Times New Roman" panose="02020603050405020304" pitchFamily="18" charset="0"/>
            </a:rPr>
            <a:t>Unsupervised learning: </a:t>
          </a:r>
          <a:r>
            <a:rPr lang="en-US" sz="1600" b="0" i="0" dirty="0">
              <a:latin typeface="Times New Roman" panose="02020603050405020304" pitchFamily="18" charset="0"/>
              <a:cs typeface="Times New Roman" panose="02020603050405020304" pitchFamily="18" charset="0"/>
            </a:rPr>
            <a:t>Without labels, find patterns; they are algorithms frequently applied to anomaly detection and clustering.</a:t>
          </a:r>
          <a:endParaRPr lang="en-US" sz="1600" dirty="0">
            <a:latin typeface="Times New Roman" panose="02020603050405020304" pitchFamily="18" charset="0"/>
            <a:cs typeface="Times New Roman" panose="02020603050405020304" pitchFamily="18" charset="0"/>
          </a:endParaRPr>
        </a:p>
      </dgm:t>
    </dgm:pt>
    <dgm:pt modelId="{44615D62-CC72-413D-B460-8CAFD8297A63}" type="parTrans" cxnId="{A44194BD-C72B-40C4-AB31-7A25D2CFCC83}">
      <dgm:prSet/>
      <dgm:spPr/>
      <dgm:t>
        <a:bodyPr/>
        <a:lstStyle/>
        <a:p>
          <a:endParaRPr lang="en-US"/>
        </a:p>
      </dgm:t>
    </dgm:pt>
    <dgm:pt modelId="{2D04500D-1AC9-48BF-BB57-02F6DF8DD248}" type="sibTrans" cxnId="{A44194BD-C72B-40C4-AB31-7A25D2CFCC83}">
      <dgm:prSet/>
      <dgm:spPr/>
      <dgm:t>
        <a:bodyPr/>
        <a:lstStyle/>
        <a:p>
          <a:endParaRPr lang="en-US"/>
        </a:p>
      </dgm:t>
    </dgm:pt>
    <dgm:pt modelId="{9645841D-EFC9-47E8-8B01-E6CF75DBEFA0}">
      <dgm:prSet custT="1"/>
      <dgm:spPr/>
      <dgm:t>
        <a:bodyPr/>
        <a:lstStyle/>
        <a:p>
          <a:pPr>
            <a:lnSpc>
              <a:spcPct val="100000"/>
            </a:lnSpc>
            <a:defRPr cap="all"/>
          </a:pPr>
          <a:r>
            <a:rPr lang="en-US" sz="1600" b="1" i="0" dirty="0">
              <a:latin typeface="Times New Roman" panose="02020603050405020304" pitchFamily="18" charset="0"/>
              <a:cs typeface="Times New Roman" panose="02020603050405020304" pitchFamily="18" charset="0"/>
            </a:rPr>
            <a:t>Semi-supervised learning: </a:t>
          </a:r>
          <a:r>
            <a:rPr lang="en-US" sz="1600" b="0" i="0" dirty="0">
              <a:latin typeface="Times New Roman" panose="02020603050405020304" pitchFamily="18" charset="0"/>
              <a:cs typeface="Times New Roman" panose="02020603050405020304" pitchFamily="18" charset="0"/>
            </a:rPr>
            <a:t>merges labeled and unlabeled data for regression and classification applications.</a:t>
          </a:r>
          <a:endParaRPr lang="en-US" sz="1600" dirty="0">
            <a:latin typeface="Times New Roman" panose="02020603050405020304" pitchFamily="18" charset="0"/>
            <a:cs typeface="Times New Roman" panose="02020603050405020304" pitchFamily="18" charset="0"/>
          </a:endParaRPr>
        </a:p>
      </dgm:t>
    </dgm:pt>
    <dgm:pt modelId="{CEED015D-E8F8-4423-B126-F80B6B805BBC}" type="parTrans" cxnId="{D1917A88-0231-481D-A0AF-4863CCB2962C}">
      <dgm:prSet/>
      <dgm:spPr/>
      <dgm:t>
        <a:bodyPr/>
        <a:lstStyle/>
        <a:p>
          <a:endParaRPr lang="en-US"/>
        </a:p>
      </dgm:t>
    </dgm:pt>
    <dgm:pt modelId="{AD21964F-090D-4BD6-B267-473A8E65762E}" type="sibTrans" cxnId="{D1917A88-0231-481D-A0AF-4863CCB2962C}">
      <dgm:prSet/>
      <dgm:spPr/>
      <dgm:t>
        <a:bodyPr/>
        <a:lstStyle/>
        <a:p>
          <a:endParaRPr lang="en-US"/>
        </a:p>
      </dgm:t>
    </dgm:pt>
    <dgm:pt modelId="{BEAB5A52-553D-4BD9-B920-996364757B44}" type="pres">
      <dgm:prSet presAssocID="{0E276F63-C3D4-467C-9448-598C587A2779}" presName="root" presStyleCnt="0">
        <dgm:presLayoutVars>
          <dgm:dir/>
          <dgm:resizeHandles val="exact"/>
        </dgm:presLayoutVars>
      </dgm:prSet>
      <dgm:spPr/>
    </dgm:pt>
    <dgm:pt modelId="{B1DAD489-9003-4999-B8E1-3ED15FF6C3E4}" type="pres">
      <dgm:prSet presAssocID="{1C99C6D1-4EAC-48DB-9531-CC0EADED2209}" presName="compNode" presStyleCnt="0"/>
      <dgm:spPr/>
    </dgm:pt>
    <dgm:pt modelId="{3F7BE68D-7DD6-4CF4-9FE2-DCC23AB6C576}" type="pres">
      <dgm:prSet presAssocID="{1C99C6D1-4EAC-48DB-9531-CC0EADED2209}" presName="iconBgRect" presStyleLbl="bgShp" presStyleIdx="0" presStyleCnt="3"/>
      <dgm:spPr/>
    </dgm:pt>
    <dgm:pt modelId="{CAAC6A7A-025B-4F93-AAB6-DABA933C431A}" type="pres">
      <dgm:prSet presAssocID="{1C99C6D1-4EAC-48DB-9531-CC0EADED22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78FFEA2F-0F72-4FB0-8570-2BA12A52FCE1}" type="pres">
      <dgm:prSet presAssocID="{1C99C6D1-4EAC-48DB-9531-CC0EADED2209}" presName="spaceRect" presStyleCnt="0"/>
      <dgm:spPr/>
    </dgm:pt>
    <dgm:pt modelId="{87422BEA-7B0D-42F9-9309-D798E556D37E}" type="pres">
      <dgm:prSet presAssocID="{1C99C6D1-4EAC-48DB-9531-CC0EADED2209}" presName="textRect" presStyleLbl="revTx" presStyleIdx="0" presStyleCnt="3" custScaleX="115724">
        <dgm:presLayoutVars>
          <dgm:chMax val="1"/>
          <dgm:chPref val="1"/>
        </dgm:presLayoutVars>
      </dgm:prSet>
      <dgm:spPr/>
    </dgm:pt>
    <dgm:pt modelId="{CD0CF62F-9024-495D-AB64-D4EFE997D56C}" type="pres">
      <dgm:prSet presAssocID="{0FE80BB2-931A-4F2E-BD7D-1550BADBA25A}" presName="sibTrans" presStyleCnt="0"/>
      <dgm:spPr/>
    </dgm:pt>
    <dgm:pt modelId="{32A3DC0A-012F-4184-A3EE-939AA255D5D4}" type="pres">
      <dgm:prSet presAssocID="{FC355BE4-23F0-485D-9708-200CA293466D}" presName="compNode" presStyleCnt="0"/>
      <dgm:spPr/>
    </dgm:pt>
    <dgm:pt modelId="{DF2E2E24-3941-4CC1-9895-A497B53FD277}" type="pres">
      <dgm:prSet presAssocID="{FC355BE4-23F0-485D-9708-200CA293466D}" presName="iconBgRect" presStyleLbl="bgShp" presStyleIdx="1" presStyleCnt="3"/>
      <dgm:spPr/>
    </dgm:pt>
    <dgm:pt modelId="{047821B7-266E-4B3C-9836-34075FA80827}" type="pres">
      <dgm:prSet presAssocID="{FC355BE4-23F0-485D-9708-200CA29346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tective"/>
        </a:ext>
      </dgm:extLst>
    </dgm:pt>
    <dgm:pt modelId="{242C1622-B5F3-47D0-A76F-850E903234D1}" type="pres">
      <dgm:prSet presAssocID="{FC355BE4-23F0-485D-9708-200CA293466D}" presName="spaceRect" presStyleCnt="0"/>
      <dgm:spPr/>
    </dgm:pt>
    <dgm:pt modelId="{D2183C03-5101-4FEA-938D-0650F4DD1302}" type="pres">
      <dgm:prSet presAssocID="{FC355BE4-23F0-485D-9708-200CA293466D}" presName="textRect" presStyleLbl="revTx" presStyleIdx="1" presStyleCnt="3" custScaleX="125532">
        <dgm:presLayoutVars>
          <dgm:chMax val="1"/>
          <dgm:chPref val="1"/>
        </dgm:presLayoutVars>
      </dgm:prSet>
      <dgm:spPr/>
    </dgm:pt>
    <dgm:pt modelId="{BBBB2D7C-D9C9-425E-B4FB-8E420BE2FE3C}" type="pres">
      <dgm:prSet presAssocID="{2D04500D-1AC9-48BF-BB57-02F6DF8DD248}" presName="sibTrans" presStyleCnt="0"/>
      <dgm:spPr/>
    </dgm:pt>
    <dgm:pt modelId="{C1A039B0-8D8F-4E7B-8831-D960565D897E}" type="pres">
      <dgm:prSet presAssocID="{9645841D-EFC9-47E8-8B01-E6CF75DBEFA0}" presName="compNode" presStyleCnt="0"/>
      <dgm:spPr/>
    </dgm:pt>
    <dgm:pt modelId="{5281819A-E223-4996-B55B-E0BCF9A20E91}" type="pres">
      <dgm:prSet presAssocID="{9645841D-EFC9-47E8-8B01-E6CF75DBEFA0}" presName="iconBgRect" presStyleLbl="bgShp" presStyleIdx="2" presStyleCnt="3"/>
      <dgm:spPr/>
    </dgm:pt>
    <dgm:pt modelId="{E1F7669E-011D-4C7F-8C75-AB44D64D9487}" type="pres">
      <dgm:prSet presAssocID="{9645841D-EFC9-47E8-8B01-E6CF75DBEF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157E56F6-ABEE-4677-BACB-E8257B822315}" type="pres">
      <dgm:prSet presAssocID="{9645841D-EFC9-47E8-8B01-E6CF75DBEFA0}" presName="spaceRect" presStyleCnt="0"/>
      <dgm:spPr/>
    </dgm:pt>
    <dgm:pt modelId="{4881CA92-EF40-4DC1-A22A-8FAB084B6EAF}" type="pres">
      <dgm:prSet presAssocID="{9645841D-EFC9-47E8-8B01-E6CF75DBEFA0}" presName="textRect" presStyleLbl="revTx" presStyleIdx="2" presStyleCnt="3">
        <dgm:presLayoutVars>
          <dgm:chMax val="1"/>
          <dgm:chPref val="1"/>
        </dgm:presLayoutVars>
      </dgm:prSet>
      <dgm:spPr/>
    </dgm:pt>
  </dgm:ptLst>
  <dgm:cxnLst>
    <dgm:cxn modelId="{BEF0780C-B250-4072-855D-2B39E78E4EF8}" type="presOf" srcId="{FC355BE4-23F0-485D-9708-200CA293466D}" destId="{D2183C03-5101-4FEA-938D-0650F4DD1302}" srcOrd="0" destOrd="0" presId="urn:microsoft.com/office/officeart/2018/5/layout/IconCircleLabelList"/>
    <dgm:cxn modelId="{E910A95F-7127-4052-BD5E-845AF2DADB1F}" type="presOf" srcId="{9645841D-EFC9-47E8-8B01-E6CF75DBEFA0}" destId="{4881CA92-EF40-4DC1-A22A-8FAB084B6EAF}" srcOrd="0" destOrd="0" presId="urn:microsoft.com/office/officeart/2018/5/layout/IconCircleLabelList"/>
    <dgm:cxn modelId="{C5D01483-E72C-43FB-8327-8C2BB599765A}" srcId="{0E276F63-C3D4-467C-9448-598C587A2779}" destId="{1C99C6D1-4EAC-48DB-9531-CC0EADED2209}" srcOrd="0" destOrd="0" parTransId="{52DB0A58-E4CA-406F-B038-0F9D3136D530}" sibTransId="{0FE80BB2-931A-4F2E-BD7D-1550BADBA25A}"/>
    <dgm:cxn modelId="{D1917A88-0231-481D-A0AF-4863CCB2962C}" srcId="{0E276F63-C3D4-467C-9448-598C587A2779}" destId="{9645841D-EFC9-47E8-8B01-E6CF75DBEFA0}" srcOrd="2" destOrd="0" parTransId="{CEED015D-E8F8-4423-B126-F80B6B805BBC}" sibTransId="{AD21964F-090D-4BD6-B267-473A8E65762E}"/>
    <dgm:cxn modelId="{2AB8928C-6B0A-452B-BEB4-B4B999093455}" type="presOf" srcId="{1C99C6D1-4EAC-48DB-9531-CC0EADED2209}" destId="{87422BEA-7B0D-42F9-9309-D798E556D37E}" srcOrd="0" destOrd="0" presId="urn:microsoft.com/office/officeart/2018/5/layout/IconCircleLabelList"/>
    <dgm:cxn modelId="{A44194BD-C72B-40C4-AB31-7A25D2CFCC83}" srcId="{0E276F63-C3D4-467C-9448-598C587A2779}" destId="{FC355BE4-23F0-485D-9708-200CA293466D}" srcOrd="1" destOrd="0" parTransId="{44615D62-CC72-413D-B460-8CAFD8297A63}" sibTransId="{2D04500D-1AC9-48BF-BB57-02F6DF8DD248}"/>
    <dgm:cxn modelId="{C60A88FE-76FB-46AA-9EF5-A60F1F95AE47}" type="presOf" srcId="{0E276F63-C3D4-467C-9448-598C587A2779}" destId="{BEAB5A52-553D-4BD9-B920-996364757B44}" srcOrd="0" destOrd="0" presId="urn:microsoft.com/office/officeart/2018/5/layout/IconCircleLabelList"/>
    <dgm:cxn modelId="{71D51EAE-D40C-498F-BFDE-B7354751CF40}" type="presParOf" srcId="{BEAB5A52-553D-4BD9-B920-996364757B44}" destId="{B1DAD489-9003-4999-B8E1-3ED15FF6C3E4}" srcOrd="0" destOrd="0" presId="urn:microsoft.com/office/officeart/2018/5/layout/IconCircleLabelList"/>
    <dgm:cxn modelId="{A2C3AD15-DD1A-4B38-9C24-1EF2D3C827D9}" type="presParOf" srcId="{B1DAD489-9003-4999-B8E1-3ED15FF6C3E4}" destId="{3F7BE68D-7DD6-4CF4-9FE2-DCC23AB6C576}" srcOrd="0" destOrd="0" presId="urn:microsoft.com/office/officeart/2018/5/layout/IconCircleLabelList"/>
    <dgm:cxn modelId="{E0FC288A-238A-44D3-A50E-AD5FFB3F828F}" type="presParOf" srcId="{B1DAD489-9003-4999-B8E1-3ED15FF6C3E4}" destId="{CAAC6A7A-025B-4F93-AAB6-DABA933C431A}" srcOrd="1" destOrd="0" presId="urn:microsoft.com/office/officeart/2018/5/layout/IconCircleLabelList"/>
    <dgm:cxn modelId="{299315A0-2CD0-40AE-8491-07CB75258220}" type="presParOf" srcId="{B1DAD489-9003-4999-B8E1-3ED15FF6C3E4}" destId="{78FFEA2F-0F72-4FB0-8570-2BA12A52FCE1}" srcOrd="2" destOrd="0" presId="urn:microsoft.com/office/officeart/2018/5/layout/IconCircleLabelList"/>
    <dgm:cxn modelId="{174D4B1C-9952-4E23-AF96-88E751F02C0D}" type="presParOf" srcId="{B1DAD489-9003-4999-B8E1-3ED15FF6C3E4}" destId="{87422BEA-7B0D-42F9-9309-D798E556D37E}" srcOrd="3" destOrd="0" presId="urn:microsoft.com/office/officeart/2018/5/layout/IconCircleLabelList"/>
    <dgm:cxn modelId="{4F083102-895D-4AFF-A14B-CAF2C0720DE1}" type="presParOf" srcId="{BEAB5A52-553D-4BD9-B920-996364757B44}" destId="{CD0CF62F-9024-495D-AB64-D4EFE997D56C}" srcOrd="1" destOrd="0" presId="urn:microsoft.com/office/officeart/2018/5/layout/IconCircleLabelList"/>
    <dgm:cxn modelId="{E952154A-E2B8-424A-9709-7916EEB3927F}" type="presParOf" srcId="{BEAB5A52-553D-4BD9-B920-996364757B44}" destId="{32A3DC0A-012F-4184-A3EE-939AA255D5D4}" srcOrd="2" destOrd="0" presId="urn:microsoft.com/office/officeart/2018/5/layout/IconCircleLabelList"/>
    <dgm:cxn modelId="{53AA56C9-9149-48F9-8742-04C5AAA92671}" type="presParOf" srcId="{32A3DC0A-012F-4184-A3EE-939AA255D5D4}" destId="{DF2E2E24-3941-4CC1-9895-A497B53FD277}" srcOrd="0" destOrd="0" presId="urn:microsoft.com/office/officeart/2018/5/layout/IconCircleLabelList"/>
    <dgm:cxn modelId="{E7F5A9D7-D87A-4A9B-AD26-27D6319E02AA}" type="presParOf" srcId="{32A3DC0A-012F-4184-A3EE-939AA255D5D4}" destId="{047821B7-266E-4B3C-9836-34075FA80827}" srcOrd="1" destOrd="0" presId="urn:microsoft.com/office/officeart/2018/5/layout/IconCircleLabelList"/>
    <dgm:cxn modelId="{C43240F1-8FE5-41FF-A09A-CC33BFB8C0A4}" type="presParOf" srcId="{32A3DC0A-012F-4184-A3EE-939AA255D5D4}" destId="{242C1622-B5F3-47D0-A76F-850E903234D1}" srcOrd="2" destOrd="0" presId="urn:microsoft.com/office/officeart/2018/5/layout/IconCircleLabelList"/>
    <dgm:cxn modelId="{F33DCF42-F1DC-4EB2-B0F2-6ED8F9510007}" type="presParOf" srcId="{32A3DC0A-012F-4184-A3EE-939AA255D5D4}" destId="{D2183C03-5101-4FEA-938D-0650F4DD1302}" srcOrd="3" destOrd="0" presId="urn:microsoft.com/office/officeart/2018/5/layout/IconCircleLabelList"/>
    <dgm:cxn modelId="{FBD2F2C8-67F5-4646-A029-3DACC04B5B5D}" type="presParOf" srcId="{BEAB5A52-553D-4BD9-B920-996364757B44}" destId="{BBBB2D7C-D9C9-425E-B4FB-8E420BE2FE3C}" srcOrd="3" destOrd="0" presId="urn:microsoft.com/office/officeart/2018/5/layout/IconCircleLabelList"/>
    <dgm:cxn modelId="{18F7A5FE-2435-4F22-9869-DE600F51E3A2}" type="presParOf" srcId="{BEAB5A52-553D-4BD9-B920-996364757B44}" destId="{C1A039B0-8D8F-4E7B-8831-D960565D897E}" srcOrd="4" destOrd="0" presId="urn:microsoft.com/office/officeart/2018/5/layout/IconCircleLabelList"/>
    <dgm:cxn modelId="{670A2494-81E2-4563-BD3B-B741E68E484E}" type="presParOf" srcId="{C1A039B0-8D8F-4E7B-8831-D960565D897E}" destId="{5281819A-E223-4996-B55B-E0BCF9A20E91}" srcOrd="0" destOrd="0" presId="urn:microsoft.com/office/officeart/2018/5/layout/IconCircleLabelList"/>
    <dgm:cxn modelId="{3B6F3053-9D1E-4B43-8F10-49A66EBCB23F}" type="presParOf" srcId="{C1A039B0-8D8F-4E7B-8831-D960565D897E}" destId="{E1F7669E-011D-4C7F-8C75-AB44D64D9487}" srcOrd="1" destOrd="0" presId="urn:microsoft.com/office/officeart/2018/5/layout/IconCircleLabelList"/>
    <dgm:cxn modelId="{B85944F1-0757-4D0A-AEED-F96E70FECFC2}" type="presParOf" srcId="{C1A039B0-8D8F-4E7B-8831-D960565D897E}" destId="{157E56F6-ABEE-4677-BACB-E8257B822315}" srcOrd="2" destOrd="0" presId="urn:microsoft.com/office/officeart/2018/5/layout/IconCircleLabelList"/>
    <dgm:cxn modelId="{DE13985A-E52A-41FC-A6E2-122A364437A2}" type="presParOf" srcId="{C1A039B0-8D8F-4E7B-8831-D960565D897E}" destId="{4881CA92-EF40-4DC1-A22A-8FAB084B6EA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3B202B0-FBB8-4836-A16B-366AA0F3E1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C3CBE4-C864-41FE-85C5-07BC61181484}">
      <dgm:prSet/>
      <dgm:spPr/>
      <dgm:t>
        <a:bodyPr/>
        <a:lstStyle/>
        <a:p>
          <a:pPr>
            <a:lnSpc>
              <a:spcPct val="100000"/>
            </a:lnSpc>
          </a:pPr>
          <a:r>
            <a:rPr lang="en-US" b="1" dirty="0"/>
            <a:t>What is TF (</a:t>
          </a:r>
          <a:r>
            <a:rPr lang="en-US" b="1" i="0" dirty="0"/>
            <a:t>Term Frequency)</a:t>
          </a:r>
          <a:r>
            <a:rPr lang="en-US" b="1" dirty="0"/>
            <a:t>: </a:t>
          </a:r>
          <a:r>
            <a:rPr lang="en-US" dirty="0"/>
            <a:t>It shows the number of repetitions of each word in each document, divided by the total number of words in that document</a:t>
          </a:r>
        </a:p>
      </dgm:t>
    </dgm:pt>
    <dgm:pt modelId="{FCA002A1-77D2-4A86-AFF7-34A2616BCC04}" type="parTrans" cxnId="{E80E2649-8564-44A7-A033-AA87F2213AF0}">
      <dgm:prSet/>
      <dgm:spPr/>
      <dgm:t>
        <a:bodyPr/>
        <a:lstStyle/>
        <a:p>
          <a:endParaRPr lang="en-US"/>
        </a:p>
      </dgm:t>
    </dgm:pt>
    <dgm:pt modelId="{6D1FBCEC-3994-4B6F-9779-A7CE2B4049F1}" type="sibTrans" cxnId="{E80E2649-8564-44A7-A033-AA87F2213AF0}">
      <dgm:prSet/>
      <dgm:spPr/>
      <dgm:t>
        <a:bodyPr/>
        <a:lstStyle/>
        <a:p>
          <a:endParaRPr lang="en-US"/>
        </a:p>
      </dgm:t>
    </dgm:pt>
    <dgm:pt modelId="{FA3D805E-36F7-4679-929F-F0C306424B2B}">
      <dgm:prSet/>
      <dgm:spPr/>
      <dgm:t>
        <a:bodyPr/>
        <a:lstStyle/>
        <a:p>
          <a:pPr>
            <a:lnSpc>
              <a:spcPct val="100000"/>
            </a:lnSpc>
          </a:pPr>
          <a:r>
            <a:rPr lang="en-US" b="1" dirty="0"/>
            <a:t>What is IDF (</a:t>
          </a:r>
          <a:r>
            <a:rPr lang="en-US" b="1" i="0" dirty="0"/>
            <a:t>Inverse Document Frequency)</a:t>
          </a:r>
          <a:r>
            <a:rPr lang="en-US" b="1" dirty="0"/>
            <a:t>: </a:t>
          </a:r>
          <a:r>
            <a:rPr lang="en-US" dirty="0"/>
            <a:t>This calculates the frequency of each word throughout all documents. </a:t>
          </a:r>
        </a:p>
      </dgm:t>
    </dgm:pt>
    <dgm:pt modelId="{E7EDB692-5F7B-4FF1-8E51-371BBCB7FE9F}" type="parTrans" cxnId="{9080D160-0B5E-4197-94C1-F273F972015D}">
      <dgm:prSet/>
      <dgm:spPr/>
      <dgm:t>
        <a:bodyPr/>
        <a:lstStyle/>
        <a:p>
          <a:endParaRPr lang="en-US"/>
        </a:p>
      </dgm:t>
    </dgm:pt>
    <dgm:pt modelId="{19F3078F-54D5-4EFE-A52C-39491D20AA8C}" type="sibTrans" cxnId="{9080D160-0B5E-4197-94C1-F273F972015D}">
      <dgm:prSet/>
      <dgm:spPr/>
      <dgm:t>
        <a:bodyPr/>
        <a:lstStyle/>
        <a:p>
          <a:endParaRPr lang="en-US"/>
        </a:p>
      </dgm:t>
    </dgm:pt>
    <dgm:pt modelId="{2F31B3A2-B19D-4076-B37B-59F5082C5C9A}">
      <dgm:prSet/>
      <dgm:spPr/>
      <dgm:t>
        <a:bodyPr/>
        <a:lstStyle/>
        <a:p>
          <a:pPr>
            <a:lnSpc>
              <a:spcPct val="100000"/>
            </a:lnSpc>
          </a:pPr>
          <a:r>
            <a:rPr lang="en-US" b="1" dirty="0"/>
            <a:t>What is TF-IDF: </a:t>
          </a:r>
          <a:r>
            <a:rPr lang="en-US" dirty="0"/>
            <a:t>it gives each word a weight that shows the importance of the word in each document. </a:t>
          </a:r>
        </a:p>
      </dgm:t>
    </dgm:pt>
    <dgm:pt modelId="{2AF191CA-55A1-4756-8E38-B880ACB7ECE1}" type="parTrans" cxnId="{93A9F0C6-C44A-4813-A959-B24D5E3A7658}">
      <dgm:prSet/>
      <dgm:spPr/>
      <dgm:t>
        <a:bodyPr/>
        <a:lstStyle/>
        <a:p>
          <a:endParaRPr lang="en-US"/>
        </a:p>
      </dgm:t>
    </dgm:pt>
    <dgm:pt modelId="{C33CC172-6698-4910-8C9C-524AB2B0E70A}" type="sibTrans" cxnId="{93A9F0C6-C44A-4813-A959-B24D5E3A7658}">
      <dgm:prSet/>
      <dgm:spPr/>
      <dgm:t>
        <a:bodyPr/>
        <a:lstStyle/>
        <a:p>
          <a:endParaRPr lang="en-US"/>
        </a:p>
      </dgm:t>
    </dgm:pt>
    <dgm:pt modelId="{74CE7C00-9304-447D-B280-6C28373F553E}" type="pres">
      <dgm:prSet presAssocID="{A3B202B0-FBB8-4836-A16B-366AA0F3E187}" presName="root" presStyleCnt="0">
        <dgm:presLayoutVars>
          <dgm:dir/>
          <dgm:resizeHandles val="exact"/>
        </dgm:presLayoutVars>
      </dgm:prSet>
      <dgm:spPr/>
    </dgm:pt>
    <dgm:pt modelId="{D51C2818-8E99-4C72-BA9A-5135669349C6}" type="pres">
      <dgm:prSet presAssocID="{AFC3CBE4-C864-41FE-85C5-07BC61181484}" presName="compNode" presStyleCnt="0"/>
      <dgm:spPr/>
    </dgm:pt>
    <dgm:pt modelId="{01ADC1E5-11DC-486B-B442-1CB2EA8BB0DD}" type="pres">
      <dgm:prSet presAssocID="{AFC3CBE4-C864-41FE-85C5-07BC61181484}" presName="bgRect" presStyleLbl="bgShp" presStyleIdx="0" presStyleCnt="3"/>
      <dgm:spPr/>
    </dgm:pt>
    <dgm:pt modelId="{0CEA15CD-E184-4A20-94F5-F3D2C7A4E029}" type="pres">
      <dgm:prSet presAssocID="{AFC3CBE4-C864-41FE-85C5-07BC611814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96B87D97-6FEC-4962-951B-C73C392B575C}" type="pres">
      <dgm:prSet presAssocID="{AFC3CBE4-C864-41FE-85C5-07BC61181484}" presName="spaceRect" presStyleCnt="0"/>
      <dgm:spPr/>
    </dgm:pt>
    <dgm:pt modelId="{7BE7C62E-0E53-4FE8-B507-A052ADABE119}" type="pres">
      <dgm:prSet presAssocID="{AFC3CBE4-C864-41FE-85C5-07BC61181484}" presName="parTx" presStyleLbl="revTx" presStyleIdx="0" presStyleCnt="3">
        <dgm:presLayoutVars>
          <dgm:chMax val="0"/>
          <dgm:chPref val="0"/>
        </dgm:presLayoutVars>
      </dgm:prSet>
      <dgm:spPr/>
    </dgm:pt>
    <dgm:pt modelId="{37CB687C-2CB1-4E58-89B3-FBF7F619B27E}" type="pres">
      <dgm:prSet presAssocID="{6D1FBCEC-3994-4B6F-9779-A7CE2B4049F1}" presName="sibTrans" presStyleCnt="0"/>
      <dgm:spPr/>
    </dgm:pt>
    <dgm:pt modelId="{FC9D75BC-6B89-4107-97CF-7B09CA86ABD0}" type="pres">
      <dgm:prSet presAssocID="{FA3D805E-36F7-4679-929F-F0C306424B2B}" presName="compNode" presStyleCnt="0"/>
      <dgm:spPr/>
    </dgm:pt>
    <dgm:pt modelId="{8E9C8633-8DDD-43FC-A6F9-7C8093777BA1}" type="pres">
      <dgm:prSet presAssocID="{FA3D805E-36F7-4679-929F-F0C306424B2B}" presName="bgRect" presStyleLbl="bgShp" presStyleIdx="1" presStyleCnt="3"/>
      <dgm:spPr/>
    </dgm:pt>
    <dgm:pt modelId="{F3094173-543C-4160-80BE-4769324332CC}" type="pres">
      <dgm:prSet presAssocID="{FA3D805E-36F7-4679-929F-F0C306424B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EB048EF0-AA2E-4D65-8EF4-3D2D5B75CD9C}" type="pres">
      <dgm:prSet presAssocID="{FA3D805E-36F7-4679-929F-F0C306424B2B}" presName="spaceRect" presStyleCnt="0"/>
      <dgm:spPr/>
    </dgm:pt>
    <dgm:pt modelId="{760FDEC4-027C-4F8A-A2D8-664A0268D29D}" type="pres">
      <dgm:prSet presAssocID="{FA3D805E-36F7-4679-929F-F0C306424B2B}" presName="parTx" presStyleLbl="revTx" presStyleIdx="1" presStyleCnt="3">
        <dgm:presLayoutVars>
          <dgm:chMax val="0"/>
          <dgm:chPref val="0"/>
        </dgm:presLayoutVars>
      </dgm:prSet>
      <dgm:spPr/>
    </dgm:pt>
    <dgm:pt modelId="{5F46ABA6-DF8D-4955-8F34-104756C2F611}" type="pres">
      <dgm:prSet presAssocID="{19F3078F-54D5-4EFE-A52C-39491D20AA8C}" presName="sibTrans" presStyleCnt="0"/>
      <dgm:spPr/>
    </dgm:pt>
    <dgm:pt modelId="{4D638461-5A78-4414-862B-B3B36B157DAB}" type="pres">
      <dgm:prSet presAssocID="{2F31B3A2-B19D-4076-B37B-59F5082C5C9A}" presName="compNode" presStyleCnt="0"/>
      <dgm:spPr/>
    </dgm:pt>
    <dgm:pt modelId="{E99D9C21-F904-4F0A-B744-DF6C2DB17D4E}" type="pres">
      <dgm:prSet presAssocID="{2F31B3A2-B19D-4076-B37B-59F5082C5C9A}" presName="bgRect" presStyleLbl="bgShp" presStyleIdx="2" presStyleCnt="3"/>
      <dgm:spPr/>
    </dgm:pt>
    <dgm:pt modelId="{DEA7FA49-C089-4208-8032-0F21C3199A50}" type="pres">
      <dgm:prSet presAssocID="{2F31B3A2-B19D-4076-B37B-59F5082C5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efighter"/>
        </a:ext>
      </dgm:extLst>
    </dgm:pt>
    <dgm:pt modelId="{ECDB9E15-DC39-4E3D-9C75-3655193A1737}" type="pres">
      <dgm:prSet presAssocID="{2F31B3A2-B19D-4076-B37B-59F5082C5C9A}" presName="spaceRect" presStyleCnt="0"/>
      <dgm:spPr/>
    </dgm:pt>
    <dgm:pt modelId="{B9538549-D97D-4528-9C76-BA03FF901089}" type="pres">
      <dgm:prSet presAssocID="{2F31B3A2-B19D-4076-B37B-59F5082C5C9A}" presName="parTx" presStyleLbl="revTx" presStyleIdx="2" presStyleCnt="3">
        <dgm:presLayoutVars>
          <dgm:chMax val="0"/>
          <dgm:chPref val="0"/>
        </dgm:presLayoutVars>
      </dgm:prSet>
      <dgm:spPr/>
    </dgm:pt>
  </dgm:ptLst>
  <dgm:cxnLst>
    <dgm:cxn modelId="{D3272935-C162-4D05-ACB9-3D90C6D8BB30}" type="presOf" srcId="{FA3D805E-36F7-4679-929F-F0C306424B2B}" destId="{760FDEC4-027C-4F8A-A2D8-664A0268D29D}" srcOrd="0" destOrd="0" presId="urn:microsoft.com/office/officeart/2018/2/layout/IconVerticalSolidList"/>
    <dgm:cxn modelId="{E80E2649-8564-44A7-A033-AA87F2213AF0}" srcId="{A3B202B0-FBB8-4836-A16B-366AA0F3E187}" destId="{AFC3CBE4-C864-41FE-85C5-07BC61181484}" srcOrd="0" destOrd="0" parTransId="{FCA002A1-77D2-4A86-AFF7-34A2616BCC04}" sibTransId="{6D1FBCEC-3994-4B6F-9779-A7CE2B4049F1}"/>
    <dgm:cxn modelId="{9080D160-0B5E-4197-94C1-F273F972015D}" srcId="{A3B202B0-FBB8-4836-A16B-366AA0F3E187}" destId="{FA3D805E-36F7-4679-929F-F0C306424B2B}" srcOrd="1" destOrd="0" parTransId="{E7EDB692-5F7B-4FF1-8E51-371BBCB7FE9F}" sibTransId="{19F3078F-54D5-4EFE-A52C-39491D20AA8C}"/>
    <dgm:cxn modelId="{55D6BA8F-BF80-4A41-93AA-F03EC246400F}" type="presOf" srcId="{A3B202B0-FBB8-4836-A16B-366AA0F3E187}" destId="{74CE7C00-9304-447D-B280-6C28373F553E}" srcOrd="0" destOrd="0" presId="urn:microsoft.com/office/officeart/2018/2/layout/IconVerticalSolidList"/>
    <dgm:cxn modelId="{677117A8-115B-430F-BC8D-802B1FBA92BE}" type="presOf" srcId="{AFC3CBE4-C864-41FE-85C5-07BC61181484}" destId="{7BE7C62E-0E53-4FE8-B507-A052ADABE119}" srcOrd="0" destOrd="0" presId="urn:microsoft.com/office/officeart/2018/2/layout/IconVerticalSolidList"/>
    <dgm:cxn modelId="{927176AD-1D0F-4428-93DB-594FA31C151E}" type="presOf" srcId="{2F31B3A2-B19D-4076-B37B-59F5082C5C9A}" destId="{B9538549-D97D-4528-9C76-BA03FF901089}" srcOrd="0" destOrd="0" presId="urn:microsoft.com/office/officeart/2018/2/layout/IconVerticalSolidList"/>
    <dgm:cxn modelId="{93A9F0C6-C44A-4813-A959-B24D5E3A7658}" srcId="{A3B202B0-FBB8-4836-A16B-366AA0F3E187}" destId="{2F31B3A2-B19D-4076-B37B-59F5082C5C9A}" srcOrd="2" destOrd="0" parTransId="{2AF191CA-55A1-4756-8E38-B880ACB7ECE1}" sibTransId="{C33CC172-6698-4910-8C9C-524AB2B0E70A}"/>
    <dgm:cxn modelId="{A864E52C-2704-44DB-AFC9-929CAF64CB89}" type="presParOf" srcId="{74CE7C00-9304-447D-B280-6C28373F553E}" destId="{D51C2818-8E99-4C72-BA9A-5135669349C6}" srcOrd="0" destOrd="0" presId="urn:microsoft.com/office/officeart/2018/2/layout/IconVerticalSolidList"/>
    <dgm:cxn modelId="{BDDDD183-2A78-44E4-9274-C1B97AAFEAB4}" type="presParOf" srcId="{D51C2818-8E99-4C72-BA9A-5135669349C6}" destId="{01ADC1E5-11DC-486B-B442-1CB2EA8BB0DD}" srcOrd="0" destOrd="0" presId="urn:microsoft.com/office/officeart/2018/2/layout/IconVerticalSolidList"/>
    <dgm:cxn modelId="{D76F6D0A-7750-42B9-BE67-43AA4C2C541C}" type="presParOf" srcId="{D51C2818-8E99-4C72-BA9A-5135669349C6}" destId="{0CEA15CD-E184-4A20-94F5-F3D2C7A4E029}" srcOrd="1" destOrd="0" presId="urn:microsoft.com/office/officeart/2018/2/layout/IconVerticalSolidList"/>
    <dgm:cxn modelId="{32E3EFBC-C3D7-4B80-B73F-88204632736A}" type="presParOf" srcId="{D51C2818-8E99-4C72-BA9A-5135669349C6}" destId="{96B87D97-6FEC-4962-951B-C73C392B575C}" srcOrd="2" destOrd="0" presId="urn:microsoft.com/office/officeart/2018/2/layout/IconVerticalSolidList"/>
    <dgm:cxn modelId="{E894148C-B2FB-4439-81DB-D5430E05AC80}" type="presParOf" srcId="{D51C2818-8E99-4C72-BA9A-5135669349C6}" destId="{7BE7C62E-0E53-4FE8-B507-A052ADABE119}" srcOrd="3" destOrd="0" presId="urn:microsoft.com/office/officeart/2018/2/layout/IconVerticalSolidList"/>
    <dgm:cxn modelId="{9E75D346-0098-45B7-8E85-E4411AA50844}" type="presParOf" srcId="{74CE7C00-9304-447D-B280-6C28373F553E}" destId="{37CB687C-2CB1-4E58-89B3-FBF7F619B27E}" srcOrd="1" destOrd="0" presId="urn:microsoft.com/office/officeart/2018/2/layout/IconVerticalSolidList"/>
    <dgm:cxn modelId="{04AC6B44-0ACC-4F94-A15C-18470296717C}" type="presParOf" srcId="{74CE7C00-9304-447D-B280-6C28373F553E}" destId="{FC9D75BC-6B89-4107-97CF-7B09CA86ABD0}" srcOrd="2" destOrd="0" presId="urn:microsoft.com/office/officeart/2018/2/layout/IconVerticalSolidList"/>
    <dgm:cxn modelId="{12E30388-0033-4BE9-8DAB-32E7C9B14054}" type="presParOf" srcId="{FC9D75BC-6B89-4107-97CF-7B09CA86ABD0}" destId="{8E9C8633-8DDD-43FC-A6F9-7C8093777BA1}" srcOrd="0" destOrd="0" presId="urn:microsoft.com/office/officeart/2018/2/layout/IconVerticalSolidList"/>
    <dgm:cxn modelId="{8977C0DA-5FBA-4209-9AB7-8A92F5263C0A}" type="presParOf" srcId="{FC9D75BC-6B89-4107-97CF-7B09CA86ABD0}" destId="{F3094173-543C-4160-80BE-4769324332CC}" srcOrd="1" destOrd="0" presId="urn:microsoft.com/office/officeart/2018/2/layout/IconVerticalSolidList"/>
    <dgm:cxn modelId="{B2077BE5-5904-441B-9168-FF1D49075AC3}" type="presParOf" srcId="{FC9D75BC-6B89-4107-97CF-7B09CA86ABD0}" destId="{EB048EF0-AA2E-4D65-8EF4-3D2D5B75CD9C}" srcOrd="2" destOrd="0" presId="urn:microsoft.com/office/officeart/2018/2/layout/IconVerticalSolidList"/>
    <dgm:cxn modelId="{94F8EA3A-9226-41F6-8351-3B4BF826973E}" type="presParOf" srcId="{FC9D75BC-6B89-4107-97CF-7B09CA86ABD0}" destId="{760FDEC4-027C-4F8A-A2D8-664A0268D29D}" srcOrd="3" destOrd="0" presId="urn:microsoft.com/office/officeart/2018/2/layout/IconVerticalSolidList"/>
    <dgm:cxn modelId="{40DA0B1E-8F02-449D-9920-14765D2CD812}" type="presParOf" srcId="{74CE7C00-9304-447D-B280-6C28373F553E}" destId="{5F46ABA6-DF8D-4955-8F34-104756C2F611}" srcOrd="3" destOrd="0" presId="urn:microsoft.com/office/officeart/2018/2/layout/IconVerticalSolidList"/>
    <dgm:cxn modelId="{8E19ABA8-F4B1-4B81-AD5B-035DF1581C22}" type="presParOf" srcId="{74CE7C00-9304-447D-B280-6C28373F553E}" destId="{4D638461-5A78-4414-862B-B3B36B157DAB}" srcOrd="4" destOrd="0" presId="urn:microsoft.com/office/officeart/2018/2/layout/IconVerticalSolidList"/>
    <dgm:cxn modelId="{648CBEB5-EA99-4938-ACF3-2F06E5C140AE}" type="presParOf" srcId="{4D638461-5A78-4414-862B-B3B36B157DAB}" destId="{E99D9C21-F904-4F0A-B744-DF6C2DB17D4E}" srcOrd="0" destOrd="0" presId="urn:microsoft.com/office/officeart/2018/2/layout/IconVerticalSolidList"/>
    <dgm:cxn modelId="{E366C36A-3B15-45CE-8F8E-EC838BBF3043}" type="presParOf" srcId="{4D638461-5A78-4414-862B-B3B36B157DAB}" destId="{DEA7FA49-C089-4208-8032-0F21C3199A50}" srcOrd="1" destOrd="0" presId="urn:microsoft.com/office/officeart/2018/2/layout/IconVerticalSolidList"/>
    <dgm:cxn modelId="{FB8673E7-CEC3-4151-8EA4-234BCFC6F66F}" type="presParOf" srcId="{4D638461-5A78-4414-862B-B3B36B157DAB}" destId="{ECDB9E15-DC39-4E3D-9C75-3655193A1737}" srcOrd="2" destOrd="0" presId="urn:microsoft.com/office/officeart/2018/2/layout/IconVerticalSolidList"/>
    <dgm:cxn modelId="{D46AB182-23ED-4277-96A9-BA722EBF6D99}" type="presParOf" srcId="{4D638461-5A78-4414-862B-B3B36B157DAB}" destId="{B9538549-D97D-4528-9C76-BA03FF9010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306754-FC74-4352-8585-006ABEB3D2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3C32F6-568E-46CB-8995-4173BE6F89E8}">
      <dgm:prSet/>
      <dgm:spPr/>
      <dgm:t>
        <a:bodyPr/>
        <a:lstStyle/>
        <a:p>
          <a:pPr>
            <a:lnSpc>
              <a:spcPct val="100000"/>
            </a:lnSpc>
          </a:pPr>
          <a:r>
            <a:rPr lang="en-US"/>
            <a:t>In this period everything was converted to simulations because of the complexities in math models </a:t>
          </a:r>
        </a:p>
      </dgm:t>
    </dgm:pt>
    <dgm:pt modelId="{B4908423-AB13-43A6-9F6D-3D621F1C6F36}" type="parTrans" cxnId="{0CE91F7B-F57F-4EFB-A524-2A4A0366C2D7}">
      <dgm:prSet/>
      <dgm:spPr/>
      <dgm:t>
        <a:bodyPr/>
        <a:lstStyle/>
        <a:p>
          <a:endParaRPr lang="en-US"/>
        </a:p>
      </dgm:t>
    </dgm:pt>
    <dgm:pt modelId="{8C80E5DB-A46C-4A63-81A4-235137468846}" type="sibTrans" cxnId="{0CE91F7B-F57F-4EFB-A524-2A4A0366C2D7}">
      <dgm:prSet/>
      <dgm:spPr/>
      <dgm:t>
        <a:bodyPr/>
        <a:lstStyle/>
        <a:p>
          <a:endParaRPr lang="en-US"/>
        </a:p>
      </dgm:t>
    </dgm:pt>
    <dgm:pt modelId="{3C5012A6-14CD-4BAC-93B7-0B2DF5319821}">
      <dgm:prSet/>
      <dgm:spPr/>
      <dgm:t>
        <a:bodyPr/>
        <a:lstStyle/>
        <a:p>
          <a:pPr>
            <a:lnSpc>
              <a:spcPct val="100000"/>
            </a:lnSpc>
          </a:pPr>
          <a:r>
            <a:rPr lang="en-US" b="1"/>
            <a:t>1- Universal machine 1936: </a:t>
          </a:r>
          <a:r>
            <a:rPr lang="en-US"/>
            <a:t>it can carry out calculations similar to those done by current computers.</a:t>
          </a:r>
        </a:p>
      </dgm:t>
    </dgm:pt>
    <dgm:pt modelId="{7F7B6F5D-8CC0-47AA-8A8A-D09B585B941F}" type="parTrans" cxnId="{863B52CD-3225-42E9-884B-19D2D894F880}">
      <dgm:prSet/>
      <dgm:spPr/>
      <dgm:t>
        <a:bodyPr/>
        <a:lstStyle/>
        <a:p>
          <a:endParaRPr lang="en-US"/>
        </a:p>
      </dgm:t>
    </dgm:pt>
    <dgm:pt modelId="{08FEE51D-B27D-4FE9-BE04-99791B3CBD38}" type="sibTrans" cxnId="{863B52CD-3225-42E9-884B-19D2D894F880}">
      <dgm:prSet/>
      <dgm:spPr/>
      <dgm:t>
        <a:bodyPr/>
        <a:lstStyle/>
        <a:p>
          <a:endParaRPr lang="en-US"/>
        </a:p>
      </dgm:t>
    </dgm:pt>
    <dgm:pt modelId="{6E73612B-C3C7-4131-AC8F-037429558BBB}">
      <dgm:prSet/>
      <dgm:spPr/>
      <dgm:t>
        <a:bodyPr/>
        <a:lstStyle/>
        <a:p>
          <a:pPr>
            <a:lnSpc>
              <a:spcPct val="100000"/>
            </a:lnSpc>
          </a:pPr>
          <a:r>
            <a:rPr lang="en-US" b="1"/>
            <a:t>2- Neural networks 1943: </a:t>
          </a:r>
          <a:r>
            <a:rPr lang="en-US"/>
            <a:t>They present the concept of a neuron in a network activity and Every neuron has three functions: input receiving input processing, and output generation.</a:t>
          </a:r>
        </a:p>
      </dgm:t>
    </dgm:pt>
    <dgm:pt modelId="{96DD0065-72FC-4601-A614-3B9977BC8D44}" type="parTrans" cxnId="{41CB017A-5A74-4A95-A726-EEBE0649422F}">
      <dgm:prSet/>
      <dgm:spPr/>
      <dgm:t>
        <a:bodyPr/>
        <a:lstStyle/>
        <a:p>
          <a:endParaRPr lang="en-US"/>
        </a:p>
      </dgm:t>
    </dgm:pt>
    <dgm:pt modelId="{BCE1BFA1-D308-4320-A0CE-87E2516F9AB9}" type="sibTrans" cxnId="{41CB017A-5A74-4A95-A726-EEBE0649422F}">
      <dgm:prSet/>
      <dgm:spPr/>
      <dgm:t>
        <a:bodyPr/>
        <a:lstStyle/>
        <a:p>
          <a:endParaRPr lang="en-US"/>
        </a:p>
      </dgm:t>
    </dgm:pt>
    <dgm:pt modelId="{32FD764C-D2E6-455E-B94C-2F94EC17F954}">
      <dgm:prSet/>
      <dgm:spPr/>
      <dgm:t>
        <a:bodyPr/>
        <a:lstStyle/>
        <a:p>
          <a:pPr>
            <a:lnSpc>
              <a:spcPct val="100000"/>
            </a:lnSpc>
          </a:pPr>
          <a:r>
            <a:rPr lang="en-US" b="1"/>
            <a:t>3- Evolutionary programming 1960: </a:t>
          </a:r>
          <a:r>
            <a:rPr lang="en-US"/>
            <a:t>Lawrence J. Fogel founded the Decision Science company for application evolutionary programming in business applications and It was the first company that apply evolutionary programming to solve real-world issues.</a:t>
          </a:r>
        </a:p>
      </dgm:t>
    </dgm:pt>
    <dgm:pt modelId="{80134BC9-4AFA-406B-A201-3C7FB26EEF77}" type="parTrans" cxnId="{E97857BA-A964-4C85-8004-08E6C6B10B61}">
      <dgm:prSet/>
      <dgm:spPr/>
      <dgm:t>
        <a:bodyPr/>
        <a:lstStyle/>
        <a:p>
          <a:endParaRPr lang="en-US"/>
        </a:p>
      </dgm:t>
    </dgm:pt>
    <dgm:pt modelId="{B84A7769-CC3F-4C9C-8C9B-DDCE32B0EF9F}" type="sibTrans" cxnId="{E97857BA-A964-4C85-8004-08E6C6B10B61}">
      <dgm:prSet/>
      <dgm:spPr/>
      <dgm:t>
        <a:bodyPr/>
        <a:lstStyle/>
        <a:p>
          <a:endParaRPr lang="en-US"/>
        </a:p>
      </dgm:t>
    </dgm:pt>
    <dgm:pt modelId="{F03FADB9-9010-42D9-8B47-BA8547D646E8}">
      <dgm:prSet/>
      <dgm:spPr/>
      <dgm:t>
        <a:bodyPr/>
        <a:lstStyle/>
        <a:p>
          <a:pPr>
            <a:lnSpc>
              <a:spcPct val="100000"/>
            </a:lnSpc>
          </a:pPr>
          <a:r>
            <a:rPr lang="en-US" b="1"/>
            <a:t>4- Databases 1970: </a:t>
          </a:r>
          <a:r>
            <a:rPr lang="en-US"/>
            <a:t>Design an upgraded database management system that can store and retrieve big data sets.</a:t>
          </a:r>
        </a:p>
      </dgm:t>
    </dgm:pt>
    <dgm:pt modelId="{E91F1968-6188-4C0A-B56E-CA29EE66C934}" type="parTrans" cxnId="{D3ACC351-3E90-4655-8D99-AC613D2BCF08}">
      <dgm:prSet/>
      <dgm:spPr/>
      <dgm:t>
        <a:bodyPr/>
        <a:lstStyle/>
        <a:p>
          <a:endParaRPr lang="en-US"/>
        </a:p>
      </dgm:t>
    </dgm:pt>
    <dgm:pt modelId="{1D985F48-65BD-477E-874F-893626CDE7FB}" type="sibTrans" cxnId="{D3ACC351-3E90-4655-8D99-AC613D2BCF08}">
      <dgm:prSet/>
      <dgm:spPr/>
      <dgm:t>
        <a:bodyPr/>
        <a:lstStyle/>
        <a:p>
          <a:endParaRPr lang="en-US"/>
        </a:p>
      </dgm:t>
    </dgm:pt>
    <dgm:pt modelId="{99638A95-9714-49B6-8D70-DB6E7D93588B}" type="pres">
      <dgm:prSet presAssocID="{30306754-FC74-4352-8585-006ABEB3D2F2}" presName="root" presStyleCnt="0">
        <dgm:presLayoutVars>
          <dgm:dir/>
          <dgm:resizeHandles val="exact"/>
        </dgm:presLayoutVars>
      </dgm:prSet>
      <dgm:spPr/>
    </dgm:pt>
    <dgm:pt modelId="{9A96AF85-3087-4029-955F-4325D636C932}" type="pres">
      <dgm:prSet presAssocID="{B03C32F6-568E-46CB-8995-4173BE6F89E8}" presName="compNode" presStyleCnt="0"/>
      <dgm:spPr/>
    </dgm:pt>
    <dgm:pt modelId="{3C33F13A-29B1-4B2A-B85C-35FB73062FC6}" type="pres">
      <dgm:prSet presAssocID="{B03C32F6-568E-46CB-8995-4173BE6F89E8}" presName="bgRect" presStyleLbl="bgShp" presStyleIdx="0" presStyleCnt="5"/>
      <dgm:spPr/>
    </dgm:pt>
    <dgm:pt modelId="{358ADC93-8ED0-4FE1-BCF6-3B983EC2C830}" type="pres">
      <dgm:prSet presAssocID="{B03C32F6-568E-46CB-8995-4173BE6F89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BFFD2B8-764B-4B62-8519-28AC09E09C94}" type="pres">
      <dgm:prSet presAssocID="{B03C32F6-568E-46CB-8995-4173BE6F89E8}" presName="spaceRect" presStyleCnt="0"/>
      <dgm:spPr/>
    </dgm:pt>
    <dgm:pt modelId="{8D3B59DB-953A-425E-83CF-B29714D62365}" type="pres">
      <dgm:prSet presAssocID="{B03C32F6-568E-46CB-8995-4173BE6F89E8}" presName="parTx" presStyleLbl="revTx" presStyleIdx="0" presStyleCnt="5">
        <dgm:presLayoutVars>
          <dgm:chMax val="0"/>
          <dgm:chPref val="0"/>
        </dgm:presLayoutVars>
      </dgm:prSet>
      <dgm:spPr/>
    </dgm:pt>
    <dgm:pt modelId="{6D815910-EBB4-4762-93F4-1A57E48C144F}" type="pres">
      <dgm:prSet presAssocID="{8C80E5DB-A46C-4A63-81A4-235137468846}" presName="sibTrans" presStyleCnt="0"/>
      <dgm:spPr/>
    </dgm:pt>
    <dgm:pt modelId="{4F1A0460-812E-448E-8515-1C93F95F6BF9}" type="pres">
      <dgm:prSet presAssocID="{3C5012A6-14CD-4BAC-93B7-0B2DF5319821}" presName="compNode" presStyleCnt="0"/>
      <dgm:spPr/>
    </dgm:pt>
    <dgm:pt modelId="{75483447-06CE-41C0-A767-E85036B7F24D}" type="pres">
      <dgm:prSet presAssocID="{3C5012A6-14CD-4BAC-93B7-0B2DF5319821}" presName="bgRect" presStyleLbl="bgShp" presStyleIdx="1" presStyleCnt="5"/>
      <dgm:spPr/>
    </dgm:pt>
    <dgm:pt modelId="{3FB568EF-8FE8-4223-9678-3B10B700102F}" type="pres">
      <dgm:prSet presAssocID="{3C5012A6-14CD-4BAC-93B7-0B2DF531982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026ADC8-FCA9-4E3C-B8BA-0ED4DBBE3B5E}" type="pres">
      <dgm:prSet presAssocID="{3C5012A6-14CD-4BAC-93B7-0B2DF5319821}" presName="spaceRect" presStyleCnt="0"/>
      <dgm:spPr/>
    </dgm:pt>
    <dgm:pt modelId="{AE3EBC04-8B92-48D3-BA5B-F29319EE3BC8}" type="pres">
      <dgm:prSet presAssocID="{3C5012A6-14CD-4BAC-93B7-0B2DF5319821}" presName="parTx" presStyleLbl="revTx" presStyleIdx="1" presStyleCnt="5">
        <dgm:presLayoutVars>
          <dgm:chMax val="0"/>
          <dgm:chPref val="0"/>
        </dgm:presLayoutVars>
      </dgm:prSet>
      <dgm:spPr/>
    </dgm:pt>
    <dgm:pt modelId="{1DBC978D-848D-48D9-8449-80C61BA7AD15}" type="pres">
      <dgm:prSet presAssocID="{08FEE51D-B27D-4FE9-BE04-99791B3CBD38}" presName="sibTrans" presStyleCnt="0"/>
      <dgm:spPr/>
    </dgm:pt>
    <dgm:pt modelId="{7C875469-EDD7-461F-9854-74431221568A}" type="pres">
      <dgm:prSet presAssocID="{6E73612B-C3C7-4131-AC8F-037429558BBB}" presName="compNode" presStyleCnt="0"/>
      <dgm:spPr/>
    </dgm:pt>
    <dgm:pt modelId="{0400A9C3-686B-493D-A2C8-CD8252B50598}" type="pres">
      <dgm:prSet presAssocID="{6E73612B-C3C7-4131-AC8F-037429558BBB}" presName="bgRect" presStyleLbl="bgShp" presStyleIdx="2" presStyleCnt="5"/>
      <dgm:spPr/>
    </dgm:pt>
    <dgm:pt modelId="{F820F547-E7B6-4D92-BB27-8DEB1DAD3E21}" type="pres">
      <dgm:prSet presAssocID="{6E73612B-C3C7-4131-AC8F-037429558B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63D1EF15-D43D-4FA9-BA3D-042C7A0B27ED}" type="pres">
      <dgm:prSet presAssocID="{6E73612B-C3C7-4131-AC8F-037429558BBB}" presName="spaceRect" presStyleCnt="0"/>
      <dgm:spPr/>
    </dgm:pt>
    <dgm:pt modelId="{A2897E46-FC5C-42F6-B4F9-2F803732E0F6}" type="pres">
      <dgm:prSet presAssocID="{6E73612B-C3C7-4131-AC8F-037429558BBB}" presName="parTx" presStyleLbl="revTx" presStyleIdx="2" presStyleCnt="5">
        <dgm:presLayoutVars>
          <dgm:chMax val="0"/>
          <dgm:chPref val="0"/>
        </dgm:presLayoutVars>
      </dgm:prSet>
      <dgm:spPr/>
    </dgm:pt>
    <dgm:pt modelId="{E85DD222-256B-46A8-84E2-7610972354F8}" type="pres">
      <dgm:prSet presAssocID="{BCE1BFA1-D308-4320-A0CE-87E2516F9AB9}" presName="sibTrans" presStyleCnt="0"/>
      <dgm:spPr/>
    </dgm:pt>
    <dgm:pt modelId="{3C1092BB-1752-4F45-BF25-F69682B9F42F}" type="pres">
      <dgm:prSet presAssocID="{32FD764C-D2E6-455E-B94C-2F94EC17F954}" presName="compNode" presStyleCnt="0"/>
      <dgm:spPr/>
    </dgm:pt>
    <dgm:pt modelId="{ECFC9B3C-377C-4723-B92C-477F1F3D6FC1}" type="pres">
      <dgm:prSet presAssocID="{32FD764C-D2E6-455E-B94C-2F94EC17F954}" presName="bgRect" presStyleLbl="bgShp" presStyleIdx="3" presStyleCnt="5"/>
      <dgm:spPr/>
    </dgm:pt>
    <dgm:pt modelId="{B6A6CF8C-3D6E-44EA-8D49-6AD22526A6A9}" type="pres">
      <dgm:prSet presAssocID="{32FD764C-D2E6-455E-B94C-2F94EC17F9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ffice Worker"/>
        </a:ext>
      </dgm:extLst>
    </dgm:pt>
    <dgm:pt modelId="{00087652-E607-4EEC-9DA4-3692F2FBE4D9}" type="pres">
      <dgm:prSet presAssocID="{32FD764C-D2E6-455E-B94C-2F94EC17F954}" presName="spaceRect" presStyleCnt="0"/>
      <dgm:spPr/>
    </dgm:pt>
    <dgm:pt modelId="{CCA707C8-585C-43E9-9BD6-9C6A4D2573A3}" type="pres">
      <dgm:prSet presAssocID="{32FD764C-D2E6-455E-B94C-2F94EC17F954}" presName="parTx" presStyleLbl="revTx" presStyleIdx="3" presStyleCnt="5">
        <dgm:presLayoutVars>
          <dgm:chMax val="0"/>
          <dgm:chPref val="0"/>
        </dgm:presLayoutVars>
      </dgm:prSet>
      <dgm:spPr/>
    </dgm:pt>
    <dgm:pt modelId="{9AABE4FF-D885-478F-95C2-E1D6A8034808}" type="pres">
      <dgm:prSet presAssocID="{B84A7769-CC3F-4C9C-8C9B-DDCE32B0EF9F}" presName="sibTrans" presStyleCnt="0"/>
      <dgm:spPr/>
    </dgm:pt>
    <dgm:pt modelId="{5086B1A2-33C4-4DCF-8CDC-6BADAE17EF25}" type="pres">
      <dgm:prSet presAssocID="{F03FADB9-9010-42D9-8B47-BA8547D646E8}" presName="compNode" presStyleCnt="0"/>
      <dgm:spPr/>
    </dgm:pt>
    <dgm:pt modelId="{0A5E1903-AE59-408A-9D7E-545975636F7A}" type="pres">
      <dgm:prSet presAssocID="{F03FADB9-9010-42D9-8B47-BA8547D646E8}" presName="bgRect" presStyleLbl="bgShp" presStyleIdx="4" presStyleCnt="5"/>
      <dgm:spPr/>
    </dgm:pt>
    <dgm:pt modelId="{524B7373-0893-4D81-8326-EFBF093BD25C}" type="pres">
      <dgm:prSet presAssocID="{F03FADB9-9010-42D9-8B47-BA8547D646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3E02AAFC-A99E-455A-A40A-35872E3BA621}" type="pres">
      <dgm:prSet presAssocID="{F03FADB9-9010-42D9-8B47-BA8547D646E8}" presName="spaceRect" presStyleCnt="0"/>
      <dgm:spPr/>
    </dgm:pt>
    <dgm:pt modelId="{8A53AFE1-5375-4CDC-B9FA-671ED700D961}" type="pres">
      <dgm:prSet presAssocID="{F03FADB9-9010-42D9-8B47-BA8547D646E8}" presName="parTx" presStyleLbl="revTx" presStyleIdx="4" presStyleCnt="5">
        <dgm:presLayoutVars>
          <dgm:chMax val="0"/>
          <dgm:chPref val="0"/>
        </dgm:presLayoutVars>
      </dgm:prSet>
      <dgm:spPr/>
    </dgm:pt>
  </dgm:ptLst>
  <dgm:cxnLst>
    <dgm:cxn modelId="{F9B19525-407C-42C3-9158-A8BD669C9D60}" type="presOf" srcId="{32FD764C-D2E6-455E-B94C-2F94EC17F954}" destId="{CCA707C8-585C-43E9-9BD6-9C6A4D2573A3}" srcOrd="0" destOrd="0" presId="urn:microsoft.com/office/officeart/2018/2/layout/IconVerticalSolidList"/>
    <dgm:cxn modelId="{4D06AE2C-5664-4389-93F8-530A866B920A}" type="presOf" srcId="{6E73612B-C3C7-4131-AC8F-037429558BBB}" destId="{A2897E46-FC5C-42F6-B4F9-2F803732E0F6}" srcOrd="0" destOrd="0" presId="urn:microsoft.com/office/officeart/2018/2/layout/IconVerticalSolidList"/>
    <dgm:cxn modelId="{D3ACC351-3E90-4655-8D99-AC613D2BCF08}" srcId="{30306754-FC74-4352-8585-006ABEB3D2F2}" destId="{F03FADB9-9010-42D9-8B47-BA8547D646E8}" srcOrd="4" destOrd="0" parTransId="{E91F1968-6188-4C0A-B56E-CA29EE66C934}" sibTransId="{1D985F48-65BD-477E-874F-893626CDE7FB}"/>
    <dgm:cxn modelId="{68834B79-288C-41F8-A94B-37921C72456E}" type="presOf" srcId="{B03C32F6-568E-46CB-8995-4173BE6F89E8}" destId="{8D3B59DB-953A-425E-83CF-B29714D62365}" srcOrd="0" destOrd="0" presId="urn:microsoft.com/office/officeart/2018/2/layout/IconVerticalSolidList"/>
    <dgm:cxn modelId="{41CB017A-5A74-4A95-A726-EEBE0649422F}" srcId="{30306754-FC74-4352-8585-006ABEB3D2F2}" destId="{6E73612B-C3C7-4131-AC8F-037429558BBB}" srcOrd="2" destOrd="0" parTransId="{96DD0065-72FC-4601-A614-3B9977BC8D44}" sibTransId="{BCE1BFA1-D308-4320-A0CE-87E2516F9AB9}"/>
    <dgm:cxn modelId="{0CE91F7B-F57F-4EFB-A524-2A4A0366C2D7}" srcId="{30306754-FC74-4352-8585-006ABEB3D2F2}" destId="{B03C32F6-568E-46CB-8995-4173BE6F89E8}" srcOrd="0" destOrd="0" parTransId="{B4908423-AB13-43A6-9F6D-3D621F1C6F36}" sibTransId="{8C80E5DB-A46C-4A63-81A4-235137468846}"/>
    <dgm:cxn modelId="{C102588E-12FA-48BB-906D-F34BBF6B2D61}" type="presOf" srcId="{F03FADB9-9010-42D9-8B47-BA8547D646E8}" destId="{8A53AFE1-5375-4CDC-B9FA-671ED700D961}" srcOrd="0" destOrd="0" presId="urn:microsoft.com/office/officeart/2018/2/layout/IconVerticalSolidList"/>
    <dgm:cxn modelId="{E97857BA-A964-4C85-8004-08E6C6B10B61}" srcId="{30306754-FC74-4352-8585-006ABEB3D2F2}" destId="{32FD764C-D2E6-455E-B94C-2F94EC17F954}" srcOrd="3" destOrd="0" parTransId="{80134BC9-4AFA-406B-A201-3C7FB26EEF77}" sibTransId="{B84A7769-CC3F-4C9C-8C9B-DDCE32B0EF9F}"/>
    <dgm:cxn modelId="{D198E9BC-2E65-42E2-83E7-469FE3F70DAD}" type="presOf" srcId="{3C5012A6-14CD-4BAC-93B7-0B2DF5319821}" destId="{AE3EBC04-8B92-48D3-BA5B-F29319EE3BC8}" srcOrd="0" destOrd="0" presId="urn:microsoft.com/office/officeart/2018/2/layout/IconVerticalSolidList"/>
    <dgm:cxn modelId="{863B52CD-3225-42E9-884B-19D2D894F880}" srcId="{30306754-FC74-4352-8585-006ABEB3D2F2}" destId="{3C5012A6-14CD-4BAC-93B7-0B2DF5319821}" srcOrd="1" destOrd="0" parTransId="{7F7B6F5D-8CC0-47AA-8A8A-D09B585B941F}" sibTransId="{08FEE51D-B27D-4FE9-BE04-99791B3CBD38}"/>
    <dgm:cxn modelId="{F95205FC-3831-4575-A64F-F41FC5C548EC}" type="presOf" srcId="{30306754-FC74-4352-8585-006ABEB3D2F2}" destId="{99638A95-9714-49B6-8D70-DB6E7D93588B}" srcOrd="0" destOrd="0" presId="urn:microsoft.com/office/officeart/2018/2/layout/IconVerticalSolidList"/>
    <dgm:cxn modelId="{B77CC54D-3D85-46C2-BBD2-316BF5005E8F}" type="presParOf" srcId="{99638A95-9714-49B6-8D70-DB6E7D93588B}" destId="{9A96AF85-3087-4029-955F-4325D636C932}" srcOrd="0" destOrd="0" presId="urn:microsoft.com/office/officeart/2018/2/layout/IconVerticalSolidList"/>
    <dgm:cxn modelId="{8759F290-77C3-4F10-895E-21AFE8CBE971}" type="presParOf" srcId="{9A96AF85-3087-4029-955F-4325D636C932}" destId="{3C33F13A-29B1-4B2A-B85C-35FB73062FC6}" srcOrd="0" destOrd="0" presId="urn:microsoft.com/office/officeart/2018/2/layout/IconVerticalSolidList"/>
    <dgm:cxn modelId="{3050C94E-F407-4F24-92F9-92E6402909D7}" type="presParOf" srcId="{9A96AF85-3087-4029-955F-4325D636C932}" destId="{358ADC93-8ED0-4FE1-BCF6-3B983EC2C830}" srcOrd="1" destOrd="0" presId="urn:microsoft.com/office/officeart/2018/2/layout/IconVerticalSolidList"/>
    <dgm:cxn modelId="{F3F6F7A2-1777-4340-A062-87EDB9C330A8}" type="presParOf" srcId="{9A96AF85-3087-4029-955F-4325D636C932}" destId="{1BFFD2B8-764B-4B62-8519-28AC09E09C94}" srcOrd="2" destOrd="0" presId="urn:microsoft.com/office/officeart/2018/2/layout/IconVerticalSolidList"/>
    <dgm:cxn modelId="{AA83CDA0-F586-44DB-AD0E-B362B49EBCF5}" type="presParOf" srcId="{9A96AF85-3087-4029-955F-4325D636C932}" destId="{8D3B59DB-953A-425E-83CF-B29714D62365}" srcOrd="3" destOrd="0" presId="urn:microsoft.com/office/officeart/2018/2/layout/IconVerticalSolidList"/>
    <dgm:cxn modelId="{6CF995B0-3BD5-4126-97EC-3BE0270CAC30}" type="presParOf" srcId="{99638A95-9714-49B6-8D70-DB6E7D93588B}" destId="{6D815910-EBB4-4762-93F4-1A57E48C144F}" srcOrd="1" destOrd="0" presId="urn:microsoft.com/office/officeart/2018/2/layout/IconVerticalSolidList"/>
    <dgm:cxn modelId="{6E4A0398-B5ED-407B-9720-BBBE25AA07C5}" type="presParOf" srcId="{99638A95-9714-49B6-8D70-DB6E7D93588B}" destId="{4F1A0460-812E-448E-8515-1C93F95F6BF9}" srcOrd="2" destOrd="0" presId="urn:microsoft.com/office/officeart/2018/2/layout/IconVerticalSolidList"/>
    <dgm:cxn modelId="{8D048754-AC9A-4520-8872-05CBAA66EC66}" type="presParOf" srcId="{4F1A0460-812E-448E-8515-1C93F95F6BF9}" destId="{75483447-06CE-41C0-A767-E85036B7F24D}" srcOrd="0" destOrd="0" presId="urn:microsoft.com/office/officeart/2018/2/layout/IconVerticalSolidList"/>
    <dgm:cxn modelId="{D6E4F3E2-8A06-4794-896D-3B623F57ABF2}" type="presParOf" srcId="{4F1A0460-812E-448E-8515-1C93F95F6BF9}" destId="{3FB568EF-8FE8-4223-9678-3B10B700102F}" srcOrd="1" destOrd="0" presId="urn:microsoft.com/office/officeart/2018/2/layout/IconVerticalSolidList"/>
    <dgm:cxn modelId="{4CE4D47D-2DAE-4BC4-8E20-83F2517DEE81}" type="presParOf" srcId="{4F1A0460-812E-448E-8515-1C93F95F6BF9}" destId="{2026ADC8-FCA9-4E3C-B8BA-0ED4DBBE3B5E}" srcOrd="2" destOrd="0" presId="urn:microsoft.com/office/officeart/2018/2/layout/IconVerticalSolidList"/>
    <dgm:cxn modelId="{E981CDF9-359B-4C92-A181-ABF0C5963D6E}" type="presParOf" srcId="{4F1A0460-812E-448E-8515-1C93F95F6BF9}" destId="{AE3EBC04-8B92-48D3-BA5B-F29319EE3BC8}" srcOrd="3" destOrd="0" presId="urn:microsoft.com/office/officeart/2018/2/layout/IconVerticalSolidList"/>
    <dgm:cxn modelId="{6739C74D-2FE7-4EF1-8CF7-B1C4B071EBB1}" type="presParOf" srcId="{99638A95-9714-49B6-8D70-DB6E7D93588B}" destId="{1DBC978D-848D-48D9-8449-80C61BA7AD15}" srcOrd="3" destOrd="0" presId="urn:microsoft.com/office/officeart/2018/2/layout/IconVerticalSolidList"/>
    <dgm:cxn modelId="{2A71FAB1-892B-4CA2-A6E0-2DF10D397CFB}" type="presParOf" srcId="{99638A95-9714-49B6-8D70-DB6E7D93588B}" destId="{7C875469-EDD7-461F-9854-74431221568A}" srcOrd="4" destOrd="0" presId="urn:microsoft.com/office/officeart/2018/2/layout/IconVerticalSolidList"/>
    <dgm:cxn modelId="{14CF8C86-B859-4A35-85E0-D49136947E59}" type="presParOf" srcId="{7C875469-EDD7-461F-9854-74431221568A}" destId="{0400A9C3-686B-493D-A2C8-CD8252B50598}" srcOrd="0" destOrd="0" presId="urn:microsoft.com/office/officeart/2018/2/layout/IconVerticalSolidList"/>
    <dgm:cxn modelId="{E7984189-617B-4EFA-A73F-B6B33371ECCD}" type="presParOf" srcId="{7C875469-EDD7-461F-9854-74431221568A}" destId="{F820F547-E7B6-4D92-BB27-8DEB1DAD3E21}" srcOrd="1" destOrd="0" presId="urn:microsoft.com/office/officeart/2018/2/layout/IconVerticalSolidList"/>
    <dgm:cxn modelId="{FF620515-C591-4532-B8F7-BC3D1AD27DE9}" type="presParOf" srcId="{7C875469-EDD7-461F-9854-74431221568A}" destId="{63D1EF15-D43D-4FA9-BA3D-042C7A0B27ED}" srcOrd="2" destOrd="0" presId="urn:microsoft.com/office/officeart/2018/2/layout/IconVerticalSolidList"/>
    <dgm:cxn modelId="{AD7E03A5-259B-486F-8D33-05F4A06D0DFA}" type="presParOf" srcId="{7C875469-EDD7-461F-9854-74431221568A}" destId="{A2897E46-FC5C-42F6-B4F9-2F803732E0F6}" srcOrd="3" destOrd="0" presId="urn:microsoft.com/office/officeart/2018/2/layout/IconVerticalSolidList"/>
    <dgm:cxn modelId="{2BAF5FA7-96A2-4613-A099-8334C48538E8}" type="presParOf" srcId="{99638A95-9714-49B6-8D70-DB6E7D93588B}" destId="{E85DD222-256B-46A8-84E2-7610972354F8}" srcOrd="5" destOrd="0" presId="urn:microsoft.com/office/officeart/2018/2/layout/IconVerticalSolidList"/>
    <dgm:cxn modelId="{93EEA54C-E9C1-4A7C-961E-519858EFF5CF}" type="presParOf" srcId="{99638A95-9714-49B6-8D70-DB6E7D93588B}" destId="{3C1092BB-1752-4F45-BF25-F69682B9F42F}" srcOrd="6" destOrd="0" presId="urn:microsoft.com/office/officeart/2018/2/layout/IconVerticalSolidList"/>
    <dgm:cxn modelId="{FE8A5385-26E8-4BAD-B107-E6129D091360}" type="presParOf" srcId="{3C1092BB-1752-4F45-BF25-F69682B9F42F}" destId="{ECFC9B3C-377C-4723-B92C-477F1F3D6FC1}" srcOrd="0" destOrd="0" presId="urn:microsoft.com/office/officeart/2018/2/layout/IconVerticalSolidList"/>
    <dgm:cxn modelId="{7387FCC4-9053-4649-90A6-BD1A1E0FD9AC}" type="presParOf" srcId="{3C1092BB-1752-4F45-BF25-F69682B9F42F}" destId="{B6A6CF8C-3D6E-44EA-8D49-6AD22526A6A9}" srcOrd="1" destOrd="0" presId="urn:microsoft.com/office/officeart/2018/2/layout/IconVerticalSolidList"/>
    <dgm:cxn modelId="{F6EBCEC8-DB1B-4BE8-AF3B-6FA6EAB23D1A}" type="presParOf" srcId="{3C1092BB-1752-4F45-BF25-F69682B9F42F}" destId="{00087652-E607-4EEC-9DA4-3692F2FBE4D9}" srcOrd="2" destOrd="0" presId="urn:microsoft.com/office/officeart/2018/2/layout/IconVerticalSolidList"/>
    <dgm:cxn modelId="{F6169BD1-A612-4883-A0C0-7F45E0191910}" type="presParOf" srcId="{3C1092BB-1752-4F45-BF25-F69682B9F42F}" destId="{CCA707C8-585C-43E9-9BD6-9C6A4D2573A3}" srcOrd="3" destOrd="0" presId="urn:microsoft.com/office/officeart/2018/2/layout/IconVerticalSolidList"/>
    <dgm:cxn modelId="{D79CD7CB-28F4-42A2-A558-E65D0A2F3812}" type="presParOf" srcId="{99638A95-9714-49B6-8D70-DB6E7D93588B}" destId="{9AABE4FF-D885-478F-95C2-E1D6A8034808}" srcOrd="7" destOrd="0" presId="urn:microsoft.com/office/officeart/2018/2/layout/IconVerticalSolidList"/>
    <dgm:cxn modelId="{B56A9914-412C-40A6-8893-71FAAAFBE679}" type="presParOf" srcId="{99638A95-9714-49B6-8D70-DB6E7D93588B}" destId="{5086B1A2-33C4-4DCF-8CDC-6BADAE17EF25}" srcOrd="8" destOrd="0" presId="urn:microsoft.com/office/officeart/2018/2/layout/IconVerticalSolidList"/>
    <dgm:cxn modelId="{35CDED2F-E576-437B-8315-E1C61B921F24}" type="presParOf" srcId="{5086B1A2-33C4-4DCF-8CDC-6BADAE17EF25}" destId="{0A5E1903-AE59-408A-9D7E-545975636F7A}" srcOrd="0" destOrd="0" presId="urn:microsoft.com/office/officeart/2018/2/layout/IconVerticalSolidList"/>
    <dgm:cxn modelId="{A2CD9CF2-7390-4A72-A610-3C10FAAEDFAC}" type="presParOf" srcId="{5086B1A2-33C4-4DCF-8CDC-6BADAE17EF25}" destId="{524B7373-0893-4D81-8326-EFBF093BD25C}" srcOrd="1" destOrd="0" presId="urn:microsoft.com/office/officeart/2018/2/layout/IconVerticalSolidList"/>
    <dgm:cxn modelId="{D73C1999-4888-4D43-A520-A5A7C106CD3E}" type="presParOf" srcId="{5086B1A2-33C4-4DCF-8CDC-6BADAE17EF25}" destId="{3E02AAFC-A99E-455A-A40A-35872E3BA621}" srcOrd="2" destOrd="0" presId="urn:microsoft.com/office/officeart/2018/2/layout/IconVerticalSolidList"/>
    <dgm:cxn modelId="{4908F25B-8658-4F6E-B20C-A443B04BA1B9}" type="presParOf" srcId="{5086B1A2-33C4-4DCF-8CDC-6BADAE17EF25}" destId="{8A53AFE1-5375-4CDC-B9FA-671ED700D9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97DC139-E238-4159-971A-536F114E73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19074F8-82AB-483D-BF17-7E75DD2E7C40}">
      <dgm:prSet/>
      <dgm:spPr/>
      <dgm:t>
        <a:bodyPr/>
        <a:lstStyle/>
        <a:p>
          <a:r>
            <a:rPr lang="en-US" b="1"/>
            <a:t>Cosine Similarity: </a:t>
          </a:r>
          <a:r>
            <a:rPr lang="en-US"/>
            <a:t>an angle formed by two vectors. used to compare the similarity of two documents or objects, regardless of size</a:t>
          </a:r>
        </a:p>
      </dgm:t>
    </dgm:pt>
    <dgm:pt modelId="{0088FF2F-38BC-41F0-BC2B-E6A332CEFCA1}" type="parTrans" cxnId="{083F8D09-7416-4164-82B1-D3ABCFA3D5CE}">
      <dgm:prSet/>
      <dgm:spPr/>
      <dgm:t>
        <a:bodyPr/>
        <a:lstStyle/>
        <a:p>
          <a:endParaRPr lang="en-US"/>
        </a:p>
      </dgm:t>
    </dgm:pt>
    <dgm:pt modelId="{2F981A75-DE40-4672-8434-8569B8EF5F02}" type="sibTrans" cxnId="{083F8D09-7416-4164-82B1-D3ABCFA3D5CE}">
      <dgm:prSet/>
      <dgm:spPr/>
      <dgm:t>
        <a:bodyPr/>
        <a:lstStyle/>
        <a:p>
          <a:endParaRPr lang="en-US"/>
        </a:p>
      </dgm:t>
    </dgm:pt>
    <dgm:pt modelId="{E11C4FA1-9446-48EE-94AA-C32C153F9AFD}">
      <dgm:prSet/>
      <dgm:spPr/>
      <dgm:t>
        <a:bodyPr/>
        <a:lstStyle/>
        <a:p>
          <a:r>
            <a:rPr lang="en-US" b="1"/>
            <a:t>Manhattan Distance: </a:t>
          </a:r>
          <a:r>
            <a:rPr lang="en-US"/>
            <a:t>the total of the absolute differences in coordinates between two places to find their distance.</a:t>
          </a:r>
        </a:p>
      </dgm:t>
    </dgm:pt>
    <dgm:pt modelId="{61ED7FAD-3A4E-4950-8372-182BC494CB2C}" type="parTrans" cxnId="{3E05FE80-3C21-48F4-98D1-4542FDD390F7}">
      <dgm:prSet/>
      <dgm:spPr/>
      <dgm:t>
        <a:bodyPr/>
        <a:lstStyle/>
        <a:p>
          <a:endParaRPr lang="en-US"/>
        </a:p>
      </dgm:t>
    </dgm:pt>
    <dgm:pt modelId="{5C439F1E-E81D-4B7E-9C4D-FCAB832F7E68}" type="sibTrans" cxnId="{3E05FE80-3C21-48F4-98D1-4542FDD390F7}">
      <dgm:prSet/>
      <dgm:spPr/>
      <dgm:t>
        <a:bodyPr/>
        <a:lstStyle/>
        <a:p>
          <a:endParaRPr lang="en-US"/>
        </a:p>
      </dgm:t>
    </dgm:pt>
    <dgm:pt modelId="{8243DDA3-818E-499B-96FB-CFA3A228CC69}">
      <dgm:prSet/>
      <dgm:spPr/>
      <dgm:t>
        <a:bodyPr/>
        <a:lstStyle/>
        <a:p>
          <a:r>
            <a:rPr lang="en-US" b="1"/>
            <a:t>Euclidean Distance: </a:t>
          </a:r>
          <a:r>
            <a:rPr lang="en-US"/>
            <a:t>The straight distance in space between two points</a:t>
          </a:r>
        </a:p>
      </dgm:t>
    </dgm:pt>
    <dgm:pt modelId="{32E364E4-9EFF-4D32-B763-8BD3715FB62E}" type="parTrans" cxnId="{2D5DB852-9EAD-4122-B324-60A5B44F5406}">
      <dgm:prSet/>
      <dgm:spPr/>
      <dgm:t>
        <a:bodyPr/>
        <a:lstStyle/>
        <a:p>
          <a:endParaRPr lang="en-US"/>
        </a:p>
      </dgm:t>
    </dgm:pt>
    <dgm:pt modelId="{6D468D43-223B-4E66-84B8-5B952B21172A}" type="sibTrans" cxnId="{2D5DB852-9EAD-4122-B324-60A5B44F5406}">
      <dgm:prSet/>
      <dgm:spPr/>
      <dgm:t>
        <a:bodyPr/>
        <a:lstStyle/>
        <a:p>
          <a:endParaRPr lang="en-US"/>
        </a:p>
      </dgm:t>
    </dgm:pt>
    <dgm:pt modelId="{D007E922-B18E-BA45-A28E-C16BA59D2B8C}" type="pres">
      <dgm:prSet presAssocID="{697DC139-E238-4159-971A-536F114E732D}" presName="vert0" presStyleCnt="0">
        <dgm:presLayoutVars>
          <dgm:dir/>
          <dgm:animOne val="branch"/>
          <dgm:animLvl val="lvl"/>
        </dgm:presLayoutVars>
      </dgm:prSet>
      <dgm:spPr/>
    </dgm:pt>
    <dgm:pt modelId="{E3875CBD-BCF1-1F48-8528-2D564CB2B740}" type="pres">
      <dgm:prSet presAssocID="{119074F8-82AB-483D-BF17-7E75DD2E7C40}" presName="thickLine" presStyleLbl="alignNode1" presStyleIdx="0" presStyleCnt="3"/>
      <dgm:spPr/>
    </dgm:pt>
    <dgm:pt modelId="{ADB2D733-0EE7-B642-BCB4-61C54F2CA548}" type="pres">
      <dgm:prSet presAssocID="{119074F8-82AB-483D-BF17-7E75DD2E7C40}" presName="horz1" presStyleCnt="0"/>
      <dgm:spPr/>
    </dgm:pt>
    <dgm:pt modelId="{DF5D38F2-0A04-D940-B8FF-FC9139CF3C60}" type="pres">
      <dgm:prSet presAssocID="{119074F8-82AB-483D-BF17-7E75DD2E7C40}" presName="tx1" presStyleLbl="revTx" presStyleIdx="0" presStyleCnt="3"/>
      <dgm:spPr/>
    </dgm:pt>
    <dgm:pt modelId="{C5A6928F-6E95-F747-910B-33138F424DB4}" type="pres">
      <dgm:prSet presAssocID="{119074F8-82AB-483D-BF17-7E75DD2E7C40}" presName="vert1" presStyleCnt="0"/>
      <dgm:spPr/>
    </dgm:pt>
    <dgm:pt modelId="{684B54F6-0F29-7948-9CAC-E9DF2C8178B9}" type="pres">
      <dgm:prSet presAssocID="{E11C4FA1-9446-48EE-94AA-C32C153F9AFD}" presName="thickLine" presStyleLbl="alignNode1" presStyleIdx="1" presStyleCnt="3"/>
      <dgm:spPr/>
    </dgm:pt>
    <dgm:pt modelId="{D6622593-6182-1A4D-BA5D-98F6FA91E75C}" type="pres">
      <dgm:prSet presAssocID="{E11C4FA1-9446-48EE-94AA-C32C153F9AFD}" presName="horz1" presStyleCnt="0"/>
      <dgm:spPr/>
    </dgm:pt>
    <dgm:pt modelId="{0E727E84-137D-3D47-ADA4-0D295B109FD0}" type="pres">
      <dgm:prSet presAssocID="{E11C4FA1-9446-48EE-94AA-C32C153F9AFD}" presName="tx1" presStyleLbl="revTx" presStyleIdx="1" presStyleCnt="3"/>
      <dgm:spPr/>
    </dgm:pt>
    <dgm:pt modelId="{2EF97AA7-8255-DD4C-813F-2DACAD2FBBD7}" type="pres">
      <dgm:prSet presAssocID="{E11C4FA1-9446-48EE-94AA-C32C153F9AFD}" presName="vert1" presStyleCnt="0"/>
      <dgm:spPr/>
    </dgm:pt>
    <dgm:pt modelId="{AEB1CF5B-330D-4646-AC87-D06940792FCA}" type="pres">
      <dgm:prSet presAssocID="{8243DDA3-818E-499B-96FB-CFA3A228CC69}" presName="thickLine" presStyleLbl="alignNode1" presStyleIdx="2" presStyleCnt="3"/>
      <dgm:spPr/>
    </dgm:pt>
    <dgm:pt modelId="{20A4FAFF-784F-D142-A1B2-4629B92A2A10}" type="pres">
      <dgm:prSet presAssocID="{8243DDA3-818E-499B-96FB-CFA3A228CC69}" presName="horz1" presStyleCnt="0"/>
      <dgm:spPr/>
    </dgm:pt>
    <dgm:pt modelId="{EA7E82E5-760C-5847-82A3-965AA0FDD300}" type="pres">
      <dgm:prSet presAssocID="{8243DDA3-818E-499B-96FB-CFA3A228CC69}" presName="tx1" presStyleLbl="revTx" presStyleIdx="2" presStyleCnt="3"/>
      <dgm:spPr/>
    </dgm:pt>
    <dgm:pt modelId="{D9E9F011-C970-A245-9F62-2B11ECCC0594}" type="pres">
      <dgm:prSet presAssocID="{8243DDA3-818E-499B-96FB-CFA3A228CC69}" presName="vert1" presStyleCnt="0"/>
      <dgm:spPr/>
    </dgm:pt>
  </dgm:ptLst>
  <dgm:cxnLst>
    <dgm:cxn modelId="{AA823501-D49E-9F42-9C19-FB14CB171B07}" type="presOf" srcId="{8243DDA3-818E-499B-96FB-CFA3A228CC69}" destId="{EA7E82E5-760C-5847-82A3-965AA0FDD300}" srcOrd="0" destOrd="0" presId="urn:microsoft.com/office/officeart/2008/layout/LinedList"/>
    <dgm:cxn modelId="{083F8D09-7416-4164-82B1-D3ABCFA3D5CE}" srcId="{697DC139-E238-4159-971A-536F114E732D}" destId="{119074F8-82AB-483D-BF17-7E75DD2E7C40}" srcOrd="0" destOrd="0" parTransId="{0088FF2F-38BC-41F0-BC2B-E6A332CEFCA1}" sibTransId="{2F981A75-DE40-4672-8434-8569B8EF5F02}"/>
    <dgm:cxn modelId="{68F2791A-F4AB-4245-ACE5-C7C00AE14E98}" type="presOf" srcId="{697DC139-E238-4159-971A-536F114E732D}" destId="{D007E922-B18E-BA45-A28E-C16BA59D2B8C}" srcOrd="0" destOrd="0" presId="urn:microsoft.com/office/officeart/2008/layout/LinedList"/>
    <dgm:cxn modelId="{42EE3729-D509-3C4F-AFBC-67369DA28555}" type="presOf" srcId="{E11C4FA1-9446-48EE-94AA-C32C153F9AFD}" destId="{0E727E84-137D-3D47-ADA4-0D295B109FD0}" srcOrd="0" destOrd="0" presId="urn:microsoft.com/office/officeart/2008/layout/LinedList"/>
    <dgm:cxn modelId="{2D5DB852-9EAD-4122-B324-60A5B44F5406}" srcId="{697DC139-E238-4159-971A-536F114E732D}" destId="{8243DDA3-818E-499B-96FB-CFA3A228CC69}" srcOrd="2" destOrd="0" parTransId="{32E364E4-9EFF-4D32-B763-8BD3715FB62E}" sibTransId="{6D468D43-223B-4E66-84B8-5B952B21172A}"/>
    <dgm:cxn modelId="{3E05FE80-3C21-48F4-98D1-4542FDD390F7}" srcId="{697DC139-E238-4159-971A-536F114E732D}" destId="{E11C4FA1-9446-48EE-94AA-C32C153F9AFD}" srcOrd="1" destOrd="0" parTransId="{61ED7FAD-3A4E-4950-8372-182BC494CB2C}" sibTransId="{5C439F1E-E81D-4B7E-9C4D-FCAB832F7E68}"/>
    <dgm:cxn modelId="{ACACDEE2-0435-C14E-8B82-DAE1AB124E52}" type="presOf" srcId="{119074F8-82AB-483D-BF17-7E75DD2E7C40}" destId="{DF5D38F2-0A04-D940-B8FF-FC9139CF3C60}" srcOrd="0" destOrd="0" presId="urn:microsoft.com/office/officeart/2008/layout/LinedList"/>
    <dgm:cxn modelId="{0D4349DA-39D0-0D4D-97E5-BF82EDAEE318}" type="presParOf" srcId="{D007E922-B18E-BA45-A28E-C16BA59D2B8C}" destId="{E3875CBD-BCF1-1F48-8528-2D564CB2B740}" srcOrd="0" destOrd="0" presId="urn:microsoft.com/office/officeart/2008/layout/LinedList"/>
    <dgm:cxn modelId="{800F7062-4A0A-934F-AECA-95E9D5E55471}" type="presParOf" srcId="{D007E922-B18E-BA45-A28E-C16BA59D2B8C}" destId="{ADB2D733-0EE7-B642-BCB4-61C54F2CA548}" srcOrd="1" destOrd="0" presId="urn:microsoft.com/office/officeart/2008/layout/LinedList"/>
    <dgm:cxn modelId="{F4385337-55DF-3949-B08D-E495C8C853A4}" type="presParOf" srcId="{ADB2D733-0EE7-B642-BCB4-61C54F2CA548}" destId="{DF5D38F2-0A04-D940-B8FF-FC9139CF3C60}" srcOrd="0" destOrd="0" presId="urn:microsoft.com/office/officeart/2008/layout/LinedList"/>
    <dgm:cxn modelId="{A6BCAB15-7319-7A4D-944F-78F8553716BD}" type="presParOf" srcId="{ADB2D733-0EE7-B642-BCB4-61C54F2CA548}" destId="{C5A6928F-6E95-F747-910B-33138F424DB4}" srcOrd="1" destOrd="0" presId="urn:microsoft.com/office/officeart/2008/layout/LinedList"/>
    <dgm:cxn modelId="{E82A6D78-1075-B34B-A144-2EB8FE3FB227}" type="presParOf" srcId="{D007E922-B18E-BA45-A28E-C16BA59D2B8C}" destId="{684B54F6-0F29-7948-9CAC-E9DF2C8178B9}" srcOrd="2" destOrd="0" presId="urn:microsoft.com/office/officeart/2008/layout/LinedList"/>
    <dgm:cxn modelId="{C03A0320-2673-B649-976A-69A7AE2DE28D}" type="presParOf" srcId="{D007E922-B18E-BA45-A28E-C16BA59D2B8C}" destId="{D6622593-6182-1A4D-BA5D-98F6FA91E75C}" srcOrd="3" destOrd="0" presId="urn:microsoft.com/office/officeart/2008/layout/LinedList"/>
    <dgm:cxn modelId="{C2DB9B25-A805-6747-9EE2-5FEC62D244D4}" type="presParOf" srcId="{D6622593-6182-1A4D-BA5D-98F6FA91E75C}" destId="{0E727E84-137D-3D47-ADA4-0D295B109FD0}" srcOrd="0" destOrd="0" presId="urn:microsoft.com/office/officeart/2008/layout/LinedList"/>
    <dgm:cxn modelId="{B6BC6AB6-8BED-A047-A220-C5388A6B856B}" type="presParOf" srcId="{D6622593-6182-1A4D-BA5D-98F6FA91E75C}" destId="{2EF97AA7-8255-DD4C-813F-2DACAD2FBBD7}" srcOrd="1" destOrd="0" presId="urn:microsoft.com/office/officeart/2008/layout/LinedList"/>
    <dgm:cxn modelId="{0F615E57-0C35-164A-9D5F-71C7CBFAD1A8}" type="presParOf" srcId="{D007E922-B18E-BA45-A28E-C16BA59D2B8C}" destId="{AEB1CF5B-330D-4646-AC87-D06940792FCA}" srcOrd="4" destOrd="0" presId="urn:microsoft.com/office/officeart/2008/layout/LinedList"/>
    <dgm:cxn modelId="{E98E1390-9237-AD40-B098-4C9163D937D9}" type="presParOf" srcId="{D007E922-B18E-BA45-A28E-C16BA59D2B8C}" destId="{20A4FAFF-784F-D142-A1B2-4629B92A2A10}" srcOrd="5" destOrd="0" presId="urn:microsoft.com/office/officeart/2008/layout/LinedList"/>
    <dgm:cxn modelId="{A661B87C-B584-AE4D-A7CF-FCFD90A4E99E}" type="presParOf" srcId="{20A4FAFF-784F-D142-A1B2-4629B92A2A10}" destId="{EA7E82E5-760C-5847-82A3-965AA0FDD300}" srcOrd="0" destOrd="0" presId="urn:microsoft.com/office/officeart/2008/layout/LinedList"/>
    <dgm:cxn modelId="{DF21EFD6-C847-F44C-810E-292B355ECB36}" type="presParOf" srcId="{20A4FAFF-784F-D142-A1B2-4629B92A2A10}" destId="{D9E9F011-C970-A245-9F62-2B11ECCC05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41D269E-F36E-4F8C-9AD1-7B46D12A1D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6CD1FB4-E9F0-440E-BE90-B4E12F1449FA}">
      <dgm:prSet/>
      <dgm:spPr/>
      <dgm:t>
        <a:bodyPr/>
        <a:lstStyle/>
        <a:p>
          <a:pPr>
            <a:lnSpc>
              <a:spcPct val="100000"/>
            </a:lnSpc>
          </a:pPr>
          <a:r>
            <a:rPr lang="en-US" dirty="0"/>
            <a:t>Graph mining: is a filed of data analytics, its a way to extract useful information and patterns and relationships from graphs </a:t>
          </a:r>
        </a:p>
      </dgm:t>
    </dgm:pt>
    <dgm:pt modelId="{97182B66-5D9C-438C-9A0F-0EA771D51383}" type="parTrans" cxnId="{38B2F89E-A953-4663-A979-25C89E2381A6}">
      <dgm:prSet/>
      <dgm:spPr/>
      <dgm:t>
        <a:bodyPr/>
        <a:lstStyle/>
        <a:p>
          <a:endParaRPr lang="en-US"/>
        </a:p>
      </dgm:t>
    </dgm:pt>
    <dgm:pt modelId="{6B559548-8696-452D-881A-3528F171B754}" type="sibTrans" cxnId="{38B2F89E-A953-4663-A979-25C89E2381A6}">
      <dgm:prSet/>
      <dgm:spPr/>
      <dgm:t>
        <a:bodyPr/>
        <a:lstStyle/>
        <a:p>
          <a:endParaRPr lang="en-US"/>
        </a:p>
      </dgm:t>
    </dgm:pt>
    <dgm:pt modelId="{4ABA02FF-7D88-4185-8C80-73C528014BFC}">
      <dgm:prSet/>
      <dgm:spPr/>
      <dgm:t>
        <a:bodyPr/>
        <a:lstStyle/>
        <a:p>
          <a:pPr>
            <a:lnSpc>
              <a:spcPct val="100000"/>
            </a:lnSpc>
          </a:pPr>
          <a:r>
            <a:rPr lang="en-US" dirty="0"/>
            <a:t>Graphs: are is usually made of nodes and edges, the graph could be directed or not directed based on the scenario, also, graphs are usually used to show complex networks such as social networks, and communication networks </a:t>
          </a:r>
        </a:p>
      </dgm:t>
    </dgm:pt>
    <dgm:pt modelId="{67770241-B050-4EB0-B9A1-DB6DF038D6BF}" type="parTrans" cxnId="{D2E246F1-549D-47DF-99DA-077F701AA03A}">
      <dgm:prSet/>
      <dgm:spPr/>
      <dgm:t>
        <a:bodyPr/>
        <a:lstStyle/>
        <a:p>
          <a:endParaRPr lang="en-US"/>
        </a:p>
      </dgm:t>
    </dgm:pt>
    <dgm:pt modelId="{40F0D52F-95BF-4103-B3CD-2E881DA1717A}" type="sibTrans" cxnId="{D2E246F1-549D-47DF-99DA-077F701AA03A}">
      <dgm:prSet/>
      <dgm:spPr/>
      <dgm:t>
        <a:bodyPr/>
        <a:lstStyle/>
        <a:p>
          <a:endParaRPr lang="en-US"/>
        </a:p>
      </dgm:t>
    </dgm:pt>
    <dgm:pt modelId="{314F75CC-2E79-44FE-9849-F280F7018604}" type="pres">
      <dgm:prSet presAssocID="{641D269E-F36E-4F8C-9AD1-7B46D12A1D77}" presName="root" presStyleCnt="0">
        <dgm:presLayoutVars>
          <dgm:dir/>
          <dgm:resizeHandles val="exact"/>
        </dgm:presLayoutVars>
      </dgm:prSet>
      <dgm:spPr/>
    </dgm:pt>
    <dgm:pt modelId="{23B77A58-5FA1-42B7-BCFD-C33BA0EA08E1}" type="pres">
      <dgm:prSet presAssocID="{36CD1FB4-E9F0-440E-BE90-B4E12F1449FA}" presName="compNode" presStyleCnt="0"/>
      <dgm:spPr/>
    </dgm:pt>
    <dgm:pt modelId="{38778F69-25C5-4934-9DD1-BF69113F2536}" type="pres">
      <dgm:prSet presAssocID="{36CD1FB4-E9F0-440E-BE90-B4E12F1449FA}" presName="bgRect" presStyleLbl="bgShp" presStyleIdx="0" presStyleCnt="2"/>
      <dgm:spPr/>
    </dgm:pt>
    <dgm:pt modelId="{DB3BA39B-1483-4EB7-84AD-5CEC92366B1F}" type="pres">
      <dgm:prSet presAssocID="{36CD1FB4-E9F0-440E-BE90-B4E12F1449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79EAD75-6F88-4AE0-A7D8-01AA1A0D6940}" type="pres">
      <dgm:prSet presAssocID="{36CD1FB4-E9F0-440E-BE90-B4E12F1449FA}" presName="spaceRect" presStyleCnt="0"/>
      <dgm:spPr/>
    </dgm:pt>
    <dgm:pt modelId="{6648AB8B-8634-48B9-B091-71A8AAA24841}" type="pres">
      <dgm:prSet presAssocID="{36CD1FB4-E9F0-440E-BE90-B4E12F1449FA}" presName="parTx" presStyleLbl="revTx" presStyleIdx="0" presStyleCnt="2">
        <dgm:presLayoutVars>
          <dgm:chMax val="0"/>
          <dgm:chPref val="0"/>
        </dgm:presLayoutVars>
      </dgm:prSet>
      <dgm:spPr/>
    </dgm:pt>
    <dgm:pt modelId="{F7722CFC-A79A-4C28-986D-6C90A21E089C}" type="pres">
      <dgm:prSet presAssocID="{6B559548-8696-452D-881A-3528F171B754}" presName="sibTrans" presStyleCnt="0"/>
      <dgm:spPr/>
    </dgm:pt>
    <dgm:pt modelId="{7D9865FD-FF56-4EA7-A664-E5DE773A05FC}" type="pres">
      <dgm:prSet presAssocID="{4ABA02FF-7D88-4185-8C80-73C528014BFC}" presName="compNode" presStyleCnt="0"/>
      <dgm:spPr/>
    </dgm:pt>
    <dgm:pt modelId="{86302FC8-D274-444A-B0C2-9D5871F296B6}" type="pres">
      <dgm:prSet presAssocID="{4ABA02FF-7D88-4185-8C80-73C528014BFC}" presName="bgRect" presStyleLbl="bgShp" presStyleIdx="1" presStyleCnt="2"/>
      <dgm:spPr/>
    </dgm:pt>
    <dgm:pt modelId="{8C5C6FC7-11CA-4BF9-B382-9F13C82EE3AE}" type="pres">
      <dgm:prSet presAssocID="{4ABA02FF-7D88-4185-8C80-73C528014B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508739D-25FF-4DE0-9FB1-753BE0CAE94B}" type="pres">
      <dgm:prSet presAssocID="{4ABA02FF-7D88-4185-8C80-73C528014BFC}" presName="spaceRect" presStyleCnt="0"/>
      <dgm:spPr/>
    </dgm:pt>
    <dgm:pt modelId="{939A0D49-59AC-4A54-80C5-7F155DE444C0}" type="pres">
      <dgm:prSet presAssocID="{4ABA02FF-7D88-4185-8C80-73C528014BFC}" presName="parTx" presStyleLbl="revTx" presStyleIdx="1" presStyleCnt="2">
        <dgm:presLayoutVars>
          <dgm:chMax val="0"/>
          <dgm:chPref val="0"/>
        </dgm:presLayoutVars>
      </dgm:prSet>
      <dgm:spPr/>
    </dgm:pt>
  </dgm:ptLst>
  <dgm:cxnLst>
    <dgm:cxn modelId="{9B86654B-73DF-44B8-A42C-F75A22612E5F}" type="presOf" srcId="{641D269E-F36E-4F8C-9AD1-7B46D12A1D77}" destId="{314F75CC-2E79-44FE-9849-F280F7018604}" srcOrd="0" destOrd="0" presId="urn:microsoft.com/office/officeart/2018/2/layout/IconVerticalSolidList"/>
    <dgm:cxn modelId="{76110575-B068-4303-9768-8180965C6A1A}" type="presOf" srcId="{36CD1FB4-E9F0-440E-BE90-B4E12F1449FA}" destId="{6648AB8B-8634-48B9-B091-71A8AAA24841}" srcOrd="0" destOrd="0" presId="urn:microsoft.com/office/officeart/2018/2/layout/IconVerticalSolidList"/>
    <dgm:cxn modelId="{38B2F89E-A953-4663-A979-25C89E2381A6}" srcId="{641D269E-F36E-4F8C-9AD1-7B46D12A1D77}" destId="{36CD1FB4-E9F0-440E-BE90-B4E12F1449FA}" srcOrd="0" destOrd="0" parTransId="{97182B66-5D9C-438C-9A0F-0EA771D51383}" sibTransId="{6B559548-8696-452D-881A-3528F171B754}"/>
    <dgm:cxn modelId="{D2E246F1-549D-47DF-99DA-077F701AA03A}" srcId="{641D269E-F36E-4F8C-9AD1-7B46D12A1D77}" destId="{4ABA02FF-7D88-4185-8C80-73C528014BFC}" srcOrd="1" destOrd="0" parTransId="{67770241-B050-4EB0-B9A1-DB6DF038D6BF}" sibTransId="{40F0D52F-95BF-4103-B3CD-2E881DA1717A}"/>
    <dgm:cxn modelId="{CAFAF8F1-3F9E-4878-9D36-C5B46542A263}" type="presOf" srcId="{4ABA02FF-7D88-4185-8C80-73C528014BFC}" destId="{939A0D49-59AC-4A54-80C5-7F155DE444C0}" srcOrd="0" destOrd="0" presId="urn:microsoft.com/office/officeart/2018/2/layout/IconVerticalSolidList"/>
    <dgm:cxn modelId="{2823FAAE-44C2-4354-B6B8-433F4AD647C5}" type="presParOf" srcId="{314F75CC-2E79-44FE-9849-F280F7018604}" destId="{23B77A58-5FA1-42B7-BCFD-C33BA0EA08E1}" srcOrd="0" destOrd="0" presId="urn:microsoft.com/office/officeart/2018/2/layout/IconVerticalSolidList"/>
    <dgm:cxn modelId="{97264B3D-0431-4D43-AC20-83F47E5DE17F}" type="presParOf" srcId="{23B77A58-5FA1-42B7-BCFD-C33BA0EA08E1}" destId="{38778F69-25C5-4934-9DD1-BF69113F2536}" srcOrd="0" destOrd="0" presId="urn:microsoft.com/office/officeart/2018/2/layout/IconVerticalSolidList"/>
    <dgm:cxn modelId="{9E34E8D9-7770-4821-8CAB-F3B3F801CCBB}" type="presParOf" srcId="{23B77A58-5FA1-42B7-BCFD-C33BA0EA08E1}" destId="{DB3BA39B-1483-4EB7-84AD-5CEC92366B1F}" srcOrd="1" destOrd="0" presId="urn:microsoft.com/office/officeart/2018/2/layout/IconVerticalSolidList"/>
    <dgm:cxn modelId="{57CCFE38-0D64-42FF-A5BC-467D5DA3A527}" type="presParOf" srcId="{23B77A58-5FA1-42B7-BCFD-C33BA0EA08E1}" destId="{379EAD75-6F88-4AE0-A7D8-01AA1A0D6940}" srcOrd="2" destOrd="0" presId="urn:microsoft.com/office/officeart/2018/2/layout/IconVerticalSolidList"/>
    <dgm:cxn modelId="{C6BA0C6A-831B-404F-A043-F6FC879B4FD9}" type="presParOf" srcId="{23B77A58-5FA1-42B7-BCFD-C33BA0EA08E1}" destId="{6648AB8B-8634-48B9-B091-71A8AAA24841}" srcOrd="3" destOrd="0" presId="urn:microsoft.com/office/officeart/2018/2/layout/IconVerticalSolidList"/>
    <dgm:cxn modelId="{562E826C-018A-429E-9F3E-FDAA717C810A}" type="presParOf" srcId="{314F75CC-2E79-44FE-9849-F280F7018604}" destId="{F7722CFC-A79A-4C28-986D-6C90A21E089C}" srcOrd="1" destOrd="0" presId="urn:microsoft.com/office/officeart/2018/2/layout/IconVerticalSolidList"/>
    <dgm:cxn modelId="{28C35EF9-E0DA-4B7E-9A69-28E25D148A20}" type="presParOf" srcId="{314F75CC-2E79-44FE-9849-F280F7018604}" destId="{7D9865FD-FF56-4EA7-A664-E5DE773A05FC}" srcOrd="2" destOrd="0" presId="urn:microsoft.com/office/officeart/2018/2/layout/IconVerticalSolidList"/>
    <dgm:cxn modelId="{C37C612E-E5FF-4C9E-A15D-DE96C1C06DF6}" type="presParOf" srcId="{7D9865FD-FF56-4EA7-A664-E5DE773A05FC}" destId="{86302FC8-D274-444A-B0C2-9D5871F296B6}" srcOrd="0" destOrd="0" presId="urn:microsoft.com/office/officeart/2018/2/layout/IconVerticalSolidList"/>
    <dgm:cxn modelId="{B847DC7E-65F9-4D68-96B3-A55EE393A112}" type="presParOf" srcId="{7D9865FD-FF56-4EA7-A664-E5DE773A05FC}" destId="{8C5C6FC7-11CA-4BF9-B382-9F13C82EE3AE}" srcOrd="1" destOrd="0" presId="urn:microsoft.com/office/officeart/2018/2/layout/IconVerticalSolidList"/>
    <dgm:cxn modelId="{CCCDE557-7891-43AA-A997-BE53E7D31EA1}" type="presParOf" srcId="{7D9865FD-FF56-4EA7-A664-E5DE773A05FC}" destId="{C508739D-25FF-4DE0-9FB1-753BE0CAE94B}" srcOrd="2" destOrd="0" presId="urn:microsoft.com/office/officeart/2018/2/layout/IconVerticalSolidList"/>
    <dgm:cxn modelId="{8A81416F-0CB9-44D2-92E3-A7E27312407A}" type="presParOf" srcId="{7D9865FD-FF56-4EA7-A664-E5DE773A05FC}" destId="{939A0D49-59AC-4A54-80C5-7F155DE444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5DB6CDC-F33D-40BF-976A-AC5ABA0CE94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C33AED-DC1D-46A6-B9A8-81C253FF2803}">
      <dgm:prSet/>
      <dgm:spPr/>
      <dgm:t>
        <a:bodyPr/>
        <a:lstStyle/>
        <a:p>
          <a:pPr>
            <a:lnSpc>
              <a:spcPct val="100000"/>
            </a:lnSpc>
          </a:pPr>
          <a:r>
            <a:rPr lang="en-US" b="1"/>
            <a:t>Social networks:</a:t>
          </a:r>
          <a:r>
            <a:rPr lang="en-US"/>
            <a:t> Examining the relationships between users on social media sites like Facebook or LinkedIn in order to suggest new friends.</a:t>
          </a:r>
        </a:p>
      </dgm:t>
    </dgm:pt>
    <dgm:pt modelId="{BB4E7477-4351-4859-BA70-8D2879133EAF}" type="parTrans" cxnId="{B5593CA5-6C93-4784-A5EA-4749B2EF072C}">
      <dgm:prSet/>
      <dgm:spPr/>
      <dgm:t>
        <a:bodyPr/>
        <a:lstStyle/>
        <a:p>
          <a:endParaRPr lang="en-US"/>
        </a:p>
      </dgm:t>
    </dgm:pt>
    <dgm:pt modelId="{5B1EE0E8-E9A5-48AB-8634-075E86672E9F}" type="sibTrans" cxnId="{B5593CA5-6C93-4784-A5EA-4749B2EF072C}">
      <dgm:prSet/>
      <dgm:spPr/>
      <dgm:t>
        <a:bodyPr/>
        <a:lstStyle/>
        <a:p>
          <a:endParaRPr lang="en-US"/>
        </a:p>
      </dgm:t>
    </dgm:pt>
    <dgm:pt modelId="{78B0EAF1-258F-471D-A149-A582C1BD0A72}">
      <dgm:prSet/>
      <dgm:spPr/>
      <dgm:t>
        <a:bodyPr/>
        <a:lstStyle/>
        <a:p>
          <a:pPr>
            <a:lnSpc>
              <a:spcPct val="100000"/>
            </a:lnSpc>
          </a:pPr>
          <a:r>
            <a:rPr lang="en-US" b="1"/>
            <a:t>Healthcare:</a:t>
          </a:r>
          <a:r>
            <a:rPr lang="en-US"/>
            <a:t> Mapping and examining how illnesses travel throughout populations in order to manage growing routes like what happened in Covid 19.</a:t>
          </a:r>
        </a:p>
      </dgm:t>
    </dgm:pt>
    <dgm:pt modelId="{CE874214-2C8A-4E5C-BAC6-2DF4C59EABCE}" type="parTrans" cxnId="{0FEF1217-DC62-442D-9B02-1DF5D16EDD2E}">
      <dgm:prSet/>
      <dgm:spPr/>
      <dgm:t>
        <a:bodyPr/>
        <a:lstStyle/>
        <a:p>
          <a:endParaRPr lang="en-US"/>
        </a:p>
      </dgm:t>
    </dgm:pt>
    <dgm:pt modelId="{1EB1F90E-D883-48C7-A748-BF16068663C4}" type="sibTrans" cxnId="{0FEF1217-DC62-442D-9B02-1DF5D16EDD2E}">
      <dgm:prSet/>
      <dgm:spPr/>
      <dgm:t>
        <a:bodyPr/>
        <a:lstStyle/>
        <a:p>
          <a:endParaRPr lang="en-US"/>
        </a:p>
      </dgm:t>
    </dgm:pt>
    <dgm:pt modelId="{A0BA8267-B475-49BE-B4A3-D46ED868DC14}">
      <dgm:prSet/>
      <dgm:spPr/>
      <dgm:t>
        <a:bodyPr/>
        <a:lstStyle/>
        <a:p>
          <a:pPr>
            <a:lnSpc>
              <a:spcPct val="100000"/>
            </a:lnSpc>
          </a:pPr>
          <a:r>
            <a:rPr lang="en-US" b="1"/>
            <a:t>Transportation and Logistics:</a:t>
          </a:r>
          <a:r>
            <a:rPr lang="en-US"/>
            <a:t> Decreasing travel times and expenses by evaluating road and airline networks to find the best routes like UPS delivery company, this company used an advanced graph mining algorithm to make their work more professional, this system is known as On-Road Integrated Optimization and Navigation (ORION), This advanced system shows how much left turns, traffic conditions, climate, and even the amount of time needed to open and close car doors and walk to the customer door.</a:t>
          </a:r>
        </a:p>
      </dgm:t>
    </dgm:pt>
    <dgm:pt modelId="{387429C4-F4D6-4DC3-993A-9033E6C11EF6}" type="parTrans" cxnId="{9E8623BF-60F4-491B-8BE9-0CA96F57912C}">
      <dgm:prSet/>
      <dgm:spPr/>
      <dgm:t>
        <a:bodyPr/>
        <a:lstStyle/>
        <a:p>
          <a:endParaRPr lang="en-US"/>
        </a:p>
      </dgm:t>
    </dgm:pt>
    <dgm:pt modelId="{63170239-8871-422D-9E0D-CC25A1359481}" type="sibTrans" cxnId="{9E8623BF-60F4-491B-8BE9-0CA96F57912C}">
      <dgm:prSet/>
      <dgm:spPr/>
      <dgm:t>
        <a:bodyPr/>
        <a:lstStyle/>
        <a:p>
          <a:endParaRPr lang="en-US"/>
        </a:p>
      </dgm:t>
    </dgm:pt>
    <dgm:pt modelId="{1C21C898-979E-4872-9F06-D6D0F35A44E5}" type="pres">
      <dgm:prSet presAssocID="{65DB6CDC-F33D-40BF-976A-AC5ABA0CE943}" presName="root" presStyleCnt="0">
        <dgm:presLayoutVars>
          <dgm:dir/>
          <dgm:resizeHandles val="exact"/>
        </dgm:presLayoutVars>
      </dgm:prSet>
      <dgm:spPr/>
    </dgm:pt>
    <dgm:pt modelId="{691791BF-DF36-4791-BEA8-1BC7BC75CE4D}" type="pres">
      <dgm:prSet presAssocID="{CDC33AED-DC1D-46A6-B9A8-81C253FF2803}" presName="compNode" presStyleCnt="0"/>
      <dgm:spPr/>
    </dgm:pt>
    <dgm:pt modelId="{1542BEB4-A6BD-43B1-B1A9-F592CD459449}" type="pres">
      <dgm:prSet presAssocID="{CDC33AED-DC1D-46A6-B9A8-81C253FF2803}" presName="bgRect" presStyleLbl="bgShp" presStyleIdx="0" presStyleCnt="3"/>
      <dgm:spPr/>
    </dgm:pt>
    <dgm:pt modelId="{9B1DBFAE-2C2A-4C1D-8B97-DD13F4CC9907}" type="pres">
      <dgm:prSet presAssocID="{CDC33AED-DC1D-46A6-B9A8-81C253FF28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89662968-396D-41B2-B601-BAA2AB7C5083}" type="pres">
      <dgm:prSet presAssocID="{CDC33AED-DC1D-46A6-B9A8-81C253FF2803}" presName="spaceRect" presStyleCnt="0"/>
      <dgm:spPr/>
    </dgm:pt>
    <dgm:pt modelId="{2EB1BC75-8879-4896-9BDF-D089C6A866C1}" type="pres">
      <dgm:prSet presAssocID="{CDC33AED-DC1D-46A6-B9A8-81C253FF2803}" presName="parTx" presStyleLbl="revTx" presStyleIdx="0" presStyleCnt="3">
        <dgm:presLayoutVars>
          <dgm:chMax val="0"/>
          <dgm:chPref val="0"/>
        </dgm:presLayoutVars>
      </dgm:prSet>
      <dgm:spPr/>
    </dgm:pt>
    <dgm:pt modelId="{C93D38BA-1727-46F3-9026-EA81361E9CCE}" type="pres">
      <dgm:prSet presAssocID="{5B1EE0E8-E9A5-48AB-8634-075E86672E9F}" presName="sibTrans" presStyleCnt="0"/>
      <dgm:spPr/>
    </dgm:pt>
    <dgm:pt modelId="{D1BF1762-0F62-4430-B3AB-A5294FB689A3}" type="pres">
      <dgm:prSet presAssocID="{78B0EAF1-258F-471D-A149-A582C1BD0A72}" presName="compNode" presStyleCnt="0"/>
      <dgm:spPr/>
    </dgm:pt>
    <dgm:pt modelId="{8252274F-D43C-4FDA-8137-705D9570F916}" type="pres">
      <dgm:prSet presAssocID="{78B0EAF1-258F-471D-A149-A582C1BD0A72}" presName="bgRect" presStyleLbl="bgShp" presStyleIdx="1" presStyleCnt="3"/>
      <dgm:spPr/>
    </dgm:pt>
    <dgm:pt modelId="{DD587675-EDA0-4366-BA1D-739DE746291D}" type="pres">
      <dgm:prSet presAssocID="{78B0EAF1-258F-471D-A149-A582C1BD0A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2E308989-A5CB-4694-B0A1-CE6EA301776E}" type="pres">
      <dgm:prSet presAssocID="{78B0EAF1-258F-471D-A149-A582C1BD0A72}" presName="spaceRect" presStyleCnt="0"/>
      <dgm:spPr/>
    </dgm:pt>
    <dgm:pt modelId="{0EF1B414-5C09-4443-A520-F2AE350B66B7}" type="pres">
      <dgm:prSet presAssocID="{78B0EAF1-258F-471D-A149-A582C1BD0A72}" presName="parTx" presStyleLbl="revTx" presStyleIdx="1" presStyleCnt="3">
        <dgm:presLayoutVars>
          <dgm:chMax val="0"/>
          <dgm:chPref val="0"/>
        </dgm:presLayoutVars>
      </dgm:prSet>
      <dgm:spPr/>
    </dgm:pt>
    <dgm:pt modelId="{3D9554D5-065C-4883-9889-928D0148479F}" type="pres">
      <dgm:prSet presAssocID="{1EB1F90E-D883-48C7-A748-BF16068663C4}" presName="sibTrans" presStyleCnt="0"/>
      <dgm:spPr/>
    </dgm:pt>
    <dgm:pt modelId="{C1BFD395-5CDC-4F7E-9446-E335FE64B1CA}" type="pres">
      <dgm:prSet presAssocID="{A0BA8267-B475-49BE-B4A3-D46ED868DC14}" presName="compNode" presStyleCnt="0"/>
      <dgm:spPr/>
    </dgm:pt>
    <dgm:pt modelId="{B4BAFF39-BBB3-4163-AA2E-C2D670790650}" type="pres">
      <dgm:prSet presAssocID="{A0BA8267-B475-49BE-B4A3-D46ED868DC14}" presName="bgRect" presStyleLbl="bgShp" presStyleIdx="2" presStyleCnt="3"/>
      <dgm:spPr/>
    </dgm:pt>
    <dgm:pt modelId="{7728F6ED-5E24-471B-96CA-6CA3A199049E}" type="pres">
      <dgm:prSet presAssocID="{A0BA8267-B475-49BE-B4A3-D46ED868DC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lot"/>
        </a:ext>
      </dgm:extLst>
    </dgm:pt>
    <dgm:pt modelId="{44875612-C317-4F1A-AF48-B6C57393BCA2}" type="pres">
      <dgm:prSet presAssocID="{A0BA8267-B475-49BE-B4A3-D46ED868DC14}" presName="spaceRect" presStyleCnt="0"/>
      <dgm:spPr/>
    </dgm:pt>
    <dgm:pt modelId="{2DDE54B3-5363-4D50-99F2-F5BF85FAE41C}" type="pres">
      <dgm:prSet presAssocID="{A0BA8267-B475-49BE-B4A3-D46ED868DC14}" presName="parTx" presStyleLbl="revTx" presStyleIdx="2" presStyleCnt="3">
        <dgm:presLayoutVars>
          <dgm:chMax val="0"/>
          <dgm:chPref val="0"/>
        </dgm:presLayoutVars>
      </dgm:prSet>
      <dgm:spPr/>
    </dgm:pt>
  </dgm:ptLst>
  <dgm:cxnLst>
    <dgm:cxn modelId="{0FEF1217-DC62-442D-9B02-1DF5D16EDD2E}" srcId="{65DB6CDC-F33D-40BF-976A-AC5ABA0CE943}" destId="{78B0EAF1-258F-471D-A149-A582C1BD0A72}" srcOrd="1" destOrd="0" parTransId="{CE874214-2C8A-4E5C-BAC6-2DF4C59EABCE}" sibTransId="{1EB1F90E-D883-48C7-A748-BF16068663C4}"/>
    <dgm:cxn modelId="{36507E3D-84C7-4B5E-860D-5B4C1C6D1CE0}" type="presOf" srcId="{65DB6CDC-F33D-40BF-976A-AC5ABA0CE943}" destId="{1C21C898-979E-4872-9F06-D6D0F35A44E5}" srcOrd="0" destOrd="0" presId="urn:microsoft.com/office/officeart/2018/2/layout/IconVerticalSolidList"/>
    <dgm:cxn modelId="{58EC394C-0DF6-486E-A27E-0670B6682B79}" type="presOf" srcId="{CDC33AED-DC1D-46A6-B9A8-81C253FF2803}" destId="{2EB1BC75-8879-4896-9BDF-D089C6A866C1}" srcOrd="0" destOrd="0" presId="urn:microsoft.com/office/officeart/2018/2/layout/IconVerticalSolidList"/>
    <dgm:cxn modelId="{295FFC85-9AF4-44A6-81CB-DA40CA69A12A}" type="presOf" srcId="{A0BA8267-B475-49BE-B4A3-D46ED868DC14}" destId="{2DDE54B3-5363-4D50-99F2-F5BF85FAE41C}" srcOrd="0" destOrd="0" presId="urn:microsoft.com/office/officeart/2018/2/layout/IconVerticalSolidList"/>
    <dgm:cxn modelId="{B5593CA5-6C93-4784-A5EA-4749B2EF072C}" srcId="{65DB6CDC-F33D-40BF-976A-AC5ABA0CE943}" destId="{CDC33AED-DC1D-46A6-B9A8-81C253FF2803}" srcOrd="0" destOrd="0" parTransId="{BB4E7477-4351-4859-BA70-8D2879133EAF}" sibTransId="{5B1EE0E8-E9A5-48AB-8634-075E86672E9F}"/>
    <dgm:cxn modelId="{9E8623BF-60F4-491B-8BE9-0CA96F57912C}" srcId="{65DB6CDC-F33D-40BF-976A-AC5ABA0CE943}" destId="{A0BA8267-B475-49BE-B4A3-D46ED868DC14}" srcOrd="2" destOrd="0" parTransId="{387429C4-F4D6-4DC3-993A-9033E6C11EF6}" sibTransId="{63170239-8871-422D-9E0D-CC25A1359481}"/>
    <dgm:cxn modelId="{28F843EB-324A-4094-8409-5476A98DB5B3}" type="presOf" srcId="{78B0EAF1-258F-471D-A149-A582C1BD0A72}" destId="{0EF1B414-5C09-4443-A520-F2AE350B66B7}" srcOrd="0" destOrd="0" presId="urn:microsoft.com/office/officeart/2018/2/layout/IconVerticalSolidList"/>
    <dgm:cxn modelId="{7D6CFB89-2259-44E8-8A50-D1D733001770}" type="presParOf" srcId="{1C21C898-979E-4872-9F06-D6D0F35A44E5}" destId="{691791BF-DF36-4791-BEA8-1BC7BC75CE4D}" srcOrd="0" destOrd="0" presId="urn:microsoft.com/office/officeart/2018/2/layout/IconVerticalSolidList"/>
    <dgm:cxn modelId="{01BAB675-9D82-42EC-AE4E-C7D1898D3D56}" type="presParOf" srcId="{691791BF-DF36-4791-BEA8-1BC7BC75CE4D}" destId="{1542BEB4-A6BD-43B1-B1A9-F592CD459449}" srcOrd="0" destOrd="0" presId="urn:microsoft.com/office/officeart/2018/2/layout/IconVerticalSolidList"/>
    <dgm:cxn modelId="{C92747C9-7500-4EE6-8267-536B2A84E99C}" type="presParOf" srcId="{691791BF-DF36-4791-BEA8-1BC7BC75CE4D}" destId="{9B1DBFAE-2C2A-4C1D-8B97-DD13F4CC9907}" srcOrd="1" destOrd="0" presId="urn:microsoft.com/office/officeart/2018/2/layout/IconVerticalSolidList"/>
    <dgm:cxn modelId="{0FD01181-998A-4603-97E8-A8F18E2D5AD2}" type="presParOf" srcId="{691791BF-DF36-4791-BEA8-1BC7BC75CE4D}" destId="{89662968-396D-41B2-B601-BAA2AB7C5083}" srcOrd="2" destOrd="0" presId="urn:microsoft.com/office/officeart/2018/2/layout/IconVerticalSolidList"/>
    <dgm:cxn modelId="{E05289DA-284C-4D14-9935-D57CD583308B}" type="presParOf" srcId="{691791BF-DF36-4791-BEA8-1BC7BC75CE4D}" destId="{2EB1BC75-8879-4896-9BDF-D089C6A866C1}" srcOrd="3" destOrd="0" presId="urn:microsoft.com/office/officeart/2018/2/layout/IconVerticalSolidList"/>
    <dgm:cxn modelId="{0D5F9AA5-DE13-4616-A461-C5AE1DFFA10F}" type="presParOf" srcId="{1C21C898-979E-4872-9F06-D6D0F35A44E5}" destId="{C93D38BA-1727-46F3-9026-EA81361E9CCE}" srcOrd="1" destOrd="0" presId="urn:microsoft.com/office/officeart/2018/2/layout/IconVerticalSolidList"/>
    <dgm:cxn modelId="{A4A6DFA5-E2FA-46F6-A641-0E6B8A75E67B}" type="presParOf" srcId="{1C21C898-979E-4872-9F06-D6D0F35A44E5}" destId="{D1BF1762-0F62-4430-B3AB-A5294FB689A3}" srcOrd="2" destOrd="0" presId="urn:microsoft.com/office/officeart/2018/2/layout/IconVerticalSolidList"/>
    <dgm:cxn modelId="{88303A38-F30A-4EBD-9129-8675DEDD1E72}" type="presParOf" srcId="{D1BF1762-0F62-4430-B3AB-A5294FB689A3}" destId="{8252274F-D43C-4FDA-8137-705D9570F916}" srcOrd="0" destOrd="0" presId="urn:microsoft.com/office/officeart/2018/2/layout/IconVerticalSolidList"/>
    <dgm:cxn modelId="{78B34E5D-01E9-490C-A60D-11D85FE293E0}" type="presParOf" srcId="{D1BF1762-0F62-4430-B3AB-A5294FB689A3}" destId="{DD587675-EDA0-4366-BA1D-739DE746291D}" srcOrd="1" destOrd="0" presId="urn:microsoft.com/office/officeart/2018/2/layout/IconVerticalSolidList"/>
    <dgm:cxn modelId="{3AACB9D1-853A-48C7-A8A4-4B2C24424BAC}" type="presParOf" srcId="{D1BF1762-0F62-4430-B3AB-A5294FB689A3}" destId="{2E308989-A5CB-4694-B0A1-CE6EA301776E}" srcOrd="2" destOrd="0" presId="urn:microsoft.com/office/officeart/2018/2/layout/IconVerticalSolidList"/>
    <dgm:cxn modelId="{AAAF9529-39C4-4C69-8642-C3AAEC5A84EB}" type="presParOf" srcId="{D1BF1762-0F62-4430-B3AB-A5294FB689A3}" destId="{0EF1B414-5C09-4443-A520-F2AE350B66B7}" srcOrd="3" destOrd="0" presId="urn:microsoft.com/office/officeart/2018/2/layout/IconVerticalSolidList"/>
    <dgm:cxn modelId="{677B2AA2-9E0A-4AEE-8FA4-C09100387178}" type="presParOf" srcId="{1C21C898-979E-4872-9F06-D6D0F35A44E5}" destId="{3D9554D5-065C-4883-9889-928D0148479F}" srcOrd="3" destOrd="0" presId="urn:microsoft.com/office/officeart/2018/2/layout/IconVerticalSolidList"/>
    <dgm:cxn modelId="{26214C02-58D1-4100-8BCB-E10514BE5C74}" type="presParOf" srcId="{1C21C898-979E-4872-9F06-D6D0F35A44E5}" destId="{C1BFD395-5CDC-4F7E-9446-E335FE64B1CA}" srcOrd="4" destOrd="0" presId="urn:microsoft.com/office/officeart/2018/2/layout/IconVerticalSolidList"/>
    <dgm:cxn modelId="{C299CF79-5053-48FB-979D-56BFFE9F2D11}" type="presParOf" srcId="{C1BFD395-5CDC-4F7E-9446-E335FE64B1CA}" destId="{B4BAFF39-BBB3-4163-AA2E-C2D670790650}" srcOrd="0" destOrd="0" presId="urn:microsoft.com/office/officeart/2018/2/layout/IconVerticalSolidList"/>
    <dgm:cxn modelId="{0C53232E-8F54-45C9-8B9A-A14F9B440E14}" type="presParOf" srcId="{C1BFD395-5CDC-4F7E-9446-E335FE64B1CA}" destId="{7728F6ED-5E24-471B-96CA-6CA3A199049E}" srcOrd="1" destOrd="0" presId="urn:microsoft.com/office/officeart/2018/2/layout/IconVerticalSolidList"/>
    <dgm:cxn modelId="{677BA51A-1C07-4B89-B8FC-B9527E2AB941}" type="presParOf" srcId="{C1BFD395-5CDC-4F7E-9446-E335FE64B1CA}" destId="{44875612-C317-4F1A-AF48-B6C57393BCA2}" srcOrd="2" destOrd="0" presId="urn:microsoft.com/office/officeart/2018/2/layout/IconVerticalSolidList"/>
    <dgm:cxn modelId="{334D3F32-7380-40F0-A69E-A7348B50065E}" type="presParOf" srcId="{C1BFD395-5CDC-4F7E-9446-E335FE64B1CA}" destId="{2DDE54B3-5363-4D50-99F2-F5BF85FAE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748D582-D56F-4068-80E9-00C112BEC3BB}"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907746F8-16DB-4418-84FF-3D945AF5535C}">
      <dgm:prSet/>
      <dgm:spPr/>
      <dgm:t>
        <a:bodyPr/>
        <a:lstStyle/>
        <a:p>
          <a:r>
            <a:rPr lang="en-US" b="1"/>
            <a:t>Preprocessing: </a:t>
          </a:r>
          <a:r>
            <a:rPr lang="en-US"/>
            <a:t>Preprocessing can be necessary to transform data into a graph format that can be analyzed.</a:t>
          </a:r>
        </a:p>
      </dgm:t>
    </dgm:pt>
    <dgm:pt modelId="{AF210A6F-CC66-4A2B-A4E0-532270E0BB19}" type="parTrans" cxnId="{D7ACD6F2-1910-49E0-A7A7-45669412CA4F}">
      <dgm:prSet/>
      <dgm:spPr/>
      <dgm:t>
        <a:bodyPr/>
        <a:lstStyle/>
        <a:p>
          <a:endParaRPr lang="en-US"/>
        </a:p>
      </dgm:t>
    </dgm:pt>
    <dgm:pt modelId="{F5D8CE2C-3CA1-4A9C-A36D-ABED09C52B85}" type="sibTrans" cxnId="{D7ACD6F2-1910-49E0-A7A7-45669412CA4F}">
      <dgm:prSet/>
      <dgm:spPr/>
      <dgm:t>
        <a:bodyPr/>
        <a:lstStyle/>
        <a:p>
          <a:endParaRPr lang="en-US"/>
        </a:p>
      </dgm:t>
    </dgm:pt>
    <dgm:pt modelId="{E962CAB6-8692-4937-8334-366B5E1F46E1}">
      <dgm:prSet/>
      <dgm:spPr/>
      <dgm:t>
        <a:bodyPr/>
        <a:lstStyle/>
        <a:p>
          <a:r>
            <a:rPr lang="en-US" b="1"/>
            <a:t>Graph Representation: </a:t>
          </a:r>
          <a:r>
            <a:rPr lang="en-US"/>
            <a:t>represent the data as edges (relationships) and nodes (entities).</a:t>
          </a:r>
        </a:p>
      </dgm:t>
    </dgm:pt>
    <dgm:pt modelId="{7B15350E-5644-462D-A544-9E599C6FFD84}" type="parTrans" cxnId="{9827F850-E00F-4A5A-9344-95FC2BB37B58}">
      <dgm:prSet/>
      <dgm:spPr/>
      <dgm:t>
        <a:bodyPr/>
        <a:lstStyle/>
        <a:p>
          <a:endParaRPr lang="en-US"/>
        </a:p>
      </dgm:t>
    </dgm:pt>
    <dgm:pt modelId="{13086E9E-ED93-49C6-97CE-0A4C969042D8}" type="sibTrans" cxnId="{9827F850-E00F-4A5A-9344-95FC2BB37B58}">
      <dgm:prSet/>
      <dgm:spPr/>
      <dgm:t>
        <a:bodyPr/>
        <a:lstStyle/>
        <a:p>
          <a:endParaRPr lang="en-US"/>
        </a:p>
      </dgm:t>
    </dgm:pt>
    <dgm:pt modelId="{68CF8952-705F-424D-AE38-19B6525C20B4}">
      <dgm:prSet/>
      <dgm:spPr/>
      <dgm:t>
        <a:bodyPr/>
        <a:lstStyle/>
        <a:p>
          <a:r>
            <a:rPr lang="en-US" b="1" i="0"/>
            <a:t>Pattern Discovery: </a:t>
          </a:r>
          <a:r>
            <a:rPr lang="en-US"/>
            <a:t>this can assist in locating common behaviors or similar characteristics in the data.</a:t>
          </a:r>
        </a:p>
      </dgm:t>
    </dgm:pt>
    <dgm:pt modelId="{44FC1342-4E14-47B2-812D-C013CCEE8D46}" type="parTrans" cxnId="{068B0EDC-9278-44E9-ADFD-D97F016DB630}">
      <dgm:prSet/>
      <dgm:spPr/>
      <dgm:t>
        <a:bodyPr/>
        <a:lstStyle/>
        <a:p>
          <a:endParaRPr lang="en-US"/>
        </a:p>
      </dgm:t>
    </dgm:pt>
    <dgm:pt modelId="{94CA5644-DA9F-424D-A63A-8153327124D9}" type="sibTrans" cxnId="{068B0EDC-9278-44E9-ADFD-D97F016DB630}">
      <dgm:prSet/>
      <dgm:spPr/>
      <dgm:t>
        <a:bodyPr/>
        <a:lstStyle/>
        <a:p>
          <a:endParaRPr lang="en-US"/>
        </a:p>
      </dgm:t>
    </dgm:pt>
    <dgm:pt modelId="{2B159EA6-2DF7-4DA8-BFA6-3E7FC99549AF}">
      <dgm:prSet/>
      <dgm:spPr/>
      <dgm:t>
        <a:bodyPr/>
        <a:lstStyle/>
        <a:p>
          <a:r>
            <a:rPr lang="en-US" b="1" i="0"/>
            <a:t>Importance Measurement:</a:t>
          </a:r>
          <a:endParaRPr lang="en-US"/>
        </a:p>
      </dgm:t>
    </dgm:pt>
    <dgm:pt modelId="{52DA6986-CF62-4F93-9004-5517C42EFE29}" type="parTrans" cxnId="{89D224BD-130A-4FD0-8A2A-D68BFB10625B}">
      <dgm:prSet/>
      <dgm:spPr/>
      <dgm:t>
        <a:bodyPr/>
        <a:lstStyle/>
        <a:p>
          <a:endParaRPr lang="en-US"/>
        </a:p>
      </dgm:t>
    </dgm:pt>
    <dgm:pt modelId="{15100700-4BEE-456B-80A0-E3A9160272AF}" type="sibTrans" cxnId="{89D224BD-130A-4FD0-8A2A-D68BFB10625B}">
      <dgm:prSet/>
      <dgm:spPr/>
      <dgm:t>
        <a:bodyPr/>
        <a:lstStyle/>
        <a:p>
          <a:endParaRPr lang="en-US"/>
        </a:p>
      </dgm:t>
    </dgm:pt>
    <dgm:pt modelId="{C6FACFA8-1272-45ED-AB77-04125F240A10}">
      <dgm:prSet/>
      <dgm:spPr/>
      <dgm:t>
        <a:bodyPr/>
        <a:lstStyle/>
        <a:p>
          <a:r>
            <a:rPr lang="en-US" b="1" i="0"/>
            <a:t>Anomaly Detection</a:t>
          </a:r>
          <a:r>
            <a:rPr lang="en-US" i="0"/>
            <a:t>: Algorithms search for strange trends or surprising connections that differ from the norm and may indicate mistakes.</a:t>
          </a:r>
          <a:endParaRPr lang="en-US"/>
        </a:p>
      </dgm:t>
    </dgm:pt>
    <dgm:pt modelId="{F857902E-621F-4B37-BA62-953E6436A4AB}" type="parTrans" cxnId="{5F09D7ED-8823-41CD-9916-B87480893B72}">
      <dgm:prSet/>
      <dgm:spPr/>
      <dgm:t>
        <a:bodyPr/>
        <a:lstStyle/>
        <a:p>
          <a:endParaRPr lang="en-US"/>
        </a:p>
      </dgm:t>
    </dgm:pt>
    <dgm:pt modelId="{8DD86909-F772-4A23-86A3-6CF985943294}" type="sibTrans" cxnId="{5F09D7ED-8823-41CD-9916-B87480893B72}">
      <dgm:prSet/>
      <dgm:spPr/>
      <dgm:t>
        <a:bodyPr/>
        <a:lstStyle/>
        <a:p>
          <a:endParaRPr lang="en-US"/>
        </a:p>
      </dgm:t>
    </dgm:pt>
    <dgm:pt modelId="{FC36C07F-F592-4DF3-AFAE-0AD833C68E5D}">
      <dgm:prSet/>
      <dgm:spPr/>
      <dgm:t>
        <a:bodyPr/>
        <a:lstStyle/>
        <a:p>
          <a:r>
            <a:rPr lang="en-US" b="1" i="0"/>
            <a:t>Predictions: </a:t>
          </a:r>
          <a:r>
            <a:rPr lang="en-US" i="0"/>
            <a:t>Based on existing patterns and trends, algorithms may attempt to forecast connections in the future or the graph's development.</a:t>
          </a:r>
          <a:endParaRPr lang="en-US"/>
        </a:p>
      </dgm:t>
    </dgm:pt>
    <dgm:pt modelId="{8A4419A0-09CE-450B-A7A5-9262010DB4E5}" type="parTrans" cxnId="{CC324315-8636-4231-AEEE-D08ACAC21388}">
      <dgm:prSet/>
      <dgm:spPr/>
      <dgm:t>
        <a:bodyPr/>
        <a:lstStyle/>
        <a:p>
          <a:endParaRPr lang="en-US"/>
        </a:p>
      </dgm:t>
    </dgm:pt>
    <dgm:pt modelId="{6DA2232F-C65E-4392-B2F8-F6E960E0D2C5}" type="sibTrans" cxnId="{CC324315-8636-4231-AEEE-D08ACAC21388}">
      <dgm:prSet/>
      <dgm:spPr/>
      <dgm:t>
        <a:bodyPr/>
        <a:lstStyle/>
        <a:p>
          <a:endParaRPr lang="en-US"/>
        </a:p>
      </dgm:t>
    </dgm:pt>
    <dgm:pt modelId="{FA0EFA08-0DFF-204A-867C-3ED5CCFFAEFC}" type="pres">
      <dgm:prSet presAssocID="{2748D582-D56F-4068-80E9-00C112BEC3BB}" presName="Name0" presStyleCnt="0">
        <dgm:presLayoutVars>
          <dgm:dir/>
          <dgm:resizeHandles val="exact"/>
        </dgm:presLayoutVars>
      </dgm:prSet>
      <dgm:spPr/>
    </dgm:pt>
    <dgm:pt modelId="{09D3368D-94EF-6842-8FCD-DF05E6F8B23A}" type="pres">
      <dgm:prSet presAssocID="{907746F8-16DB-4418-84FF-3D945AF5535C}" presName="node" presStyleLbl="node1" presStyleIdx="0" presStyleCnt="6">
        <dgm:presLayoutVars>
          <dgm:bulletEnabled val="1"/>
        </dgm:presLayoutVars>
      </dgm:prSet>
      <dgm:spPr/>
    </dgm:pt>
    <dgm:pt modelId="{0B0EC944-1DCD-D745-89F7-B4CAD5E51BAA}" type="pres">
      <dgm:prSet presAssocID="{F5D8CE2C-3CA1-4A9C-A36D-ABED09C52B85}" presName="sibTrans" presStyleLbl="sibTrans1D1" presStyleIdx="0" presStyleCnt="5"/>
      <dgm:spPr/>
    </dgm:pt>
    <dgm:pt modelId="{E8C59E37-639A-1042-94EE-B089CF6F0184}" type="pres">
      <dgm:prSet presAssocID="{F5D8CE2C-3CA1-4A9C-A36D-ABED09C52B85}" presName="connectorText" presStyleLbl="sibTrans1D1" presStyleIdx="0" presStyleCnt="5"/>
      <dgm:spPr/>
    </dgm:pt>
    <dgm:pt modelId="{489D31BB-6089-EA46-B6BC-55A5E0A9F006}" type="pres">
      <dgm:prSet presAssocID="{E962CAB6-8692-4937-8334-366B5E1F46E1}" presName="node" presStyleLbl="node1" presStyleIdx="1" presStyleCnt="6">
        <dgm:presLayoutVars>
          <dgm:bulletEnabled val="1"/>
        </dgm:presLayoutVars>
      </dgm:prSet>
      <dgm:spPr/>
    </dgm:pt>
    <dgm:pt modelId="{E7984849-E663-414D-86F7-C00A2FFF1118}" type="pres">
      <dgm:prSet presAssocID="{13086E9E-ED93-49C6-97CE-0A4C969042D8}" presName="sibTrans" presStyleLbl="sibTrans1D1" presStyleIdx="1" presStyleCnt="5"/>
      <dgm:spPr/>
    </dgm:pt>
    <dgm:pt modelId="{849E3BE8-B9E8-4143-82F9-952B24DD768A}" type="pres">
      <dgm:prSet presAssocID="{13086E9E-ED93-49C6-97CE-0A4C969042D8}" presName="connectorText" presStyleLbl="sibTrans1D1" presStyleIdx="1" presStyleCnt="5"/>
      <dgm:spPr/>
    </dgm:pt>
    <dgm:pt modelId="{3945D3B9-F41D-3C49-8F28-E58B6E43A68B}" type="pres">
      <dgm:prSet presAssocID="{68CF8952-705F-424D-AE38-19B6525C20B4}" presName="node" presStyleLbl="node1" presStyleIdx="2" presStyleCnt="6">
        <dgm:presLayoutVars>
          <dgm:bulletEnabled val="1"/>
        </dgm:presLayoutVars>
      </dgm:prSet>
      <dgm:spPr/>
    </dgm:pt>
    <dgm:pt modelId="{E7C3CC5E-5D44-4E4D-924B-8CCF1EE9D505}" type="pres">
      <dgm:prSet presAssocID="{94CA5644-DA9F-424D-A63A-8153327124D9}" presName="sibTrans" presStyleLbl="sibTrans1D1" presStyleIdx="2" presStyleCnt="5"/>
      <dgm:spPr/>
    </dgm:pt>
    <dgm:pt modelId="{D013DB4C-E76F-4F4D-ABB0-03C014FD20E6}" type="pres">
      <dgm:prSet presAssocID="{94CA5644-DA9F-424D-A63A-8153327124D9}" presName="connectorText" presStyleLbl="sibTrans1D1" presStyleIdx="2" presStyleCnt="5"/>
      <dgm:spPr/>
    </dgm:pt>
    <dgm:pt modelId="{53E18F92-C8E5-F04A-A232-4D6AA2E7B016}" type="pres">
      <dgm:prSet presAssocID="{2B159EA6-2DF7-4DA8-BFA6-3E7FC99549AF}" presName="node" presStyleLbl="node1" presStyleIdx="3" presStyleCnt="6">
        <dgm:presLayoutVars>
          <dgm:bulletEnabled val="1"/>
        </dgm:presLayoutVars>
      </dgm:prSet>
      <dgm:spPr/>
    </dgm:pt>
    <dgm:pt modelId="{96351965-1EC7-BB44-AC34-F32B2D770F0C}" type="pres">
      <dgm:prSet presAssocID="{15100700-4BEE-456B-80A0-E3A9160272AF}" presName="sibTrans" presStyleLbl="sibTrans1D1" presStyleIdx="3" presStyleCnt="5"/>
      <dgm:spPr/>
    </dgm:pt>
    <dgm:pt modelId="{12491C90-F7B6-C046-AA65-1ED7CE79FE60}" type="pres">
      <dgm:prSet presAssocID="{15100700-4BEE-456B-80A0-E3A9160272AF}" presName="connectorText" presStyleLbl="sibTrans1D1" presStyleIdx="3" presStyleCnt="5"/>
      <dgm:spPr/>
    </dgm:pt>
    <dgm:pt modelId="{225F05E1-709F-DA4E-B6EE-68E2DC2276E0}" type="pres">
      <dgm:prSet presAssocID="{C6FACFA8-1272-45ED-AB77-04125F240A10}" presName="node" presStyleLbl="node1" presStyleIdx="4" presStyleCnt="6">
        <dgm:presLayoutVars>
          <dgm:bulletEnabled val="1"/>
        </dgm:presLayoutVars>
      </dgm:prSet>
      <dgm:spPr/>
    </dgm:pt>
    <dgm:pt modelId="{856F3E5A-7557-2247-8180-5D59A20FF312}" type="pres">
      <dgm:prSet presAssocID="{8DD86909-F772-4A23-86A3-6CF985943294}" presName="sibTrans" presStyleLbl="sibTrans1D1" presStyleIdx="4" presStyleCnt="5"/>
      <dgm:spPr/>
    </dgm:pt>
    <dgm:pt modelId="{C535B428-3F04-834C-8B78-FE6F36FDE586}" type="pres">
      <dgm:prSet presAssocID="{8DD86909-F772-4A23-86A3-6CF985943294}" presName="connectorText" presStyleLbl="sibTrans1D1" presStyleIdx="4" presStyleCnt="5"/>
      <dgm:spPr/>
    </dgm:pt>
    <dgm:pt modelId="{28C40DE5-DFDD-4449-BAB5-4579B4A1DD67}" type="pres">
      <dgm:prSet presAssocID="{FC36C07F-F592-4DF3-AFAE-0AD833C68E5D}" presName="node" presStyleLbl="node1" presStyleIdx="5" presStyleCnt="6">
        <dgm:presLayoutVars>
          <dgm:bulletEnabled val="1"/>
        </dgm:presLayoutVars>
      </dgm:prSet>
      <dgm:spPr/>
    </dgm:pt>
  </dgm:ptLst>
  <dgm:cxnLst>
    <dgm:cxn modelId="{0F69EC0D-BD36-064F-99BF-94141A346515}" type="presOf" srcId="{94CA5644-DA9F-424D-A63A-8153327124D9}" destId="{D013DB4C-E76F-4F4D-ABB0-03C014FD20E6}" srcOrd="1" destOrd="0" presId="urn:microsoft.com/office/officeart/2016/7/layout/RepeatingBendingProcessNew"/>
    <dgm:cxn modelId="{CC324315-8636-4231-AEEE-D08ACAC21388}" srcId="{2748D582-D56F-4068-80E9-00C112BEC3BB}" destId="{FC36C07F-F592-4DF3-AFAE-0AD833C68E5D}" srcOrd="5" destOrd="0" parTransId="{8A4419A0-09CE-450B-A7A5-9262010DB4E5}" sibTransId="{6DA2232F-C65E-4392-B2F8-F6E960E0D2C5}"/>
    <dgm:cxn modelId="{E212522F-AE47-E849-907B-1F46EB47F0FD}" type="presOf" srcId="{FC36C07F-F592-4DF3-AFAE-0AD833C68E5D}" destId="{28C40DE5-DFDD-4449-BAB5-4579B4A1DD67}" srcOrd="0" destOrd="0" presId="urn:microsoft.com/office/officeart/2016/7/layout/RepeatingBendingProcessNew"/>
    <dgm:cxn modelId="{9827F850-E00F-4A5A-9344-95FC2BB37B58}" srcId="{2748D582-D56F-4068-80E9-00C112BEC3BB}" destId="{E962CAB6-8692-4937-8334-366B5E1F46E1}" srcOrd="1" destOrd="0" parTransId="{7B15350E-5644-462D-A544-9E599C6FFD84}" sibTransId="{13086E9E-ED93-49C6-97CE-0A4C969042D8}"/>
    <dgm:cxn modelId="{94E3095A-F94F-7849-AB00-79F2DB5564F5}" type="presOf" srcId="{13086E9E-ED93-49C6-97CE-0A4C969042D8}" destId="{E7984849-E663-414D-86F7-C00A2FFF1118}" srcOrd="0" destOrd="0" presId="urn:microsoft.com/office/officeart/2016/7/layout/RepeatingBendingProcessNew"/>
    <dgm:cxn modelId="{229F3361-7293-C941-9474-46CCF183A558}" type="presOf" srcId="{8DD86909-F772-4A23-86A3-6CF985943294}" destId="{C535B428-3F04-834C-8B78-FE6F36FDE586}" srcOrd="1" destOrd="0" presId="urn:microsoft.com/office/officeart/2016/7/layout/RepeatingBendingProcessNew"/>
    <dgm:cxn modelId="{C782007D-E301-4244-853D-82EDB0C5B699}" type="presOf" srcId="{15100700-4BEE-456B-80A0-E3A9160272AF}" destId="{96351965-1EC7-BB44-AC34-F32B2D770F0C}" srcOrd="0" destOrd="0" presId="urn:microsoft.com/office/officeart/2016/7/layout/RepeatingBendingProcessNew"/>
    <dgm:cxn modelId="{96CD0D81-2CDD-4E45-A1BF-E54773571BC7}" type="presOf" srcId="{E962CAB6-8692-4937-8334-366B5E1F46E1}" destId="{489D31BB-6089-EA46-B6BC-55A5E0A9F006}" srcOrd="0" destOrd="0" presId="urn:microsoft.com/office/officeart/2016/7/layout/RepeatingBendingProcessNew"/>
    <dgm:cxn modelId="{FDB5A081-7357-6147-847C-B67E98D5845F}" type="presOf" srcId="{94CA5644-DA9F-424D-A63A-8153327124D9}" destId="{E7C3CC5E-5D44-4E4D-924B-8CCF1EE9D505}" srcOrd="0" destOrd="0" presId="urn:microsoft.com/office/officeart/2016/7/layout/RepeatingBendingProcessNew"/>
    <dgm:cxn modelId="{2520CC8B-BE36-8549-9A0B-C41F56E5CBA0}" type="presOf" srcId="{15100700-4BEE-456B-80A0-E3A9160272AF}" destId="{12491C90-F7B6-C046-AA65-1ED7CE79FE60}" srcOrd="1" destOrd="0" presId="urn:microsoft.com/office/officeart/2016/7/layout/RepeatingBendingProcessNew"/>
    <dgm:cxn modelId="{A19E4293-5083-5B43-B0B0-0F26A2BB0BE3}" type="presOf" srcId="{C6FACFA8-1272-45ED-AB77-04125F240A10}" destId="{225F05E1-709F-DA4E-B6EE-68E2DC2276E0}" srcOrd="0" destOrd="0" presId="urn:microsoft.com/office/officeart/2016/7/layout/RepeatingBendingProcessNew"/>
    <dgm:cxn modelId="{6421349B-BF9E-274D-A1A6-CB8C2385B38A}" type="presOf" srcId="{2748D582-D56F-4068-80E9-00C112BEC3BB}" destId="{FA0EFA08-0DFF-204A-867C-3ED5CCFFAEFC}" srcOrd="0" destOrd="0" presId="urn:microsoft.com/office/officeart/2016/7/layout/RepeatingBendingProcessNew"/>
    <dgm:cxn modelId="{EC55E1A5-429E-6145-A04B-2471CE98EC4E}" type="presOf" srcId="{8DD86909-F772-4A23-86A3-6CF985943294}" destId="{856F3E5A-7557-2247-8180-5D59A20FF312}" srcOrd="0" destOrd="0" presId="urn:microsoft.com/office/officeart/2016/7/layout/RepeatingBendingProcessNew"/>
    <dgm:cxn modelId="{679B68AA-4D8A-4442-9398-C81D89F4E0F1}" type="presOf" srcId="{F5D8CE2C-3CA1-4A9C-A36D-ABED09C52B85}" destId="{0B0EC944-1DCD-D745-89F7-B4CAD5E51BAA}" srcOrd="0" destOrd="0" presId="urn:microsoft.com/office/officeart/2016/7/layout/RepeatingBendingProcessNew"/>
    <dgm:cxn modelId="{89D224BD-130A-4FD0-8A2A-D68BFB10625B}" srcId="{2748D582-D56F-4068-80E9-00C112BEC3BB}" destId="{2B159EA6-2DF7-4DA8-BFA6-3E7FC99549AF}" srcOrd="3" destOrd="0" parTransId="{52DA6986-CF62-4F93-9004-5517C42EFE29}" sibTransId="{15100700-4BEE-456B-80A0-E3A9160272AF}"/>
    <dgm:cxn modelId="{068B0EDC-9278-44E9-ADFD-D97F016DB630}" srcId="{2748D582-D56F-4068-80E9-00C112BEC3BB}" destId="{68CF8952-705F-424D-AE38-19B6525C20B4}" srcOrd="2" destOrd="0" parTransId="{44FC1342-4E14-47B2-812D-C013CCEE8D46}" sibTransId="{94CA5644-DA9F-424D-A63A-8153327124D9}"/>
    <dgm:cxn modelId="{4F76FAE3-0C45-F04F-812C-2B3107F73100}" type="presOf" srcId="{2B159EA6-2DF7-4DA8-BFA6-3E7FC99549AF}" destId="{53E18F92-C8E5-F04A-A232-4D6AA2E7B016}" srcOrd="0" destOrd="0" presId="urn:microsoft.com/office/officeart/2016/7/layout/RepeatingBendingProcessNew"/>
    <dgm:cxn modelId="{5EE55AE4-9378-5441-B936-ED99FF75FB1D}" type="presOf" srcId="{13086E9E-ED93-49C6-97CE-0A4C969042D8}" destId="{849E3BE8-B9E8-4143-82F9-952B24DD768A}" srcOrd="1" destOrd="0" presId="urn:microsoft.com/office/officeart/2016/7/layout/RepeatingBendingProcessNew"/>
    <dgm:cxn modelId="{5F09D7ED-8823-41CD-9916-B87480893B72}" srcId="{2748D582-D56F-4068-80E9-00C112BEC3BB}" destId="{C6FACFA8-1272-45ED-AB77-04125F240A10}" srcOrd="4" destOrd="0" parTransId="{F857902E-621F-4B37-BA62-953E6436A4AB}" sibTransId="{8DD86909-F772-4A23-86A3-6CF985943294}"/>
    <dgm:cxn modelId="{5708E0ED-CC59-9B4D-9640-FED54BC82795}" type="presOf" srcId="{68CF8952-705F-424D-AE38-19B6525C20B4}" destId="{3945D3B9-F41D-3C49-8F28-E58B6E43A68B}" srcOrd="0" destOrd="0" presId="urn:microsoft.com/office/officeart/2016/7/layout/RepeatingBendingProcessNew"/>
    <dgm:cxn modelId="{D7ACD6F2-1910-49E0-A7A7-45669412CA4F}" srcId="{2748D582-D56F-4068-80E9-00C112BEC3BB}" destId="{907746F8-16DB-4418-84FF-3D945AF5535C}" srcOrd="0" destOrd="0" parTransId="{AF210A6F-CC66-4A2B-A4E0-532270E0BB19}" sibTransId="{F5D8CE2C-3CA1-4A9C-A36D-ABED09C52B85}"/>
    <dgm:cxn modelId="{1D7838F6-0C00-6543-918A-273C0C849854}" type="presOf" srcId="{F5D8CE2C-3CA1-4A9C-A36D-ABED09C52B85}" destId="{E8C59E37-639A-1042-94EE-B089CF6F0184}" srcOrd="1" destOrd="0" presId="urn:microsoft.com/office/officeart/2016/7/layout/RepeatingBendingProcessNew"/>
    <dgm:cxn modelId="{DA0CE9FA-A0BF-3547-86F1-89B7B5C3DE54}" type="presOf" srcId="{907746F8-16DB-4418-84FF-3D945AF5535C}" destId="{09D3368D-94EF-6842-8FCD-DF05E6F8B23A}" srcOrd="0" destOrd="0" presId="urn:microsoft.com/office/officeart/2016/7/layout/RepeatingBendingProcessNew"/>
    <dgm:cxn modelId="{2DEA4AA1-84BA-DF46-9EC2-E3E34348DF51}" type="presParOf" srcId="{FA0EFA08-0DFF-204A-867C-3ED5CCFFAEFC}" destId="{09D3368D-94EF-6842-8FCD-DF05E6F8B23A}" srcOrd="0" destOrd="0" presId="urn:microsoft.com/office/officeart/2016/7/layout/RepeatingBendingProcessNew"/>
    <dgm:cxn modelId="{A7016DD7-A612-D94B-8CA6-7F1C4730F2EA}" type="presParOf" srcId="{FA0EFA08-0DFF-204A-867C-3ED5CCFFAEFC}" destId="{0B0EC944-1DCD-D745-89F7-B4CAD5E51BAA}" srcOrd="1" destOrd="0" presId="urn:microsoft.com/office/officeart/2016/7/layout/RepeatingBendingProcessNew"/>
    <dgm:cxn modelId="{11B2B871-7114-1445-8403-55BA7FC607B9}" type="presParOf" srcId="{0B0EC944-1DCD-D745-89F7-B4CAD5E51BAA}" destId="{E8C59E37-639A-1042-94EE-B089CF6F0184}" srcOrd="0" destOrd="0" presId="urn:microsoft.com/office/officeart/2016/7/layout/RepeatingBendingProcessNew"/>
    <dgm:cxn modelId="{015BB496-8D1D-B64A-9365-A1DF5215D17F}" type="presParOf" srcId="{FA0EFA08-0DFF-204A-867C-3ED5CCFFAEFC}" destId="{489D31BB-6089-EA46-B6BC-55A5E0A9F006}" srcOrd="2" destOrd="0" presId="urn:microsoft.com/office/officeart/2016/7/layout/RepeatingBendingProcessNew"/>
    <dgm:cxn modelId="{09074751-D2E4-1346-A83D-B06D4244B932}" type="presParOf" srcId="{FA0EFA08-0DFF-204A-867C-3ED5CCFFAEFC}" destId="{E7984849-E663-414D-86F7-C00A2FFF1118}" srcOrd="3" destOrd="0" presId="urn:microsoft.com/office/officeart/2016/7/layout/RepeatingBendingProcessNew"/>
    <dgm:cxn modelId="{70C215AF-2FCC-E240-BE36-F9C7C727EBEB}" type="presParOf" srcId="{E7984849-E663-414D-86F7-C00A2FFF1118}" destId="{849E3BE8-B9E8-4143-82F9-952B24DD768A}" srcOrd="0" destOrd="0" presId="urn:microsoft.com/office/officeart/2016/7/layout/RepeatingBendingProcessNew"/>
    <dgm:cxn modelId="{B1817C6D-F12D-6249-BC5F-B2AE3C307F5C}" type="presParOf" srcId="{FA0EFA08-0DFF-204A-867C-3ED5CCFFAEFC}" destId="{3945D3B9-F41D-3C49-8F28-E58B6E43A68B}" srcOrd="4" destOrd="0" presId="urn:microsoft.com/office/officeart/2016/7/layout/RepeatingBendingProcessNew"/>
    <dgm:cxn modelId="{02BF0956-F5CB-2A46-BFE3-C071249764FF}" type="presParOf" srcId="{FA0EFA08-0DFF-204A-867C-3ED5CCFFAEFC}" destId="{E7C3CC5E-5D44-4E4D-924B-8CCF1EE9D505}" srcOrd="5" destOrd="0" presId="urn:microsoft.com/office/officeart/2016/7/layout/RepeatingBendingProcessNew"/>
    <dgm:cxn modelId="{2F072C47-9D84-B04A-A8A6-F673BD8B8475}" type="presParOf" srcId="{E7C3CC5E-5D44-4E4D-924B-8CCF1EE9D505}" destId="{D013DB4C-E76F-4F4D-ABB0-03C014FD20E6}" srcOrd="0" destOrd="0" presId="urn:microsoft.com/office/officeart/2016/7/layout/RepeatingBendingProcessNew"/>
    <dgm:cxn modelId="{35B5D391-2221-4745-B947-2E048DEED814}" type="presParOf" srcId="{FA0EFA08-0DFF-204A-867C-3ED5CCFFAEFC}" destId="{53E18F92-C8E5-F04A-A232-4D6AA2E7B016}" srcOrd="6" destOrd="0" presId="urn:microsoft.com/office/officeart/2016/7/layout/RepeatingBendingProcessNew"/>
    <dgm:cxn modelId="{C7242207-C372-634D-92A9-E689D61A77FB}" type="presParOf" srcId="{FA0EFA08-0DFF-204A-867C-3ED5CCFFAEFC}" destId="{96351965-1EC7-BB44-AC34-F32B2D770F0C}" srcOrd="7" destOrd="0" presId="urn:microsoft.com/office/officeart/2016/7/layout/RepeatingBendingProcessNew"/>
    <dgm:cxn modelId="{CEF75500-8B34-0E45-BBD6-4BC62D47C3ED}" type="presParOf" srcId="{96351965-1EC7-BB44-AC34-F32B2D770F0C}" destId="{12491C90-F7B6-C046-AA65-1ED7CE79FE60}" srcOrd="0" destOrd="0" presId="urn:microsoft.com/office/officeart/2016/7/layout/RepeatingBendingProcessNew"/>
    <dgm:cxn modelId="{AB0E2286-7987-A14B-8733-10A6674C617D}" type="presParOf" srcId="{FA0EFA08-0DFF-204A-867C-3ED5CCFFAEFC}" destId="{225F05E1-709F-DA4E-B6EE-68E2DC2276E0}" srcOrd="8" destOrd="0" presId="urn:microsoft.com/office/officeart/2016/7/layout/RepeatingBendingProcessNew"/>
    <dgm:cxn modelId="{0656A409-9493-E240-A3CA-301027591B77}" type="presParOf" srcId="{FA0EFA08-0DFF-204A-867C-3ED5CCFFAEFC}" destId="{856F3E5A-7557-2247-8180-5D59A20FF312}" srcOrd="9" destOrd="0" presId="urn:microsoft.com/office/officeart/2016/7/layout/RepeatingBendingProcessNew"/>
    <dgm:cxn modelId="{A429D5ED-C156-D24C-A4BF-06FFA7A161D3}" type="presParOf" srcId="{856F3E5A-7557-2247-8180-5D59A20FF312}" destId="{C535B428-3F04-834C-8B78-FE6F36FDE586}" srcOrd="0" destOrd="0" presId="urn:microsoft.com/office/officeart/2016/7/layout/RepeatingBendingProcessNew"/>
    <dgm:cxn modelId="{73E6AFEF-17DC-654D-9A62-6252715ECAC4}" type="presParOf" srcId="{FA0EFA08-0DFF-204A-867C-3ED5CCFFAEFC}" destId="{28C40DE5-DFDD-4449-BAB5-4579B4A1DD6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A816255-45B7-4D48-92A9-1432432994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B082A3-5862-4397-BC04-BC1406E00B18}">
      <dgm:prSet/>
      <dgm:spPr/>
      <dgm:t>
        <a:bodyPr/>
        <a:lstStyle/>
        <a:p>
          <a:pPr>
            <a:lnSpc>
              <a:spcPct val="100000"/>
            </a:lnSpc>
          </a:pPr>
          <a:r>
            <a:rPr lang="en-US" b="1"/>
            <a:t>PageRank: </a:t>
          </a:r>
          <a:r>
            <a:rPr lang="en-US"/>
            <a:t>is employed in a network to determine which nodes are the most crucial. It uses the idea that connections from nodes with higher rankings are more important to determine each node's relevance.</a:t>
          </a:r>
        </a:p>
      </dgm:t>
    </dgm:pt>
    <dgm:pt modelId="{081AD097-A5EE-4822-8F6C-F9DAD52F597C}" type="parTrans" cxnId="{85D95B6E-AD42-4BFE-B41F-6A8BDDE79AB1}">
      <dgm:prSet/>
      <dgm:spPr/>
      <dgm:t>
        <a:bodyPr/>
        <a:lstStyle/>
        <a:p>
          <a:endParaRPr lang="en-US"/>
        </a:p>
      </dgm:t>
    </dgm:pt>
    <dgm:pt modelId="{8A1FC3DC-39A4-4A90-9E26-7F6FB20138B6}" type="sibTrans" cxnId="{85D95B6E-AD42-4BFE-B41F-6A8BDDE79AB1}">
      <dgm:prSet/>
      <dgm:spPr/>
      <dgm:t>
        <a:bodyPr/>
        <a:lstStyle/>
        <a:p>
          <a:endParaRPr lang="en-US"/>
        </a:p>
      </dgm:t>
    </dgm:pt>
    <dgm:pt modelId="{4F92A82B-56A6-4D72-8E2F-7E6987E9B93E}">
      <dgm:prSet/>
      <dgm:spPr/>
      <dgm:t>
        <a:bodyPr/>
        <a:lstStyle/>
        <a:p>
          <a:pPr>
            <a:lnSpc>
              <a:spcPct val="100000"/>
            </a:lnSpc>
          </a:pPr>
          <a:r>
            <a:rPr lang="en-US" b="1" i="0"/>
            <a:t>Degree Centrality: </a:t>
          </a:r>
          <a:r>
            <a:rPr lang="en-US" i="0"/>
            <a:t>This measure highlights the most active or most popular nodes in the network by identifying the nodes with the most connections</a:t>
          </a:r>
          <a:endParaRPr lang="en-US"/>
        </a:p>
      </dgm:t>
    </dgm:pt>
    <dgm:pt modelId="{B6D58F39-CB1F-4417-A3D0-B8149C5713B3}" type="parTrans" cxnId="{54CC0307-2D19-4053-8419-09270A97C828}">
      <dgm:prSet/>
      <dgm:spPr/>
      <dgm:t>
        <a:bodyPr/>
        <a:lstStyle/>
        <a:p>
          <a:endParaRPr lang="en-US"/>
        </a:p>
      </dgm:t>
    </dgm:pt>
    <dgm:pt modelId="{4FEC3BF4-0ECC-477D-BA94-8A6D1E5B3745}" type="sibTrans" cxnId="{54CC0307-2D19-4053-8419-09270A97C828}">
      <dgm:prSet/>
      <dgm:spPr/>
      <dgm:t>
        <a:bodyPr/>
        <a:lstStyle/>
        <a:p>
          <a:endParaRPr lang="en-US"/>
        </a:p>
      </dgm:t>
    </dgm:pt>
    <dgm:pt modelId="{7E8B79F5-FAA1-4F72-8FCA-300D3EEC7776}">
      <dgm:prSet/>
      <dgm:spPr/>
      <dgm:t>
        <a:bodyPr/>
        <a:lstStyle/>
        <a:p>
          <a:pPr>
            <a:lnSpc>
              <a:spcPct val="100000"/>
            </a:lnSpc>
          </a:pPr>
          <a:r>
            <a:rPr lang="en-US" b="1" i="0"/>
            <a:t>Closeness Centrality: </a:t>
          </a:r>
          <a:r>
            <a:rPr lang="en-US" i="0"/>
            <a:t>indicates the speed at which a node may connect to every other node in the network.</a:t>
          </a:r>
          <a:endParaRPr lang="en-US"/>
        </a:p>
      </dgm:t>
    </dgm:pt>
    <dgm:pt modelId="{F3E7178B-50F1-41C2-801E-DB2F34095008}" type="parTrans" cxnId="{CF2C73E4-AF9F-4A90-945D-E718A42F909F}">
      <dgm:prSet/>
      <dgm:spPr/>
      <dgm:t>
        <a:bodyPr/>
        <a:lstStyle/>
        <a:p>
          <a:endParaRPr lang="en-US"/>
        </a:p>
      </dgm:t>
    </dgm:pt>
    <dgm:pt modelId="{9BD88F2F-01A9-4FB5-9A12-54104D4E006E}" type="sibTrans" cxnId="{CF2C73E4-AF9F-4A90-945D-E718A42F909F}">
      <dgm:prSet/>
      <dgm:spPr/>
      <dgm:t>
        <a:bodyPr/>
        <a:lstStyle/>
        <a:p>
          <a:endParaRPr lang="en-US"/>
        </a:p>
      </dgm:t>
    </dgm:pt>
    <dgm:pt modelId="{DD7008B2-EE57-46C2-B299-2A50A9C1172E}">
      <dgm:prSet/>
      <dgm:spPr/>
      <dgm:t>
        <a:bodyPr/>
        <a:lstStyle/>
        <a:p>
          <a:pPr>
            <a:lnSpc>
              <a:spcPct val="100000"/>
            </a:lnSpc>
          </a:pPr>
          <a:r>
            <a:rPr lang="en-US" b="1" i="0"/>
            <a:t>Betweenness Centrality:</a:t>
          </a:r>
          <a:r>
            <a:rPr lang="en-US" b="1"/>
            <a:t> </a:t>
          </a:r>
          <a:r>
            <a:rPr lang="en-US"/>
            <a:t>This measure finds the nodes in the network that serve as essential bridges with other nodes.</a:t>
          </a:r>
        </a:p>
      </dgm:t>
    </dgm:pt>
    <dgm:pt modelId="{D9195E36-1D7B-47DC-88A7-6ECB0E5B30E3}" type="parTrans" cxnId="{3DCD6353-A7A8-459D-9C87-1A3F9BAA80D8}">
      <dgm:prSet/>
      <dgm:spPr/>
      <dgm:t>
        <a:bodyPr/>
        <a:lstStyle/>
        <a:p>
          <a:endParaRPr lang="en-US"/>
        </a:p>
      </dgm:t>
    </dgm:pt>
    <dgm:pt modelId="{4E4547B9-DC3C-41B6-A7EA-CE835D396A72}" type="sibTrans" cxnId="{3DCD6353-A7A8-459D-9C87-1A3F9BAA80D8}">
      <dgm:prSet/>
      <dgm:spPr/>
      <dgm:t>
        <a:bodyPr/>
        <a:lstStyle/>
        <a:p>
          <a:endParaRPr lang="en-US"/>
        </a:p>
      </dgm:t>
    </dgm:pt>
    <dgm:pt modelId="{25A37ABD-AA9C-426C-8536-56AD04E9AEF2}" type="pres">
      <dgm:prSet presAssocID="{EA816255-45B7-4D48-92A9-14324329942C}" presName="root" presStyleCnt="0">
        <dgm:presLayoutVars>
          <dgm:dir/>
          <dgm:resizeHandles val="exact"/>
        </dgm:presLayoutVars>
      </dgm:prSet>
      <dgm:spPr/>
    </dgm:pt>
    <dgm:pt modelId="{DC32C963-82B2-456C-831B-CE7E9C53F2CE}" type="pres">
      <dgm:prSet presAssocID="{65B082A3-5862-4397-BC04-BC1406E00B18}" presName="compNode" presStyleCnt="0"/>
      <dgm:spPr/>
    </dgm:pt>
    <dgm:pt modelId="{1ADDC23B-31D2-4574-8234-B6600C9F2108}" type="pres">
      <dgm:prSet presAssocID="{65B082A3-5862-4397-BC04-BC1406E00B18}" presName="bgRect" presStyleLbl="bgShp" presStyleIdx="0" presStyleCnt="4"/>
      <dgm:spPr/>
    </dgm:pt>
    <dgm:pt modelId="{A6853111-C4B2-4E17-B823-A92A9E313148}" type="pres">
      <dgm:prSet presAssocID="{65B082A3-5862-4397-BC04-BC1406E00B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14E7F19C-671C-4FB4-860C-6B9052660D0D}" type="pres">
      <dgm:prSet presAssocID="{65B082A3-5862-4397-BC04-BC1406E00B18}" presName="spaceRect" presStyleCnt="0"/>
      <dgm:spPr/>
    </dgm:pt>
    <dgm:pt modelId="{8C86719B-2A3D-4067-A3DA-438A57A3E553}" type="pres">
      <dgm:prSet presAssocID="{65B082A3-5862-4397-BC04-BC1406E00B18}" presName="parTx" presStyleLbl="revTx" presStyleIdx="0" presStyleCnt="4">
        <dgm:presLayoutVars>
          <dgm:chMax val="0"/>
          <dgm:chPref val="0"/>
        </dgm:presLayoutVars>
      </dgm:prSet>
      <dgm:spPr/>
    </dgm:pt>
    <dgm:pt modelId="{BC1F1197-6283-4CCE-9CBC-320C9D1D47AB}" type="pres">
      <dgm:prSet presAssocID="{8A1FC3DC-39A4-4A90-9E26-7F6FB20138B6}" presName="sibTrans" presStyleCnt="0"/>
      <dgm:spPr/>
    </dgm:pt>
    <dgm:pt modelId="{6E23D2BE-8FAC-41A4-B370-D0B15E0DCFA7}" type="pres">
      <dgm:prSet presAssocID="{4F92A82B-56A6-4D72-8E2F-7E6987E9B93E}" presName="compNode" presStyleCnt="0"/>
      <dgm:spPr/>
    </dgm:pt>
    <dgm:pt modelId="{E3C5683A-2B75-4A17-B40C-DDAC8567CA05}" type="pres">
      <dgm:prSet presAssocID="{4F92A82B-56A6-4D72-8E2F-7E6987E9B93E}" presName="bgRect" presStyleLbl="bgShp" presStyleIdx="1" presStyleCnt="4"/>
      <dgm:spPr/>
    </dgm:pt>
    <dgm:pt modelId="{288C4467-0ED1-4428-85C6-3E545710579B}" type="pres">
      <dgm:prSet presAssocID="{4F92A82B-56A6-4D72-8E2F-7E6987E9B9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C9DB8C0E-A3A2-4BAE-9AD9-A1E9C0CEB0E9}" type="pres">
      <dgm:prSet presAssocID="{4F92A82B-56A6-4D72-8E2F-7E6987E9B93E}" presName="spaceRect" presStyleCnt="0"/>
      <dgm:spPr/>
    </dgm:pt>
    <dgm:pt modelId="{8651FF04-9252-471D-A639-DB3342F4CE50}" type="pres">
      <dgm:prSet presAssocID="{4F92A82B-56A6-4D72-8E2F-7E6987E9B93E}" presName="parTx" presStyleLbl="revTx" presStyleIdx="1" presStyleCnt="4">
        <dgm:presLayoutVars>
          <dgm:chMax val="0"/>
          <dgm:chPref val="0"/>
        </dgm:presLayoutVars>
      </dgm:prSet>
      <dgm:spPr/>
    </dgm:pt>
    <dgm:pt modelId="{D4B20129-8B2D-42E4-9A03-039C474973D8}" type="pres">
      <dgm:prSet presAssocID="{4FEC3BF4-0ECC-477D-BA94-8A6D1E5B3745}" presName="sibTrans" presStyleCnt="0"/>
      <dgm:spPr/>
    </dgm:pt>
    <dgm:pt modelId="{68DFE93D-1534-46F5-980D-4C7BFE63856E}" type="pres">
      <dgm:prSet presAssocID="{7E8B79F5-FAA1-4F72-8FCA-300D3EEC7776}" presName="compNode" presStyleCnt="0"/>
      <dgm:spPr/>
    </dgm:pt>
    <dgm:pt modelId="{9CEE6470-EA62-4A0F-B939-400885ADC0E2}" type="pres">
      <dgm:prSet presAssocID="{7E8B79F5-FAA1-4F72-8FCA-300D3EEC7776}" presName="bgRect" presStyleLbl="bgShp" presStyleIdx="2" presStyleCnt="4"/>
      <dgm:spPr/>
    </dgm:pt>
    <dgm:pt modelId="{C8354614-1D94-40D6-924C-9EC6AFC1FCF9}" type="pres">
      <dgm:prSet presAssocID="{7E8B79F5-FAA1-4F72-8FCA-300D3EEC77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a:ext>
      </dgm:extLst>
    </dgm:pt>
    <dgm:pt modelId="{9EF0C4B1-809D-4069-AF69-074170184BD3}" type="pres">
      <dgm:prSet presAssocID="{7E8B79F5-FAA1-4F72-8FCA-300D3EEC7776}" presName="spaceRect" presStyleCnt="0"/>
      <dgm:spPr/>
    </dgm:pt>
    <dgm:pt modelId="{D24193FC-C4AE-493D-A98F-B021DA971E3D}" type="pres">
      <dgm:prSet presAssocID="{7E8B79F5-FAA1-4F72-8FCA-300D3EEC7776}" presName="parTx" presStyleLbl="revTx" presStyleIdx="2" presStyleCnt="4">
        <dgm:presLayoutVars>
          <dgm:chMax val="0"/>
          <dgm:chPref val="0"/>
        </dgm:presLayoutVars>
      </dgm:prSet>
      <dgm:spPr/>
    </dgm:pt>
    <dgm:pt modelId="{47993E35-6F22-4738-B9EE-4EF518D2C10D}" type="pres">
      <dgm:prSet presAssocID="{9BD88F2F-01A9-4FB5-9A12-54104D4E006E}" presName="sibTrans" presStyleCnt="0"/>
      <dgm:spPr/>
    </dgm:pt>
    <dgm:pt modelId="{A4544D76-53E9-4002-B8C1-C049FE3CB5EF}" type="pres">
      <dgm:prSet presAssocID="{DD7008B2-EE57-46C2-B299-2A50A9C1172E}" presName="compNode" presStyleCnt="0"/>
      <dgm:spPr/>
    </dgm:pt>
    <dgm:pt modelId="{E3F167EF-FDD4-4897-BC39-55191ABF2ACB}" type="pres">
      <dgm:prSet presAssocID="{DD7008B2-EE57-46C2-B299-2A50A9C1172E}" presName="bgRect" presStyleLbl="bgShp" presStyleIdx="3" presStyleCnt="4"/>
      <dgm:spPr/>
    </dgm:pt>
    <dgm:pt modelId="{6879FAED-1B63-4C3E-AC08-2C9D380521A7}" type="pres">
      <dgm:prSet presAssocID="{DD7008B2-EE57-46C2-B299-2A50A9C117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CF9F5BD7-D0BF-4F6E-BBFF-1AFEB3657727}" type="pres">
      <dgm:prSet presAssocID="{DD7008B2-EE57-46C2-B299-2A50A9C1172E}" presName="spaceRect" presStyleCnt="0"/>
      <dgm:spPr/>
    </dgm:pt>
    <dgm:pt modelId="{E4B00878-C19F-4922-B985-FC58D4851502}" type="pres">
      <dgm:prSet presAssocID="{DD7008B2-EE57-46C2-B299-2A50A9C1172E}" presName="parTx" presStyleLbl="revTx" presStyleIdx="3" presStyleCnt="4">
        <dgm:presLayoutVars>
          <dgm:chMax val="0"/>
          <dgm:chPref val="0"/>
        </dgm:presLayoutVars>
      </dgm:prSet>
      <dgm:spPr/>
    </dgm:pt>
  </dgm:ptLst>
  <dgm:cxnLst>
    <dgm:cxn modelId="{54CC0307-2D19-4053-8419-09270A97C828}" srcId="{EA816255-45B7-4D48-92A9-14324329942C}" destId="{4F92A82B-56A6-4D72-8E2F-7E6987E9B93E}" srcOrd="1" destOrd="0" parTransId="{B6D58F39-CB1F-4417-A3D0-B8149C5713B3}" sibTransId="{4FEC3BF4-0ECC-477D-BA94-8A6D1E5B3745}"/>
    <dgm:cxn modelId="{BFEC4316-58BA-42C1-BD65-70ED5D595498}" type="presOf" srcId="{65B082A3-5862-4397-BC04-BC1406E00B18}" destId="{8C86719B-2A3D-4067-A3DA-438A57A3E553}" srcOrd="0" destOrd="0" presId="urn:microsoft.com/office/officeart/2018/2/layout/IconVerticalSolidList"/>
    <dgm:cxn modelId="{2F80B22A-1F1E-4BF7-9B72-97D587CAE1B9}" type="presOf" srcId="{7E8B79F5-FAA1-4F72-8FCA-300D3EEC7776}" destId="{D24193FC-C4AE-493D-A98F-B021DA971E3D}" srcOrd="0" destOrd="0" presId="urn:microsoft.com/office/officeart/2018/2/layout/IconVerticalSolidList"/>
    <dgm:cxn modelId="{3DCD6353-A7A8-459D-9C87-1A3F9BAA80D8}" srcId="{EA816255-45B7-4D48-92A9-14324329942C}" destId="{DD7008B2-EE57-46C2-B299-2A50A9C1172E}" srcOrd="3" destOrd="0" parTransId="{D9195E36-1D7B-47DC-88A7-6ECB0E5B30E3}" sibTransId="{4E4547B9-DC3C-41B6-A7EA-CE835D396A72}"/>
    <dgm:cxn modelId="{BC07136A-70BB-424F-9A06-EDB18BFC4860}" type="presOf" srcId="{DD7008B2-EE57-46C2-B299-2A50A9C1172E}" destId="{E4B00878-C19F-4922-B985-FC58D4851502}" srcOrd="0" destOrd="0" presId="urn:microsoft.com/office/officeart/2018/2/layout/IconVerticalSolidList"/>
    <dgm:cxn modelId="{85D95B6E-AD42-4BFE-B41F-6A8BDDE79AB1}" srcId="{EA816255-45B7-4D48-92A9-14324329942C}" destId="{65B082A3-5862-4397-BC04-BC1406E00B18}" srcOrd="0" destOrd="0" parTransId="{081AD097-A5EE-4822-8F6C-F9DAD52F597C}" sibTransId="{8A1FC3DC-39A4-4A90-9E26-7F6FB20138B6}"/>
    <dgm:cxn modelId="{EF56DA83-F2F2-45DE-89AC-CD430AC9D3CE}" type="presOf" srcId="{EA816255-45B7-4D48-92A9-14324329942C}" destId="{25A37ABD-AA9C-426C-8536-56AD04E9AEF2}" srcOrd="0" destOrd="0" presId="urn:microsoft.com/office/officeart/2018/2/layout/IconVerticalSolidList"/>
    <dgm:cxn modelId="{7EACACBF-B662-439E-8EC2-B33ACDDA28BD}" type="presOf" srcId="{4F92A82B-56A6-4D72-8E2F-7E6987E9B93E}" destId="{8651FF04-9252-471D-A639-DB3342F4CE50}" srcOrd="0" destOrd="0" presId="urn:microsoft.com/office/officeart/2018/2/layout/IconVerticalSolidList"/>
    <dgm:cxn modelId="{CF2C73E4-AF9F-4A90-945D-E718A42F909F}" srcId="{EA816255-45B7-4D48-92A9-14324329942C}" destId="{7E8B79F5-FAA1-4F72-8FCA-300D3EEC7776}" srcOrd="2" destOrd="0" parTransId="{F3E7178B-50F1-41C2-801E-DB2F34095008}" sibTransId="{9BD88F2F-01A9-4FB5-9A12-54104D4E006E}"/>
    <dgm:cxn modelId="{27A472C9-2D37-45C1-A882-6C833E612577}" type="presParOf" srcId="{25A37ABD-AA9C-426C-8536-56AD04E9AEF2}" destId="{DC32C963-82B2-456C-831B-CE7E9C53F2CE}" srcOrd="0" destOrd="0" presId="urn:microsoft.com/office/officeart/2018/2/layout/IconVerticalSolidList"/>
    <dgm:cxn modelId="{BFE25A04-C3BF-4B7A-A740-F08594A75632}" type="presParOf" srcId="{DC32C963-82B2-456C-831B-CE7E9C53F2CE}" destId="{1ADDC23B-31D2-4574-8234-B6600C9F2108}" srcOrd="0" destOrd="0" presId="urn:microsoft.com/office/officeart/2018/2/layout/IconVerticalSolidList"/>
    <dgm:cxn modelId="{6860FEF2-39EA-44FD-B120-499B2218DBD8}" type="presParOf" srcId="{DC32C963-82B2-456C-831B-CE7E9C53F2CE}" destId="{A6853111-C4B2-4E17-B823-A92A9E313148}" srcOrd="1" destOrd="0" presId="urn:microsoft.com/office/officeart/2018/2/layout/IconVerticalSolidList"/>
    <dgm:cxn modelId="{5B10CD27-85D5-4E22-BC46-204EB56FDAFD}" type="presParOf" srcId="{DC32C963-82B2-456C-831B-CE7E9C53F2CE}" destId="{14E7F19C-671C-4FB4-860C-6B9052660D0D}" srcOrd="2" destOrd="0" presId="urn:microsoft.com/office/officeart/2018/2/layout/IconVerticalSolidList"/>
    <dgm:cxn modelId="{6973C6A5-5192-43C5-AA4E-5762A0EA5495}" type="presParOf" srcId="{DC32C963-82B2-456C-831B-CE7E9C53F2CE}" destId="{8C86719B-2A3D-4067-A3DA-438A57A3E553}" srcOrd="3" destOrd="0" presId="urn:microsoft.com/office/officeart/2018/2/layout/IconVerticalSolidList"/>
    <dgm:cxn modelId="{A7C2E5BE-DCFF-495F-BA29-CC9F818F5CAD}" type="presParOf" srcId="{25A37ABD-AA9C-426C-8536-56AD04E9AEF2}" destId="{BC1F1197-6283-4CCE-9CBC-320C9D1D47AB}" srcOrd="1" destOrd="0" presId="urn:microsoft.com/office/officeart/2018/2/layout/IconVerticalSolidList"/>
    <dgm:cxn modelId="{09797C17-9231-4C29-8CC8-D784E937E4D5}" type="presParOf" srcId="{25A37ABD-AA9C-426C-8536-56AD04E9AEF2}" destId="{6E23D2BE-8FAC-41A4-B370-D0B15E0DCFA7}" srcOrd="2" destOrd="0" presId="urn:microsoft.com/office/officeart/2018/2/layout/IconVerticalSolidList"/>
    <dgm:cxn modelId="{3A9C962D-0BF7-44BD-A27C-0E4710A1E72C}" type="presParOf" srcId="{6E23D2BE-8FAC-41A4-B370-D0B15E0DCFA7}" destId="{E3C5683A-2B75-4A17-B40C-DDAC8567CA05}" srcOrd="0" destOrd="0" presId="urn:microsoft.com/office/officeart/2018/2/layout/IconVerticalSolidList"/>
    <dgm:cxn modelId="{B189E079-8141-45FB-B069-F57643F36AB5}" type="presParOf" srcId="{6E23D2BE-8FAC-41A4-B370-D0B15E0DCFA7}" destId="{288C4467-0ED1-4428-85C6-3E545710579B}" srcOrd="1" destOrd="0" presId="urn:microsoft.com/office/officeart/2018/2/layout/IconVerticalSolidList"/>
    <dgm:cxn modelId="{74EE7B27-0D24-43D3-A36B-253EB99CB9A6}" type="presParOf" srcId="{6E23D2BE-8FAC-41A4-B370-D0B15E0DCFA7}" destId="{C9DB8C0E-A3A2-4BAE-9AD9-A1E9C0CEB0E9}" srcOrd="2" destOrd="0" presId="urn:microsoft.com/office/officeart/2018/2/layout/IconVerticalSolidList"/>
    <dgm:cxn modelId="{5E73B617-613D-477D-BB66-7817683039CF}" type="presParOf" srcId="{6E23D2BE-8FAC-41A4-B370-D0B15E0DCFA7}" destId="{8651FF04-9252-471D-A639-DB3342F4CE50}" srcOrd="3" destOrd="0" presId="urn:microsoft.com/office/officeart/2018/2/layout/IconVerticalSolidList"/>
    <dgm:cxn modelId="{F933075E-D56E-4C9D-998C-46F52EB81FB3}" type="presParOf" srcId="{25A37ABD-AA9C-426C-8536-56AD04E9AEF2}" destId="{D4B20129-8B2D-42E4-9A03-039C474973D8}" srcOrd="3" destOrd="0" presId="urn:microsoft.com/office/officeart/2018/2/layout/IconVerticalSolidList"/>
    <dgm:cxn modelId="{F1F93E89-3B27-4834-9802-7372116C0995}" type="presParOf" srcId="{25A37ABD-AA9C-426C-8536-56AD04E9AEF2}" destId="{68DFE93D-1534-46F5-980D-4C7BFE63856E}" srcOrd="4" destOrd="0" presId="urn:microsoft.com/office/officeart/2018/2/layout/IconVerticalSolidList"/>
    <dgm:cxn modelId="{E8B932A5-66ED-4B03-8C9C-0C5F0137E914}" type="presParOf" srcId="{68DFE93D-1534-46F5-980D-4C7BFE63856E}" destId="{9CEE6470-EA62-4A0F-B939-400885ADC0E2}" srcOrd="0" destOrd="0" presId="urn:microsoft.com/office/officeart/2018/2/layout/IconVerticalSolidList"/>
    <dgm:cxn modelId="{9A9C1AF1-AB55-4DE0-BD76-50227858EA88}" type="presParOf" srcId="{68DFE93D-1534-46F5-980D-4C7BFE63856E}" destId="{C8354614-1D94-40D6-924C-9EC6AFC1FCF9}" srcOrd="1" destOrd="0" presId="urn:microsoft.com/office/officeart/2018/2/layout/IconVerticalSolidList"/>
    <dgm:cxn modelId="{C456714F-8DE0-45B5-8DB2-5FF3CB7E037B}" type="presParOf" srcId="{68DFE93D-1534-46F5-980D-4C7BFE63856E}" destId="{9EF0C4B1-809D-4069-AF69-074170184BD3}" srcOrd="2" destOrd="0" presId="urn:microsoft.com/office/officeart/2018/2/layout/IconVerticalSolidList"/>
    <dgm:cxn modelId="{392BC36E-E9A9-4FAB-833C-79AECEB339F5}" type="presParOf" srcId="{68DFE93D-1534-46F5-980D-4C7BFE63856E}" destId="{D24193FC-C4AE-493D-A98F-B021DA971E3D}" srcOrd="3" destOrd="0" presId="urn:microsoft.com/office/officeart/2018/2/layout/IconVerticalSolidList"/>
    <dgm:cxn modelId="{AAD0D738-9E1D-4CFC-8004-66AF395633D5}" type="presParOf" srcId="{25A37ABD-AA9C-426C-8536-56AD04E9AEF2}" destId="{47993E35-6F22-4738-B9EE-4EF518D2C10D}" srcOrd="5" destOrd="0" presId="urn:microsoft.com/office/officeart/2018/2/layout/IconVerticalSolidList"/>
    <dgm:cxn modelId="{E3F51151-5D32-46C7-904B-2068E553BB5E}" type="presParOf" srcId="{25A37ABD-AA9C-426C-8536-56AD04E9AEF2}" destId="{A4544D76-53E9-4002-B8C1-C049FE3CB5EF}" srcOrd="6" destOrd="0" presId="urn:microsoft.com/office/officeart/2018/2/layout/IconVerticalSolidList"/>
    <dgm:cxn modelId="{71E801D3-D387-487C-B2AE-EF5FDD29EFE5}" type="presParOf" srcId="{A4544D76-53E9-4002-B8C1-C049FE3CB5EF}" destId="{E3F167EF-FDD4-4897-BC39-55191ABF2ACB}" srcOrd="0" destOrd="0" presId="urn:microsoft.com/office/officeart/2018/2/layout/IconVerticalSolidList"/>
    <dgm:cxn modelId="{EFC2D1F0-8DCB-4289-A329-5CBEB9DF53F6}" type="presParOf" srcId="{A4544D76-53E9-4002-B8C1-C049FE3CB5EF}" destId="{6879FAED-1B63-4C3E-AC08-2C9D380521A7}" srcOrd="1" destOrd="0" presId="urn:microsoft.com/office/officeart/2018/2/layout/IconVerticalSolidList"/>
    <dgm:cxn modelId="{767BD7A3-D202-471D-AB65-7D83B6924EF7}" type="presParOf" srcId="{A4544D76-53E9-4002-B8C1-C049FE3CB5EF}" destId="{CF9F5BD7-D0BF-4F6E-BBFF-1AFEB3657727}" srcOrd="2" destOrd="0" presId="urn:microsoft.com/office/officeart/2018/2/layout/IconVerticalSolidList"/>
    <dgm:cxn modelId="{DAE0CC42-F68C-4DBB-B6BE-A746FE442C92}" type="presParOf" srcId="{A4544D76-53E9-4002-B8C1-C049FE3CB5EF}" destId="{E4B00878-C19F-4922-B985-FC58D48515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99F2029-8591-406D-BF41-66CE1629A2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16C4F0-5681-4CDF-9732-F44DFB7DD941}">
      <dgm:prSet/>
      <dgm:spPr/>
      <dgm:t>
        <a:bodyPr/>
        <a:lstStyle/>
        <a:p>
          <a:pPr>
            <a:lnSpc>
              <a:spcPct val="100000"/>
            </a:lnSpc>
          </a:pPr>
          <a:r>
            <a:rPr lang="en-US" b="1"/>
            <a:t>Python:</a:t>
          </a:r>
          <a:r>
            <a:rPr lang="en-US"/>
            <a:t> it is used because this language has a lot of libraries for graph mining such as NetworkX, Graph-tool, and PyGraphviz.</a:t>
          </a:r>
        </a:p>
      </dgm:t>
    </dgm:pt>
    <dgm:pt modelId="{52E0AA18-8475-415B-B2A9-00213D1A975F}" type="parTrans" cxnId="{868B0A0F-9E73-411F-A317-0213C7E9C84E}">
      <dgm:prSet/>
      <dgm:spPr/>
      <dgm:t>
        <a:bodyPr/>
        <a:lstStyle/>
        <a:p>
          <a:endParaRPr lang="en-US"/>
        </a:p>
      </dgm:t>
    </dgm:pt>
    <dgm:pt modelId="{524AE17C-A42D-4A15-B08E-7CC046910ADC}" type="sibTrans" cxnId="{868B0A0F-9E73-411F-A317-0213C7E9C84E}">
      <dgm:prSet/>
      <dgm:spPr/>
      <dgm:t>
        <a:bodyPr/>
        <a:lstStyle/>
        <a:p>
          <a:endParaRPr lang="en-US"/>
        </a:p>
      </dgm:t>
    </dgm:pt>
    <dgm:pt modelId="{CAAE6F0F-B123-44F2-A1D8-475C9FCA7A30}">
      <dgm:prSet/>
      <dgm:spPr/>
      <dgm:t>
        <a:bodyPr/>
        <a:lstStyle/>
        <a:p>
          <a:pPr>
            <a:lnSpc>
              <a:spcPct val="100000"/>
            </a:lnSpc>
          </a:pPr>
          <a:r>
            <a:rPr lang="en-US" b="1"/>
            <a:t>Java: </a:t>
          </a:r>
          <a:r>
            <a:rPr lang="en-US"/>
            <a:t>It is used because of its performance and because it can handle huge graphs, also it has helpful libraries such as JGraphT and Apache Giraph.</a:t>
          </a:r>
        </a:p>
      </dgm:t>
    </dgm:pt>
    <dgm:pt modelId="{138CF53C-3DBA-430A-8CE9-FF2111402C28}" type="parTrans" cxnId="{B96C53A5-1E88-4671-839E-6ED7826AE309}">
      <dgm:prSet/>
      <dgm:spPr/>
      <dgm:t>
        <a:bodyPr/>
        <a:lstStyle/>
        <a:p>
          <a:endParaRPr lang="en-US"/>
        </a:p>
      </dgm:t>
    </dgm:pt>
    <dgm:pt modelId="{EC27948F-4768-4659-8DE4-386BE092A4EE}" type="sibTrans" cxnId="{B96C53A5-1E88-4671-839E-6ED7826AE309}">
      <dgm:prSet/>
      <dgm:spPr/>
      <dgm:t>
        <a:bodyPr/>
        <a:lstStyle/>
        <a:p>
          <a:endParaRPr lang="en-US"/>
        </a:p>
      </dgm:t>
    </dgm:pt>
    <dgm:pt modelId="{82ACFFC7-08BF-4D91-9107-45C42E72CF49}">
      <dgm:prSet/>
      <dgm:spPr/>
      <dgm:t>
        <a:bodyPr/>
        <a:lstStyle/>
        <a:p>
          <a:pPr>
            <a:lnSpc>
              <a:spcPct val="100000"/>
            </a:lnSpc>
          </a:pPr>
          <a:r>
            <a:rPr lang="en-US" b="1"/>
            <a:t>R: </a:t>
          </a:r>
          <a:r>
            <a:rPr lang="en-US"/>
            <a:t>It is used because it provides a full environment for statistical analysis, also it has helpful libraries such as statnet and igraph.</a:t>
          </a:r>
        </a:p>
      </dgm:t>
    </dgm:pt>
    <dgm:pt modelId="{28AB3533-87E4-409F-AE47-EB3D87F95666}" type="parTrans" cxnId="{932E69FF-A8A4-4F98-B062-9879937B7DC9}">
      <dgm:prSet/>
      <dgm:spPr/>
      <dgm:t>
        <a:bodyPr/>
        <a:lstStyle/>
        <a:p>
          <a:endParaRPr lang="en-US"/>
        </a:p>
      </dgm:t>
    </dgm:pt>
    <dgm:pt modelId="{5FB639DD-1C6B-403E-9CDC-99FFFE60D839}" type="sibTrans" cxnId="{932E69FF-A8A4-4F98-B062-9879937B7DC9}">
      <dgm:prSet/>
      <dgm:spPr/>
      <dgm:t>
        <a:bodyPr/>
        <a:lstStyle/>
        <a:p>
          <a:endParaRPr lang="en-US"/>
        </a:p>
      </dgm:t>
    </dgm:pt>
    <dgm:pt modelId="{BAFDE89B-2BF7-46A8-9F04-63AA2F3876A9}" type="pres">
      <dgm:prSet presAssocID="{099F2029-8591-406D-BF41-66CE1629A200}" presName="root" presStyleCnt="0">
        <dgm:presLayoutVars>
          <dgm:dir/>
          <dgm:resizeHandles val="exact"/>
        </dgm:presLayoutVars>
      </dgm:prSet>
      <dgm:spPr/>
    </dgm:pt>
    <dgm:pt modelId="{38314A41-99E8-4AF0-8CC1-4875F753961E}" type="pres">
      <dgm:prSet presAssocID="{D916C4F0-5681-4CDF-9732-F44DFB7DD941}" presName="compNode" presStyleCnt="0"/>
      <dgm:spPr/>
    </dgm:pt>
    <dgm:pt modelId="{FF33017C-7B0A-4A7B-9ED3-50EBD92AE92B}" type="pres">
      <dgm:prSet presAssocID="{D916C4F0-5681-4CDF-9732-F44DFB7DD941}" presName="bgRect" presStyleLbl="bgShp" presStyleIdx="0" presStyleCnt="3"/>
      <dgm:spPr/>
    </dgm:pt>
    <dgm:pt modelId="{3065345F-01B0-4F35-B032-2B8CDFB0D1FF}" type="pres">
      <dgm:prSet presAssocID="{D916C4F0-5681-4CDF-9732-F44DFB7DD9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5CB5B094-C82D-4786-8794-F654EC8DE62C}" type="pres">
      <dgm:prSet presAssocID="{D916C4F0-5681-4CDF-9732-F44DFB7DD941}" presName="spaceRect" presStyleCnt="0"/>
      <dgm:spPr/>
    </dgm:pt>
    <dgm:pt modelId="{C30A07C8-F342-40BA-8A18-CC5124AD7B52}" type="pres">
      <dgm:prSet presAssocID="{D916C4F0-5681-4CDF-9732-F44DFB7DD941}" presName="parTx" presStyleLbl="revTx" presStyleIdx="0" presStyleCnt="3">
        <dgm:presLayoutVars>
          <dgm:chMax val="0"/>
          <dgm:chPref val="0"/>
        </dgm:presLayoutVars>
      </dgm:prSet>
      <dgm:spPr/>
    </dgm:pt>
    <dgm:pt modelId="{27960D5A-0D9B-4D72-8034-ECEADC5D4227}" type="pres">
      <dgm:prSet presAssocID="{524AE17C-A42D-4A15-B08E-7CC046910ADC}" presName="sibTrans" presStyleCnt="0"/>
      <dgm:spPr/>
    </dgm:pt>
    <dgm:pt modelId="{410E2D82-B1F2-42A8-9855-C40915BCB45B}" type="pres">
      <dgm:prSet presAssocID="{CAAE6F0F-B123-44F2-A1D8-475C9FCA7A30}" presName="compNode" presStyleCnt="0"/>
      <dgm:spPr/>
    </dgm:pt>
    <dgm:pt modelId="{00D37966-8F40-4D39-BED8-7062C7CDCAFD}" type="pres">
      <dgm:prSet presAssocID="{CAAE6F0F-B123-44F2-A1D8-475C9FCA7A30}" presName="bgRect" presStyleLbl="bgShp" presStyleIdx="1" presStyleCnt="3"/>
      <dgm:spPr/>
    </dgm:pt>
    <dgm:pt modelId="{22C0F096-D4BC-438B-BED1-BC3621DA5655}" type="pres">
      <dgm:prSet presAssocID="{CAAE6F0F-B123-44F2-A1D8-475C9FCA7A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A3A1B62-0859-46B2-B5AB-AAB89F497449}" type="pres">
      <dgm:prSet presAssocID="{CAAE6F0F-B123-44F2-A1D8-475C9FCA7A30}" presName="spaceRect" presStyleCnt="0"/>
      <dgm:spPr/>
    </dgm:pt>
    <dgm:pt modelId="{CC6C2E7D-5588-4176-8560-1756EE57AB74}" type="pres">
      <dgm:prSet presAssocID="{CAAE6F0F-B123-44F2-A1D8-475C9FCA7A30}" presName="parTx" presStyleLbl="revTx" presStyleIdx="1" presStyleCnt="3">
        <dgm:presLayoutVars>
          <dgm:chMax val="0"/>
          <dgm:chPref val="0"/>
        </dgm:presLayoutVars>
      </dgm:prSet>
      <dgm:spPr/>
    </dgm:pt>
    <dgm:pt modelId="{8C25E8EC-55D7-4C85-A1BD-9837396B20AF}" type="pres">
      <dgm:prSet presAssocID="{EC27948F-4768-4659-8DE4-386BE092A4EE}" presName="sibTrans" presStyleCnt="0"/>
      <dgm:spPr/>
    </dgm:pt>
    <dgm:pt modelId="{752DF4C4-5877-4C13-82CE-7E4EE6F31F17}" type="pres">
      <dgm:prSet presAssocID="{82ACFFC7-08BF-4D91-9107-45C42E72CF49}" presName="compNode" presStyleCnt="0"/>
      <dgm:spPr/>
    </dgm:pt>
    <dgm:pt modelId="{76E0064B-C2D0-44F9-9B1C-60EBD162E208}" type="pres">
      <dgm:prSet presAssocID="{82ACFFC7-08BF-4D91-9107-45C42E72CF49}" presName="bgRect" presStyleLbl="bgShp" presStyleIdx="2" presStyleCnt="3"/>
      <dgm:spPr/>
    </dgm:pt>
    <dgm:pt modelId="{46A797D3-A379-4292-94B9-1CEB1A5CE3EA}" type="pres">
      <dgm:prSet presAssocID="{82ACFFC7-08BF-4D91-9107-45C42E72CF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DF06C72E-671C-4262-B899-A2F77AE1D51A}" type="pres">
      <dgm:prSet presAssocID="{82ACFFC7-08BF-4D91-9107-45C42E72CF49}" presName="spaceRect" presStyleCnt="0"/>
      <dgm:spPr/>
    </dgm:pt>
    <dgm:pt modelId="{3BC6D677-25CC-40B8-B1E1-478312C93258}" type="pres">
      <dgm:prSet presAssocID="{82ACFFC7-08BF-4D91-9107-45C42E72CF49}" presName="parTx" presStyleLbl="revTx" presStyleIdx="2" presStyleCnt="3">
        <dgm:presLayoutVars>
          <dgm:chMax val="0"/>
          <dgm:chPref val="0"/>
        </dgm:presLayoutVars>
      </dgm:prSet>
      <dgm:spPr/>
    </dgm:pt>
  </dgm:ptLst>
  <dgm:cxnLst>
    <dgm:cxn modelId="{868B0A0F-9E73-411F-A317-0213C7E9C84E}" srcId="{099F2029-8591-406D-BF41-66CE1629A200}" destId="{D916C4F0-5681-4CDF-9732-F44DFB7DD941}" srcOrd="0" destOrd="0" parTransId="{52E0AA18-8475-415B-B2A9-00213D1A975F}" sibTransId="{524AE17C-A42D-4A15-B08E-7CC046910ADC}"/>
    <dgm:cxn modelId="{2ADF7620-C555-42D7-96CA-C7DED60D888D}" type="presOf" srcId="{D916C4F0-5681-4CDF-9732-F44DFB7DD941}" destId="{C30A07C8-F342-40BA-8A18-CC5124AD7B52}" srcOrd="0" destOrd="0" presId="urn:microsoft.com/office/officeart/2018/2/layout/IconVerticalSolidList"/>
    <dgm:cxn modelId="{64FA6D9C-4929-4C73-9CC1-FBF7B2B4A0F0}" type="presOf" srcId="{099F2029-8591-406D-BF41-66CE1629A200}" destId="{BAFDE89B-2BF7-46A8-9F04-63AA2F3876A9}" srcOrd="0" destOrd="0" presId="urn:microsoft.com/office/officeart/2018/2/layout/IconVerticalSolidList"/>
    <dgm:cxn modelId="{B96C53A5-1E88-4671-839E-6ED7826AE309}" srcId="{099F2029-8591-406D-BF41-66CE1629A200}" destId="{CAAE6F0F-B123-44F2-A1D8-475C9FCA7A30}" srcOrd="1" destOrd="0" parTransId="{138CF53C-3DBA-430A-8CE9-FF2111402C28}" sibTransId="{EC27948F-4768-4659-8DE4-386BE092A4EE}"/>
    <dgm:cxn modelId="{038BB6DB-7FC7-41C4-8913-A98BFFC38420}" type="presOf" srcId="{CAAE6F0F-B123-44F2-A1D8-475C9FCA7A30}" destId="{CC6C2E7D-5588-4176-8560-1756EE57AB74}" srcOrd="0" destOrd="0" presId="urn:microsoft.com/office/officeart/2018/2/layout/IconVerticalSolidList"/>
    <dgm:cxn modelId="{4AA700F5-15EC-4286-9EBA-00B63262DB53}" type="presOf" srcId="{82ACFFC7-08BF-4D91-9107-45C42E72CF49}" destId="{3BC6D677-25CC-40B8-B1E1-478312C93258}" srcOrd="0" destOrd="0" presId="urn:microsoft.com/office/officeart/2018/2/layout/IconVerticalSolidList"/>
    <dgm:cxn modelId="{932E69FF-A8A4-4F98-B062-9879937B7DC9}" srcId="{099F2029-8591-406D-BF41-66CE1629A200}" destId="{82ACFFC7-08BF-4D91-9107-45C42E72CF49}" srcOrd="2" destOrd="0" parTransId="{28AB3533-87E4-409F-AE47-EB3D87F95666}" sibTransId="{5FB639DD-1C6B-403E-9CDC-99FFFE60D839}"/>
    <dgm:cxn modelId="{C27BDC61-D856-4D5A-81BB-F6D62FD3B72B}" type="presParOf" srcId="{BAFDE89B-2BF7-46A8-9F04-63AA2F3876A9}" destId="{38314A41-99E8-4AF0-8CC1-4875F753961E}" srcOrd="0" destOrd="0" presId="urn:microsoft.com/office/officeart/2018/2/layout/IconVerticalSolidList"/>
    <dgm:cxn modelId="{7C2AB7B7-6CE6-4B29-9DE4-22E91E26C9FD}" type="presParOf" srcId="{38314A41-99E8-4AF0-8CC1-4875F753961E}" destId="{FF33017C-7B0A-4A7B-9ED3-50EBD92AE92B}" srcOrd="0" destOrd="0" presId="urn:microsoft.com/office/officeart/2018/2/layout/IconVerticalSolidList"/>
    <dgm:cxn modelId="{B7AAC032-B96B-4A1B-A1C8-8D3FA8A65EC0}" type="presParOf" srcId="{38314A41-99E8-4AF0-8CC1-4875F753961E}" destId="{3065345F-01B0-4F35-B032-2B8CDFB0D1FF}" srcOrd="1" destOrd="0" presId="urn:microsoft.com/office/officeart/2018/2/layout/IconVerticalSolidList"/>
    <dgm:cxn modelId="{11182564-859E-4A65-87B0-7FA214007D1F}" type="presParOf" srcId="{38314A41-99E8-4AF0-8CC1-4875F753961E}" destId="{5CB5B094-C82D-4786-8794-F654EC8DE62C}" srcOrd="2" destOrd="0" presId="urn:microsoft.com/office/officeart/2018/2/layout/IconVerticalSolidList"/>
    <dgm:cxn modelId="{2CF58746-2B1B-4F9C-B8B7-2B18AE0CEA46}" type="presParOf" srcId="{38314A41-99E8-4AF0-8CC1-4875F753961E}" destId="{C30A07C8-F342-40BA-8A18-CC5124AD7B52}" srcOrd="3" destOrd="0" presId="urn:microsoft.com/office/officeart/2018/2/layout/IconVerticalSolidList"/>
    <dgm:cxn modelId="{B16E0DD1-C2F5-4DB7-8DB2-C84548C6A1F4}" type="presParOf" srcId="{BAFDE89B-2BF7-46A8-9F04-63AA2F3876A9}" destId="{27960D5A-0D9B-4D72-8034-ECEADC5D4227}" srcOrd="1" destOrd="0" presId="urn:microsoft.com/office/officeart/2018/2/layout/IconVerticalSolidList"/>
    <dgm:cxn modelId="{9B578128-9D1E-4E6B-A56E-4C8B239D8E47}" type="presParOf" srcId="{BAFDE89B-2BF7-46A8-9F04-63AA2F3876A9}" destId="{410E2D82-B1F2-42A8-9855-C40915BCB45B}" srcOrd="2" destOrd="0" presId="urn:microsoft.com/office/officeart/2018/2/layout/IconVerticalSolidList"/>
    <dgm:cxn modelId="{CD99308D-0519-4F5E-8F25-8A3AF7B7E603}" type="presParOf" srcId="{410E2D82-B1F2-42A8-9855-C40915BCB45B}" destId="{00D37966-8F40-4D39-BED8-7062C7CDCAFD}" srcOrd="0" destOrd="0" presId="urn:microsoft.com/office/officeart/2018/2/layout/IconVerticalSolidList"/>
    <dgm:cxn modelId="{AEC161C4-E310-4DBE-8C68-EFB42F823390}" type="presParOf" srcId="{410E2D82-B1F2-42A8-9855-C40915BCB45B}" destId="{22C0F096-D4BC-438B-BED1-BC3621DA5655}" srcOrd="1" destOrd="0" presId="urn:microsoft.com/office/officeart/2018/2/layout/IconVerticalSolidList"/>
    <dgm:cxn modelId="{5098F137-3A19-4E0D-951A-938974CD4132}" type="presParOf" srcId="{410E2D82-B1F2-42A8-9855-C40915BCB45B}" destId="{0A3A1B62-0859-46B2-B5AB-AAB89F497449}" srcOrd="2" destOrd="0" presId="urn:microsoft.com/office/officeart/2018/2/layout/IconVerticalSolidList"/>
    <dgm:cxn modelId="{F0168A44-118E-4479-8B88-20CDE99EA79D}" type="presParOf" srcId="{410E2D82-B1F2-42A8-9855-C40915BCB45B}" destId="{CC6C2E7D-5588-4176-8560-1756EE57AB74}" srcOrd="3" destOrd="0" presId="urn:microsoft.com/office/officeart/2018/2/layout/IconVerticalSolidList"/>
    <dgm:cxn modelId="{408A0D4B-7FB6-4D5F-920B-84B04313650A}" type="presParOf" srcId="{BAFDE89B-2BF7-46A8-9F04-63AA2F3876A9}" destId="{8C25E8EC-55D7-4C85-A1BD-9837396B20AF}" srcOrd="3" destOrd="0" presId="urn:microsoft.com/office/officeart/2018/2/layout/IconVerticalSolidList"/>
    <dgm:cxn modelId="{28D78246-AD4B-4A55-AF86-CE72AD5B6550}" type="presParOf" srcId="{BAFDE89B-2BF7-46A8-9F04-63AA2F3876A9}" destId="{752DF4C4-5877-4C13-82CE-7E4EE6F31F17}" srcOrd="4" destOrd="0" presId="urn:microsoft.com/office/officeart/2018/2/layout/IconVerticalSolidList"/>
    <dgm:cxn modelId="{07C5EBF3-E2D5-43D3-908A-87DD89CA2C09}" type="presParOf" srcId="{752DF4C4-5877-4C13-82CE-7E4EE6F31F17}" destId="{76E0064B-C2D0-44F9-9B1C-60EBD162E208}" srcOrd="0" destOrd="0" presId="urn:microsoft.com/office/officeart/2018/2/layout/IconVerticalSolidList"/>
    <dgm:cxn modelId="{975E869A-7A3F-4E18-8029-78C6A921FA59}" type="presParOf" srcId="{752DF4C4-5877-4C13-82CE-7E4EE6F31F17}" destId="{46A797D3-A379-4292-94B9-1CEB1A5CE3EA}" srcOrd="1" destOrd="0" presId="urn:microsoft.com/office/officeart/2018/2/layout/IconVerticalSolidList"/>
    <dgm:cxn modelId="{547E5672-9680-4460-89DD-0262DCF4BD3D}" type="presParOf" srcId="{752DF4C4-5877-4C13-82CE-7E4EE6F31F17}" destId="{DF06C72E-671C-4262-B899-A2F77AE1D51A}" srcOrd="2" destOrd="0" presId="urn:microsoft.com/office/officeart/2018/2/layout/IconVerticalSolidList"/>
    <dgm:cxn modelId="{D27DDF4A-3401-4EA5-AE78-6FE07A7F6A98}" type="presParOf" srcId="{752DF4C4-5877-4C13-82CE-7E4EE6F31F17}" destId="{3BC6D677-25CC-40B8-B1E1-478312C932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E21EA9D-7C4A-48BC-9C62-A6E57619102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F406D5-60C7-427C-B032-CC9A40289966}">
      <dgm:prSet/>
      <dgm:spPr/>
      <dgm:t>
        <a:bodyPr/>
        <a:lstStyle/>
        <a:p>
          <a:pPr>
            <a:lnSpc>
              <a:spcPct val="100000"/>
            </a:lnSpc>
          </a:pPr>
          <a:r>
            <a:rPr lang="en-US" b="1" dirty="0"/>
            <a:t>Cytoscape: </a:t>
          </a:r>
          <a:r>
            <a:rPr lang="en-US" dirty="0"/>
            <a:t>It is used in healthcare sectors, especially in Biomedical research, using this tool in this field was helpful for understanding how genes and proteins interact in biology and the base language of this tool is Java.</a:t>
          </a:r>
        </a:p>
      </dgm:t>
    </dgm:pt>
    <dgm:pt modelId="{68C1F83E-FCED-4FEC-A797-771682CCAA98}" type="parTrans" cxnId="{C239D661-AE63-4E81-8A99-382560C9E1C1}">
      <dgm:prSet/>
      <dgm:spPr/>
      <dgm:t>
        <a:bodyPr/>
        <a:lstStyle/>
        <a:p>
          <a:endParaRPr lang="en-US"/>
        </a:p>
      </dgm:t>
    </dgm:pt>
    <dgm:pt modelId="{6CF99F96-EFCE-422E-8C6B-0EB2D5E0D818}" type="sibTrans" cxnId="{C239D661-AE63-4E81-8A99-382560C9E1C1}">
      <dgm:prSet/>
      <dgm:spPr/>
      <dgm:t>
        <a:bodyPr/>
        <a:lstStyle/>
        <a:p>
          <a:endParaRPr lang="en-US"/>
        </a:p>
      </dgm:t>
    </dgm:pt>
    <dgm:pt modelId="{3F95A8E0-0D61-4588-B6AD-1B44C7A3F662}">
      <dgm:prSet/>
      <dgm:spPr/>
      <dgm:t>
        <a:bodyPr/>
        <a:lstStyle/>
        <a:p>
          <a:pPr>
            <a:lnSpc>
              <a:spcPct val="100000"/>
            </a:lnSpc>
          </a:pPr>
          <a:r>
            <a:rPr lang="en-US" b="1"/>
            <a:t>NetworkX:</a:t>
          </a:r>
          <a:r>
            <a:rPr lang="en-US"/>
            <a:t> it is a Python package, it is used in the Academia, Transportation, and Telecommunications sectors, it provides different types of graphs such as (simple graphs, directed graphs, and graphs with parallel edges and self-loops)</a:t>
          </a:r>
        </a:p>
      </dgm:t>
    </dgm:pt>
    <dgm:pt modelId="{7762DCAE-BBE8-44EF-8766-2C557DCDE919}" type="parTrans" cxnId="{8BD50FD1-C5F6-462A-BC04-BDEA8F63CFA4}">
      <dgm:prSet/>
      <dgm:spPr/>
      <dgm:t>
        <a:bodyPr/>
        <a:lstStyle/>
        <a:p>
          <a:endParaRPr lang="en-US"/>
        </a:p>
      </dgm:t>
    </dgm:pt>
    <dgm:pt modelId="{9FAFE9C6-9561-4CF0-8168-BC495BD2D2F5}" type="sibTrans" cxnId="{8BD50FD1-C5F6-462A-BC04-BDEA8F63CFA4}">
      <dgm:prSet/>
      <dgm:spPr/>
      <dgm:t>
        <a:bodyPr/>
        <a:lstStyle/>
        <a:p>
          <a:endParaRPr lang="en-US"/>
        </a:p>
      </dgm:t>
    </dgm:pt>
    <dgm:pt modelId="{48147DA0-810C-430A-A1C0-1AC271144FC1}">
      <dgm:prSet/>
      <dgm:spPr/>
      <dgm:t>
        <a:bodyPr/>
        <a:lstStyle/>
        <a:p>
          <a:pPr>
            <a:lnSpc>
              <a:spcPct val="100000"/>
            </a:lnSpc>
          </a:pPr>
          <a:r>
            <a:rPr lang="en-US" b="1"/>
            <a:t>Gephi:</a:t>
          </a:r>
          <a:r>
            <a:rPr lang="en-US"/>
            <a:t> It is used in the Social Science and marketing sectors and It is an open-source software, also it is used for analyzing all kinds of complex networks and the base language of this tool is Java.</a:t>
          </a:r>
        </a:p>
      </dgm:t>
    </dgm:pt>
    <dgm:pt modelId="{76058FBB-D840-43DF-BEAC-B7560B91C004}" type="parTrans" cxnId="{38E3B5D5-D48C-4BE9-8805-301ECB37B23E}">
      <dgm:prSet/>
      <dgm:spPr/>
      <dgm:t>
        <a:bodyPr/>
        <a:lstStyle/>
        <a:p>
          <a:endParaRPr lang="en-US"/>
        </a:p>
      </dgm:t>
    </dgm:pt>
    <dgm:pt modelId="{22644080-8453-4160-B700-AB8FB4C40C99}" type="sibTrans" cxnId="{38E3B5D5-D48C-4BE9-8805-301ECB37B23E}">
      <dgm:prSet/>
      <dgm:spPr/>
      <dgm:t>
        <a:bodyPr/>
        <a:lstStyle/>
        <a:p>
          <a:endParaRPr lang="en-US"/>
        </a:p>
      </dgm:t>
    </dgm:pt>
    <dgm:pt modelId="{2E804EB3-93FB-491E-98C5-9600D2D6FA12}" type="pres">
      <dgm:prSet presAssocID="{8E21EA9D-7C4A-48BC-9C62-A6E57619102D}" presName="root" presStyleCnt="0">
        <dgm:presLayoutVars>
          <dgm:dir/>
          <dgm:resizeHandles val="exact"/>
        </dgm:presLayoutVars>
      </dgm:prSet>
      <dgm:spPr/>
    </dgm:pt>
    <dgm:pt modelId="{D8CC5445-1F4D-4AA8-9397-9C33C77D73DD}" type="pres">
      <dgm:prSet presAssocID="{10F406D5-60C7-427C-B032-CC9A40289966}" presName="compNode" presStyleCnt="0"/>
      <dgm:spPr/>
    </dgm:pt>
    <dgm:pt modelId="{5BCD1699-9070-4DD2-BCAF-A4A7A7F6F667}" type="pres">
      <dgm:prSet presAssocID="{10F406D5-60C7-427C-B032-CC9A40289966}" presName="bgRect" presStyleLbl="bgShp" presStyleIdx="0" presStyleCnt="3"/>
      <dgm:spPr/>
    </dgm:pt>
    <dgm:pt modelId="{38A895C3-088A-48F6-BF23-D86EF0CC1E89}" type="pres">
      <dgm:prSet presAssocID="{10F406D5-60C7-427C-B032-CC9A402899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6601061A-9A4C-44FE-B6C4-54D03F898913}" type="pres">
      <dgm:prSet presAssocID="{10F406D5-60C7-427C-B032-CC9A40289966}" presName="spaceRect" presStyleCnt="0"/>
      <dgm:spPr/>
    </dgm:pt>
    <dgm:pt modelId="{13AF98D3-D494-426C-B01C-87505AFF32EF}" type="pres">
      <dgm:prSet presAssocID="{10F406D5-60C7-427C-B032-CC9A40289966}" presName="parTx" presStyleLbl="revTx" presStyleIdx="0" presStyleCnt="3">
        <dgm:presLayoutVars>
          <dgm:chMax val="0"/>
          <dgm:chPref val="0"/>
        </dgm:presLayoutVars>
      </dgm:prSet>
      <dgm:spPr/>
    </dgm:pt>
    <dgm:pt modelId="{2ADBB5DF-83FF-4EEE-8A81-03138B0E348F}" type="pres">
      <dgm:prSet presAssocID="{6CF99F96-EFCE-422E-8C6B-0EB2D5E0D818}" presName="sibTrans" presStyleCnt="0"/>
      <dgm:spPr/>
    </dgm:pt>
    <dgm:pt modelId="{128C09B8-94C6-4EB9-BC7B-4D56FB714B65}" type="pres">
      <dgm:prSet presAssocID="{3F95A8E0-0D61-4588-B6AD-1B44C7A3F662}" presName="compNode" presStyleCnt="0"/>
      <dgm:spPr/>
    </dgm:pt>
    <dgm:pt modelId="{879C01D2-1734-43D2-8BAD-8F0D544923BB}" type="pres">
      <dgm:prSet presAssocID="{3F95A8E0-0D61-4588-B6AD-1B44C7A3F662}" presName="bgRect" presStyleLbl="bgShp" presStyleIdx="1" presStyleCnt="3"/>
      <dgm:spPr/>
    </dgm:pt>
    <dgm:pt modelId="{D73E2CBF-0A56-409A-BFBF-2F83C4A77E5B}" type="pres">
      <dgm:prSet presAssocID="{3F95A8E0-0D61-4588-B6AD-1B44C7A3F6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40B8641A-3B2A-4514-8556-0E5703C5C65C}" type="pres">
      <dgm:prSet presAssocID="{3F95A8E0-0D61-4588-B6AD-1B44C7A3F662}" presName="spaceRect" presStyleCnt="0"/>
      <dgm:spPr/>
    </dgm:pt>
    <dgm:pt modelId="{69847CD6-A1EC-4794-BCCD-1C1BC0D76A76}" type="pres">
      <dgm:prSet presAssocID="{3F95A8E0-0D61-4588-B6AD-1B44C7A3F662}" presName="parTx" presStyleLbl="revTx" presStyleIdx="1" presStyleCnt="3">
        <dgm:presLayoutVars>
          <dgm:chMax val="0"/>
          <dgm:chPref val="0"/>
        </dgm:presLayoutVars>
      </dgm:prSet>
      <dgm:spPr/>
    </dgm:pt>
    <dgm:pt modelId="{EC1BF263-ACAC-4A6A-98AB-490567E716A8}" type="pres">
      <dgm:prSet presAssocID="{9FAFE9C6-9561-4CF0-8168-BC495BD2D2F5}" presName="sibTrans" presStyleCnt="0"/>
      <dgm:spPr/>
    </dgm:pt>
    <dgm:pt modelId="{9C8F55C4-CA64-4E38-978C-90F391AF2487}" type="pres">
      <dgm:prSet presAssocID="{48147DA0-810C-430A-A1C0-1AC271144FC1}" presName="compNode" presStyleCnt="0"/>
      <dgm:spPr/>
    </dgm:pt>
    <dgm:pt modelId="{88EE4872-FB7F-43B3-B68A-25A5FF6701ED}" type="pres">
      <dgm:prSet presAssocID="{48147DA0-810C-430A-A1C0-1AC271144FC1}" presName="bgRect" presStyleLbl="bgShp" presStyleIdx="2" presStyleCnt="3"/>
      <dgm:spPr/>
    </dgm:pt>
    <dgm:pt modelId="{0267276C-4AF1-4A60-A875-4D286DEE32F1}" type="pres">
      <dgm:prSet presAssocID="{48147DA0-810C-430A-A1C0-1AC271144F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B249FAD-5ABB-42DA-809D-9FEF93AE4F52}" type="pres">
      <dgm:prSet presAssocID="{48147DA0-810C-430A-A1C0-1AC271144FC1}" presName="spaceRect" presStyleCnt="0"/>
      <dgm:spPr/>
    </dgm:pt>
    <dgm:pt modelId="{BE15CF93-5761-4191-8093-414F8F299C13}" type="pres">
      <dgm:prSet presAssocID="{48147DA0-810C-430A-A1C0-1AC271144FC1}" presName="parTx" presStyleLbl="revTx" presStyleIdx="2" presStyleCnt="3">
        <dgm:presLayoutVars>
          <dgm:chMax val="0"/>
          <dgm:chPref val="0"/>
        </dgm:presLayoutVars>
      </dgm:prSet>
      <dgm:spPr/>
    </dgm:pt>
  </dgm:ptLst>
  <dgm:cxnLst>
    <dgm:cxn modelId="{5A83731B-93EC-43BB-92CD-54BC1841EF57}" type="presOf" srcId="{8E21EA9D-7C4A-48BC-9C62-A6E57619102D}" destId="{2E804EB3-93FB-491E-98C5-9600D2D6FA12}" srcOrd="0" destOrd="0" presId="urn:microsoft.com/office/officeart/2018/2/layout/IconVerticalSolidList"/>
    <dgm:cxn modelId="{B2FF4742-F4FA-471B-BE23-EC19DF59986B}" type="presOf" srcId="{10F406D5-60C7-427C-B032-CC9A40289966}" destId="{13AF98D3-D494-426C-B01C-87505AFF32EF}" srcOrd="0" destOrd="0" presId="urn:microsoft.com/office/officeart/2018/2/layout/IconVerticalSolidList"/>
    <dgm:cxn modelId="{C239D661-AE63-4E81-8A99-382560C9E1C1}" srcId="{8E21EA9D-7C4A-48BC-9C62-A6E57619102D}" destId="{10F406D5-60C7-427C-B032-CC9A40289966}" srcOrd="0" destOrd="0" parTransId="{68C1F83E-FCED-4FEC-A797-771682CCAA98}" sibTransId="{6CF99F96-EFCE-422E-8C6B-0EB2D5E0D818}"/>
    <dgm:cxn modelId="{49D3F88D-8085-4E3D-963D-6DE4CEE9AB6D}" type="presOf" srcId="{48147DA0-810C-430A-A1C0-1AC271144FC1}" destId="{BE15CF93-5761-4191-8093-414F8F299C13}" srcOrd="0" destOrd="0" presId="urn:microsoft.com/office/officeart/2018/2/layout/IconVerticalSolidList"/>
    <dgm:cxn modelId="{EF156297-6CD0-4690-9C82-2456CE3AAC52}" type="presOf" srcId="{3F95A8E0-0D61-4588-B6AD-1B44C7A3F662}" destId="{69847CD6-A1EC-4794-BCCD-1C1BC0D76A76}" srcOrd="0" destOrd="0" presId="urn:microsoft.com/office/officeart/2018/2/layout/IconVerticalSolidList"/>
    <dgm:cxn modelId="{8BD50FD1-C5F6-462A-BC04-BDEA8F63CFA4}" srcId="{8E21EA9D-7C4A-48BC-9C62-A6E57619102D}" destId="{3F95A8E0-0D61-4588-B6AD-1B44C7A3F662}" srcOrd="1" destOrd="0" parTransId="{7762DCAE-BBE8-44EF-8766-2C557DCDE919}" sibTransId="{9FAFE9C6-9561-4CF0-8168-BC495BD2D2F5}"/>
    <dgm:cxn modelId="{38E3B5D5-D48C-4BE9-8805-301ECB37B23E}" srcId="{8E21EA9D-7C4A-48BC-9C62-A6E57619102D}" destId="{48147DA0-810C-430A-A1C0-1AC271144FC1}" srcOrd="2" destOrd="0" parTransId="{76058FBB-D840-43DF-BEAC-B7560B91C004}" sibTransId="{22644080-8453-4160-B700-AB8FB4C40C99}"/>
    <dgm:cxn modelId="{BCD38A62-A7C4-440A-B64B-E6C50377AC43}" type="presParOf" srcId="{2E804EB3-93FB-491E-98C5-9600D2D6FA12}" destId="{D8CC5445-1F4D-4AA8-9397-9C33C77D73DD}" srcOrd="0" destOrd="0" presId="urn:microsoft.com/office/officeart/2018/2/layout/IconVerticalSolidList"/>
    <dgm:cxn modelId="{37DADDF2-E63B-4F74-9540-50C23077B088}" type="presParOf" srcId="{D8CC5445-1F4D-4AA8-9397-9C33C77D73DD}" destId="{5BCD1699-9070-4DD2-BCAF-A4A7A7F6F667}" srcOrd="0" destOrd="0" presId="urn:microsoft.com/office/officeart/2018/2/layout/IconVerticalSolidList"/>
    <dgm:cxn modelId="{7E9ABD96-EEEB-4D47-B491-E3D56A6369D2}" type="presParOf" srcId="{D8CC5445-1F4D-4AA8-9397-9C33C77D73DD}" destId="{38A895C3-088A-48F6-BF23-D86EF0CC1E89}" srcOrd="1" destOrd="0" presId="urn:microsoft.com/office/officeart/2018/2/layout/IconVerticalSolidList"/>
    <dgm:cxn modelId="{A7590190-E6CF-4AB0-B4CA-7FDD92230E92}" type="presParOf" srcId="{D8CC5445-1F4D-4AA8-9397-9C33C77D73DD}" destId="{6601061A-9A4C-44FE-B6C4-54D03F898913}" srcOrd="2" destOrd="0" presId="urn:microsoft.com/office/officeart/2018/2/layout/IconVerticalSolidList"/>
    <dgm:cxn modelId="{8396D663-D652-42DE-8401-1863A7CAB02D}" type="presParOf" srcId="{D8CC5445-1F4D-4AA8-9397-9C33C77D73DD}" destId="{13AF98D3-D494-426C-B01C-87505AFF32EF}" srcOrd="3" destOrd="0" presId="urn:microsoft.com/office/officeart/2018/2/layout/IconVerticalSolidList"/>
    <dgm:cxn modelId="{672A73BF-3948-4218-AAB2-DDABD26E103F}" type="presParOf" srcId="{2E804EB3-93FB-491E-98C5-9600D2D6FA12}" destId="{2ADBB5DF-83FF-4EEE-8A81-03138B0E348F}" srcOrd="1" destOrd="0" presId="urn:microsoft.com/office/officeart/2018/2/layout/IconVerticalSolidList"/>
    <dgm:cxn modelId="{C5D2194C-2025-4BF0-9B76-2B5E910CA100}" type="presParOf" srcId="{2E804EB3-93FB-491E-98C5-9600D2D6FA12}" destId="{128C09B8-94C6-4EB9-BC7B-4D56FB714B65}" srcOrd="2" destOrd="0" presId="urn:microsoft.com/office/officeart/2018/2/layout/IconVerticalSolidList"/>
    <dgm:cxn modelId="{7479B32C-47D0-4B59-A078-BCE30154BE4A}" type="presParOf" srcId="{128C09B8-94C6-4EB9-BC7B-4D56FB714B65}" destId="{879C01D2-1734-43D2-8BAD-8F0D544923BB}" srcOrd="0" destOrd="0" presId="urn:microsoft.com/office/officeart/2018/2/layout/IconVerticalSolidList"/>
    <dgm:cxn modelId="{E41B55B9-07AE-4DE4-914F-B0D4C4E8DFA9}" type="presParOf" srcId="{128C09B8-94C6-4EB9-BC7B-4D56FB714B65}" destId="{D73E2CBF-0A56-409A-BFBF-2F83C4A77E5B}" srcOrd="1" destOrd="0" presId="urn:microsoft.com/office/officeart/2018/2/layout/IconVerticalSolidList"/>
    <dgm:cxn modelId="{3C046BB0-5A74-47E6-8F51-0C5E727B239E}" type="presParOf" srcId="{128C09B8-94C6-4EB9-BC7B-4D56FB714B65}" destId="{40B8641A-3B2A-4514-8556-0E5703C5C65C}" srcOrd="2" destOrd="0" presId="urn:microsoft.com/office/officeart/2018/2/layout/IconVerticalSolidList"/>
    <dgm:cxn modelId="{FA61171E-912C-4756-8462-B3260CE1A8E0}" type="presParOf" srcId="{128C09B8-94C6-4EB9-BC7B-4D56FB714B65}" destId="{69847CD6-A1EC-4794-BCCD-1C1BC0D76A76}" srcOrd="3" destOrd="0" presId="urn:microsoft.com/office/officeart/2018/2/layout/IconVerticalSolidList"/>
    <dgm:cxn modelId="{C6A4C10A-1030-4708-8ACD-1D95D7AFD52E}" type="presParOf" srcId="{2E804EB3-93FB-491E-98C5-9600D2D6FA12}" destId="{EC1BF263-ACAC-4A6A-98AB-490567E716A8}" srcOrd="3" destOrd="0" presId="urn:microsoft.com/office/officeart/2018/2/layout/IconVerticalSolidList"/>
    <dgm:cxn modelId="{3C80515B-2224-48C9-A958-A934FEF5F738}" type="presParOf" srcId="{2E804EB3-93FB-491E-98C5-9600D2D6FA12}" destId="{9C8F55C4-CA64-4E38-978C-90F391AF2487}" srcOrd="4" destOrd="0" presId="urn:microsoft.com/office/officeart/2018/2/layout/IconVerticalSolidList"/>
    <dgm:cxn modelId="{2F726120-6DE2-4134-BF6C-F015224462F3}" type="presParOf" srcId="{9C8F55C4-CA64-4E38-978C-90F391AF2487}" destId="{88EE4872-FB7F-43B3-B68A-25A5FF6701ED}" srcOrd="0" destOrd="0" presId="urn:microsoft.com/office/officeart/2018/2/layout/IconVerticalSolidList"/>
    <dgm:cxn modelId="{E7194E2B-02AB-4F7B-B6C3-540FBCF02EA7}" type="presParOf" srcId="{9C8F55C4-CA64-4E38-978C-90F391AF2487}" destId="{0267276C-4AF1-4A60-A875-4D286DEE32F1}" srcOrd="1" destOrd="0" presId="urn:microsoft.com/office/officeart/2018/2/layout/IconVerticalSolidList"/>
    <dgm:cxn modelId="{DE922DDF-E1C5-4878-BE2E-E6D74456E2AE}" type="presParOf" srcId="{9C8F55C4-CA64-4E38-978C-90F391AF2487}" destId="{3B249FAD-5ABB-42DA-809D-9FEF93AE4F52}" srcOrd="2" destOrd="0" presId="urn:microsoft.com/office/officeart/2018/2/layout/IconVerticalSolidList"/>
    <dgm:cxn modelId="{C600E84B-4B08-46EF-B543-DDF28C8E4E4C}" type="presParOf" srcId="{9C8F55C4-CA64-4E38-978C-90F391AF2487}" destId="{BE15CF93-5761-4191-8093-414F8F299C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453620E-414E-450F-9068-AE4624DBEE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3C477A-7682-499A-8028-C5B7E862005B}">
      <dgm:prSet/>
      <dgm:spPr/>
      <dgm:t>
        <a:bodyPr/>
        <a:lstStyle/>
        <a:p>
          <a:r>
            <a:rPr lang="en-US"/>
            <a:t>Suanfazu </a:t>
          </a:r>
          <a:r>
            <a:rPr lang="en-US" i="1"/>
            <a:t>et al.</a:t>
          </a:r>
          <a:r>
            <a:rPr lang="en-US"/>
            <a:t> (2021) </a:t>
          </a:r>
          <a:r>
            <a:rPr lang="en-US" i="1"/>
            <a:t>History of data mining</a:t>
          </a:r>
          <a:r>
            <a:rPr lang="en-US"/>
            <a:t>, </a:t>
          </a:r>
          <a:r>
            <a:rPr lang="en-US" i="1"/>
            <a:t>Hacker Bits</a:t>
          </a:r>
          <a:r>
            <a:rPr lang="en-US"/>
            <a:t>. Available at: https://hackerbits.com/data/history-of-data-mining/ (Accessed: 30 November 2023). </a:t>
          </a:r>
        </a:p>
      </dgm:t>
    </dgm:pt>
    <dgm:pt modelId="{B42D6864-BDE9-474B-A747-ABAC37C92CCF}" type="parTrans" cxnId="{0425723E-8607-4F15-9F74-39783DEB10C3}">
      <dgm:prSet/>
      <dgm:spPr/>
      <dgm:t>
        <a:bodyPr/>
        <a:lstStyle/>
        <a:p>
          <a:endParaRPr lang="en-US"/>
        </a:p>
      </dgm:t>
    </dgm:pt>
    <dgm:pt modelId="{D64A1718-EA1F-4718-85B9-9F3CFD8DC73F}" type="sibTrans" cxnId="{0425723E-8607-4F15-9F74-39783DEB10C3}">
      <dgm:prSet/>
      <dgm:spPr/>
      <dgm:t>
        <a:bodyPr/>
        <a:lstStyle/>
        <a:p>
          <a:endParaRPr lang="en-US"/>
        </a:p>
      </dgm:t>
    </dgm:pt>
    <dgm:pt modelId="{B9BE66A0-BE76-41C1-9AD7-8556162AFD99}">
      <dgm:prSet/>
      <dgm:spPr/>
      <dgm:t>
        <a:bodyPr/>
        <a:lstStyle/>
        <a:p>
          <a:r>
            <a:rPr lang="en-US"/>
            <a:t>bootcamp.rutgers (2021) </a:t>
          </a:r>
          <a:r>
            <a:rPr lang="en-US" i="1"/>
            <a:t>What is data mining? A beginner’s guide (2022)</a:t>
          </a:r>
          <a:r>
            <a:rPr lang="en-US"/>
            <a:t>, </a:t>
          </a:r>
          <a:r>
            <a:rPr lang="en-US" i="1"/>
            <a:t>Rutgers Bootcamps</a:t>
          </a:r>
          <a:r>
            <a:rPr lang="en-US"/>
            <a:t>. Available at: https://bootcamp.rutgers.edu/blog/what-is-data-mining/#:~:text=History%20of%20Data%20Mining,-Did%20you%20know&amp;text=Through%20the%20Turing%20Universal%20Machine,what%20data%20mining%20is%20today. (Accessed: 30 November 2023). </a:t>
          </a:r>
        </a:p>
      </dgm:t>
    </dgm:pt>
    <dgm:pt modelId="{DCEA8505-4A08-4FE8-8E79-8594341A0C0B}" type="parTrans" cxnId="{3A44089F-07B0-4441-92DA-CD47CF3C3EFA}">
      <dgm:prSet/>
      <dgm:spPr/>
      <dgm:t>
        <a:bodyPr/>
        <a:lstStyle/>
        <a:p>
          <a:endParaRPr lang="en-US"/>
        </a:p>
      </dgm:t>
    </dgm:pt>
    <dgm:pt modelId="{AC1155D7-81F9-4977-80DE-64107B6E8E05}" type="sibTrans" cxnId="{3A44089F-07B0-4441-92DA-CD47CF3C3EFA}">
      <dgm:prSet/>
      <dgm:spPr/>
      <dgm:t>
        <a:bodyPr/>
        <a:lstStyle/>
        <a:p>
          <a:endParaRPr lang="en-US"/>
        </a:p>
      </dgm:t>
    </dgm:pt>
    <dgm:pt modelId="{7063F731-A46C-4080-BC7B-88FCDEB7F849}">
      <dgm:prSet/>
      <dgm:spPr/>
      <dgm:t>
        <a:bodyPr/>
        <a:lstStyle/>
        <a:p>
          <a:r>
            <a:rPr lang="en-US"/>
            <a:t>Exastax (2017) </a:t>
          </a:r>
          <a:r>
            <a:rPr lang="en-US" i="1"/>
            <a:t>The history of Data Mining</a:t>
          </a:r>
          <a:r>
            <a:rPr lang="en-US"/>
            <a:t>, </a:t>
          </a:r>
          <a:r>
            <a:rPr lang="en-US" i="1"/>
            <a:t>Medium</a:t>
          </a:r>
          <a:r>
            <a:rPr lang="en-US"/>
            <a:t>. Available at: https://medium.com/@exastax/the-history-of-data-mining-d2aeb0f587ce (Accessed: 30 November 2023). </a:t>
          </a:r>
        </a:p>
      </dgm:t>
    </dgm:pt>
    <dgm:pt modelId="{F9F6F6C5-D0C1-4D88-8E87-C45708D4FAF0}" type="parTrans" cxnId="{8768343D-F7FA-4A07-8E8E-8F6FAF33DB54}">
      <dgm:prSet/>
      <dgm:spPr/>
      <dgm:t>
        <a:bodyPr/>
        <a:lstStyle/>
        <a:p>
          <a:endParaRPr lang="en-US"/>
        </a:p>
      </dgm:t>
    </dgm:pt>
    <dgm:pt modelId="{A3DCBC71-5406-4A78-87F5-210C30CBF92F}" type="sibTrans" cxnId="{8768343D-F7FA-4A07-8E8E-8F6FAF33DB54}">
      <dgm:prSet/>
      <dgm:spPr/>
      <dgm:t>
        <a:bodyPr/>
        <a:lstStyle/>
        <a:p>
          <a:endParaRPr lang="en-US"/>
        </a:p>
      </dgm:t>
    </dgm:pt>
    <dgm:pt modelId="{DC410D3A-9404-425A-943B-F3CC9107C848}">
      <dgm:prSet/>
      <dgm:spPr/>
      <dgm:t>
        <a:bodyPr/>
        <a:lstStyle/>
        <a:p>
          <a:r>
            <a:rPr lang="en-US"/>
            <a:t>MonkeyLearn (2020) </a:t>
          </a:r>
          <a:r>
            <a:rPr lang="en-US" i="1"/>
            <a:t>10 Best Data Mining Tools in 2022</a:t>
          </a:r>
          <a:r>
            <a:rPr lang="en-US"/>
            <a:t>, </a:t>
          </a:r>
          <a:r>
            <a:rPr lang="en-US" i="1"/>
            <a:t>MonkeyLearn Blog</a:t>
          </a:r>
          <a:r>
            <a:rPr lang="en-US"/>
            <a:t>. Available at: https://monkeylearn.com/blog/data-mining-tools/ (Accessed: 05 December 2023). </a:t>
          </a:r>
        </a:p>
      </dgm:t>
    </dgm:pt>
    <dgm:pt modelId="{FF39BD6D-09A4-450F-9C69-6B2818F2F213}" type="parTrans" cxnId="{28AEBEA3-4C3C-41CA-A946-AB067902D0F8}">
      <dgm:prSet/>
      <dgm:spPr/>
      <dgm:t>
        <a:bodyPr/>
        <a:lstStyle/>
        <a:p>
          <a:endParaRPr lang="en-US"/>
        </a:p>
      </dgm:t>
    </dgm:pt>
    <dgm:pt modelId="{CFA12731-A5A4-44A3-B5EF-6EDEAED3229C}" type="sibTrans" cxnId="{28AEBEA3-4C3C-41CA-A946-AB067902D0F8}">
      <dgm:prSet/>
      <dgm:spPr/>
      <dgm:t>
        <a:bodyPr/>
        <a:lstStyle/>
        <a:p>
          <a:endParaRPr lang="en-US"/>
        </a:p>
      </dgm:t>
    </dgm:pt>
    <dgm:pt modelId="{6CF67B0D-FC49-424A-A0C1-8FD7E1D6B582}">
      <dgm:prSet/>
      <dgm:spPr/>
      <dgm:t>
        <a:bodyPr/>
        <a:lstStyle/>
        <a:p>
          <a:r>
            <a:rPr lang="en-US"/>
            <a:t>IBM (2021) </a:t>
          </a:r>
          <a:r>
            <a:rPr lang="en-US" i="1"/>
            <a:t>What is text mining?</a:t>
          </a:r>
          <a:r>
            <a:rPr lang="en-US"/>
            <a:t>, </a:t>
          </a:r>
          <a:r>
            <a:rPr lang="en-US" i="1"/>
            <a:t>IBM</a:t>
          </a:r>
          <a:r>
            <a:rPr lang="en-US"/>
            <a:t>. Available at: https://www.ibm.com/topics/text-mining (Accessed: 05 December 2023). </a:t>
          </a:r>
        </a:p>
      </dgm:t>
    </dgm:pt>
    <dgm:pt modelId="{AD1A2E77-6BF3-4224-B67D-07578E4C776D}" type="parTrans" cxnId="{70683B8F-C0DA-42C5-A627-AF06CC9F2527}">
      <dgm:prSet/>
      <dgm:spPr/>
      <dgm:t>
        <a:bodyPr/>
        <a:lstStyle/>
        <a:p>
          <a:endParaRPr lang="en-US"/>
        </a:p>
      </dgm:t>
    </dgm:pt>
    <dgm:pt modelId="{D0D88464-3DD8-4BC2-AEBB-67C59C6B93A4}" type="sibTrans" cxnId="{70683B8F-C0DA-42C5-A627-AF06CC9F2527}">
      <dgm:prSet/>
      <dgm:spPr/>
      <dgm:t>
        <a:bodyPr/>
        <a:lstStyle/>
        <a:p>
          <a:endParaRPr lang="en-US"/>
        </a:p>
      </dgm:t>
    </dgm:pt>
    <dgm:pt modelId="{12AA3F52-01DE-4FAD-B6AA-3145069E5823}">
      <dgm:prSet/>
      <dgm:spPr/>
      <dgm:t>
        <a:bodyPr/>
        <a:lstStyle/>
        <a:p>
          <a:r>
            <a:rPr lang="en-US"/>
            <a:t>Xi’an University (2018) </a:t>
          </a:r>
          <a:r>
            <a:rPr lang="en-US" i="1"/>
            <a:t>ITU Workshop on ‘economic and fiscal incentives to accelerate digital transformation of data and applications over telecommunication infrastructure’</a:t>
          </a:r>
          <a:r>
            <a:rPr lang="en-US"/>
            <a:t>, </a:t>
          </a:r>
          <a:r>
            <a:rPr lang="en-US" i="1"/>
            <a:t>ITU</a:t>
          </a:r>
          <a:r>
            <a:rPr lang="en-US"/>
            <a:t>. Available at: https://www.itu.int/en/ITU-T/Workshops-and-Seminars/2022/1103/Pages/default.aspx (Accessed: 05 December 2023). </a:t>
          </a:r>
        </a:p>
      </dgm:t>
    </dgm:pt>
    <dgm:pt modelId="{2990F348-DB39-4107-A6D6-00716FAEE06C}" type="parTrans" cxnId="{9F81DF63-DF45-4C45-907D-4BE81398F1E9}">
      <dgm:prSet/>
      <dgm:spPr/>
      <dgm:t>
        <a:bodyPr/>
        <a:lstStyle/>
        <a:p>
          <a:endParaRPr lang="en-US"/>
        </a:p>
      </dgm:t>
    </dgm:pt>
    <dgm:pt modelId="{701305AB-EF4D-49F7-B32B-700AE3D5D9E0}" type="sibTrans" cxnId="{9F81DF63-DF45-4C45-907D-4BE81398F1E9}">
      <dgm:prSet/>
      <dgm:spPr/>
      <dgm:t>
        <a:bodyPr/>
        <a:lstStyle/>
        <a:p>
          <a:endParaRPr lang="en-US"/>
        </a:p>
      </dgm:t>
    </dgm:pt>
    <dgm:pt modelId="{202908D9-2A34-4985-8523-F76F742A0B7F}">
      <dgm:prSet/>
      <dgm:spPr/>
      <dgm:t>
        <a:bodyPr/>
        <a:lstStyle/>
        <a:p>
          <a:r>
            <a:rPr lang="en-US"/>
            <a:t>Valcheva, S. (2020) </a:t>
          </a:r>
          <a:r>
            <a:rPr lang="en-US" i="1"/>
            <a:t>Text mining algorithms list: Text classification categorization clustering</a:t>
          </a:r>
          <a:r>
            <a:rPr lang="en-US"/>
            <a:t>, </a:t>
          </a:r>
          <a:r>
            <a:rPr lang="en-US" i="1"/>
            <a:t>Blog For Data-Driven Business</a:t>
          </a:r>
          <a:r>
            <a:rPr lang="en-US"/>
            <a:t>. Available at: https://www.intellspot.com/text-mining-algorithms/ (Accessed: 05 December 2023). </a:t>
          </a:r>
        </a:p>
      </dgm:t>
    </dgm:pt>
    <dgm:pt modelId="{7C37C3BD-8109-483A-91B1-C3A6A97C416A}" type="parTrans" cxnId="{37B68BAD-3D17-4227-B083-10CFD25A845D}">
      <dgm:prSet/>
      <dgm:spPr/>
      <dgm:t>
        <a:bodyPr/>
        <a:lstStyle/>
        <a:p>
          <a:endParaRPr lang="en-US"/>
        </a:p>
      </dgm:t>
    </dgm:pt>
    <dgm:pt modelId="{2FC1D2A2-9E25-4A6C-81B1-7B98DF41F014}" type="sibTrans" cxnId="{37B68BAD-3D17-4227-B083-10CFD25A845D}">
      <dgm:prSet/>
      <dgm:spPr/>
      <dgm:t>
        <a:bodyPr/>
        <a:lstStyle/>
        <a:p>
          <a:endParaRPr lang="en-US"/>
        </a:p>
      </dgm:t>
    </dgm:pt>
    <dgm:pt modelId="{09E61984-455B-4423-A296-52104DD22F7C}">
      <dgm:prSet/>
      <dgm:spPr/>
      <dgm:t>
        <a:bodyPr/>
        <a:lstStyle/>
        <a:p>
          <a:r>
            <a:rPr lang="en-US"/>
            <a:t>GeeksforGeeks (2023) </a:t>
          </a:r>
          <a:r>
            <a:rPr lang="en-US" i="1"/>
            <a:t>Naive Bayes classifiers</a:t>
          </a:r>
          <a:r>
            <a:rPr lang="en-US"/>
            <a:t>, </a:t>
          </a:r>
          <a:r>
            <a:rPr lang="en-US" i="1"/>
            <a:t>GeeksforGeeks</a:t>
          </a:r>
          <a:r>
            <a:rPr lang="en-US"/>
            <a:t>. Available at: https://www.geeksforgeeks.org/naive-bayes-classifiers/ (Accessed: 05 December 2023). </a:t>
          </a:r>
        </a:p>
      </dgm:t>
    </dgm:pt>
    <dgm:pt modelId="{471AD7B8-1941-4F6D-BB6E-6730B9BFAB2A}" type="parTrans" cxnId="{DF69508B-D214-4DBC-BC04-99EE83C4B359}">
      <dgm:prSet/>
      <dgm:spPr/>
      <dgm:t>
        <a:bodyPr/>
        <a:lstStyle/>
        <a:p>
          <a:endParaRPr lang="en-US"/>
        </a:p>
      </dgm:t>
    </dgm:pt>
    <dgm:pt modelId="{F9964F2A-67B9-46E7-A3F2-3C30FC9AC5C6}" type="sibTrans" cxnId="{DF69508B-D214-4DBC-BC04-99EE83C4B359}">
      <dgm:prSet/>
      <dgm:spPr/>
      <dgm:t>
        <a:bodyPr/>
        <a:lstStyle/>
        <a:p>
          <a:endParaRPr lang="en-US"/>
        </a:p>
      </dgm:t>
    </dgm:pt>
    <dgm:pt modelId="{120CAC60-3EF1-4A0F-B1C6-1445710BF1D8}">
      <dgm:prSet/>
      <dgm:spPr/>
      <dgm:t>
        <a:bodyPr/>
        <a:lstStyle/>
        <a:p>
          <a:r>
            <a:rPr lang="en-US"/>
            <a:t>Tyagi, N. (2022) </a:t>
          </a:r>
          <a:r>
            <a:rPr lang="en-US" i="1"/>
            <a:t>7 text mining techniques: Analytics steps</a:t>
          </a:r>
          <a:r>
            <a:rPr lang="en-US"/>
            <a:t>, </a:t>
          </a:r>
          <a:r>
            <a:rPr lang="en-US" i="1"/>
            <a:t>7 Text Mining Techniques | Analytics Steps</a:t>
          </a:r>
          <a:r>
            <a:rPr lang="en-US"/>
            <a:t>. Available at: https://www.analyticssteps.com/blogs/top-7-text-mining-techniques (Accessed: 05 December 2023). </a:t>
          </a:r>
        </a:p>
      </dgm:t>
    </dgm:pt>
    <dgm:pt modelId="{8971545E-30EC-4C05-ACDF-E2E61B02C78B}" type="parTrans" cxnId="{40306C98-E1F9-448D-AE2C-4C5A96139C2A}">
      <dgm:prSet/>
      <dgm:spPr/>
      <dgm:t>
        <a:bodyPr/>
        <a:lstStyle/>
        <a:p>
          <a:endParaRPr lang="en-US"/>
        </a:p>
      </dgm:t>
    </dgm:pt>
    <dgm:pt modelId="{0DDE798C-FB03-4BAE-AC22-B67C7A6A7A70}" type="sibTrans" cxnId="{40306C98-E1F9-448D-AE2C-4C5A96139C2A}">
      <dgm:prSet/>
      <dgm:spPr/>
      <dgm:t>
        <a:bodyPr/>
        <a:lstStyle/>
        <a:p>
          <a:endParaRPr lang="en-US"/>
        </a:p>
      </dgm:t>
    </dgm:pt>
    <dgm:pt modelId="{19CF555A-946A-46DA-85E7-85B2EF68596E}">
      <dgm:prSet/>
      <dgm:spPr/>
      <dgm:t>
        <a:bodyPr/>
        <a:lstStyle/>
        <a:p>
          <a:r>
            <a:rPr lang="en-US" dirty="0"/>
            <a:t>M. </a:t>
          </a:r>
          <a:r>
            <a:rPr lang="en-US" dirty="0" err="1"/>
            <a:t>Vedanayaki</a:t>
          </a:r>
          <a:r>
            <a:rPr lang="en-US" dirty="0"/>
            <a:t> (2014) </a:t>
          </a:r>
          <a:r>
            <a:rPr lang="en-US" i="1" dirty="0"/>
            <a:t>Indian Journal of Science and Technology, Consequence of Cross Cultural ...</a:t>
          </a:r>
          <a:r>
            <a:rPr lang="en-US" dirty="0"/>
            <a:t> Available at: https://sciresol.s3.us-east-2</a:t>
          </a:r>
          <a:r>
            <a:rPr lang="en-US"/>
            <a:t>.amazonaws</a:t>
          </a:r>
          <a:r>
            <a:rPr lang="en-US" dirty="0"/>
            <a:t>.com/IJST/Articles/2014/Issue-Supplementary-7/Article2.pdf (Accessed: 05 December 2023). </a:t>
          </a:r>
        </a:p>
      </dgm:t>
    </dgm:pt>
    <dgm:pt modelId="{B031CBA2-010C-4742-8053-086FE9F9936E}" type="parTrans" cxnId="{9B8A2A54-4E35-4611-A11A-FBF0EB1C7A10}">
      <dgm:prSet/>
      <dgm:spPr/>
      <dgm:t>
        <a:bodyPr/>
        <a:lstStyle/>
        <a:p>
          <a:endParaRPr lang="en-US"/>
        </a:p>
      </dgm:t>
    </dgm:pt>
    <dgm:pt modelId="{9113D701-ABA8-4525-878A-B8CB4F15FBAD}" type="sibTrans" cxnId="{9B8A2A54-4E35-4611-A11A-FBF0EB1C7A10}">
      <dgm:prSet/>
      <dgm:spPr/>
      <dgm:t>
        <a:bodyPr/>
        <a:lstStyle/>
        <a:p>
          <a:endParaRPr lang="en-US"/>
        </a:p>
      </dgm:t>
    </dgm:pt>
    <dgm:pt modelId="{0961B157-1E10-4074-832F-144770FF6FA7}">
      <dgm:prSet/>
      <dgm:spPr/>
      <dgm:t>
        <a:bodyPr/>
        <a:lstStyle/>
        <a:p>
          <a:r>
            <a:rPr lang="en-US"/>
            <a:t>Kanti Kumar, P., Dutta, A. and Kumar, P. (2023) </a:t>
          </a:r>
          <a:r>
            <a:rPr lang="en-US" i="1"/>
            <a:t>Application of graph mining algorithms for the analysis of web data</a:t>
          </a:r>
          <a:r>
            <a:rPr lang="en-US"/>
            <a:t>, </a:t>
          </a:r>
          <a:r>
            <a:rPr lang="en-US" i="1"/>
            <a:t>SSRN</a:t>
          </a:r>
          <a:r>
            <a:rPr lang="en-US"/>
            <a:t>. Available at: https://papers.ssrn.com/sol3/papers.cfm?abstract_id=4365862#:~:text=The%20graph%20is%20used%20in,networks%2C%20social%20networks%2C%20etc. (Accessed: 23 December 2023). </a:t>
          </a:r>
        </a:p>
      </dgm:t>
    </dgm:pt>
    <dgm:pt modelId="{4DCF78C7-D523-4EFA-B3A3-D887FADA33A2}" type="parTrans" cxnId="{2847584D-9D3D-4E13-B1A9-2BC0108A25C7}">
      <dgm:prSet/>
      <dgm:spPr/>
      <dgm:t>
        <a:bodyPr/>
        <a:lstStyle/>
        <a:p>
          <a:endParaRPr lang="en-US"/>
        </a:p>
      </dgm:t>
    </dgm:pt>
    <dgm:pt modelId="{69B451F3-4D34-485B-8122-FF845A260E5A}" type="sibTrans" cxnId="{2847584D-9D3D-4E13-B1A9-2BC0108A25C7}">
      <dgm:prSet/>
      <dgm:spPr/>
      <dgm:t>
        <a:bodyPr/>
        <a:lstStyle/>
        <a:p>
          <a:endParaRPr lang="en-US"/>
        </a:p>
      </dgm:t>
    </dgm:pt>
    <dgm:pt modelId="{6A239FE3-107A-8046-B1E9-C658F0A59EBB}">
      <dgm:prSet/>
      <dgm:spPr/>
      <dgm:t>
        <a:bodyPr/>
        <a:lstStyle/>
        <a:p>
          <a:r>
            <a:rPr lang="en-US" dirty="0"/>
            <a:t>Tutorial - Network (2022) </a:t>
          </a:r>
          <a:r>
            <a:rPr lang="en-US" i="1" dirty="0"/>
            <a:t>Tutorial#</a:t>
          </a:r>
          <a:r>
            <a:rPr lang="en-US" dirty="0"/>
            <a:t>, </a:t>
          </a:r>
          <a:r>
            <a:rPr lang="en-US" i="1" dirty="0"/>
            <a:t>Tutorial - </a:t>
          </a:r>
          <a:r>
            <a:rPr lang="en-US" i="1" dirty="0" err="1"/>
            <a:t>NetworkX</a:t>
          </a:r>
          <a:r>
            <a:rPr lang="en-US" i="1" dirty="0"/>
            <a:t> 3.2.1 documentation</a:t>
          </a:r>
          <a:r>
            <a:rPr lang="en-US" dirty="0"/>
            <a:t>. Available at: https://</a:t>
          </a:r>
          <a:r>
            <a:rPr lang="en-US" dirty="0" err="1"/>
            <a:t>networkx.org</a:t>
          </a:r>
          <a:r>
            <a:rPr lang="en-US" dirty="0"/>
            <a:t>/documentation/stable/</a:t>
          </a:r>
          <a:r>
            <a:rPr lang="en-US" dirty="0" err="1"/>
            <a:t>tutorial.html</a:t>
          </a:r>
          <a:r>
            <a:rPr lang="en-US" dirty="0"/>
            <a:t> (Accessed: 23 December 2023). </a:t>
          </a:r>
        </a:p>
      </dgm:t>
    </dgm:pt>
    <dgm:pt modelId="{80F17C66-378B-6541-9950-EC845539CDB4}" type="parTrans" cxnId="{D5ABB7AE-3B24-494F-9DD1-C1D2C490062E}">
      <dgm:prSet/>
      <dgm:spPr/>
      <dgm:t>
        <a:bodyPr/>
        <a:lstStyle/>
        <a:p>
          <a:endParaRPr lang="en-US"/>
        </a:p>
      </dgm:t>
    </dgm:pt>
    <dgm:pt modelId="{7F07B214-C53B-6946-AA10-4DAE9ABA5AF5}" type="sibTrans" cxnId="{D5ABB7AE-3B24-494F-9DD1-C1D2C490062E}">
      <dgm:prSet/>
      <dgm:spPr/>
      <dgm:t>
        <a:bodyPr/>
        <a:lstStyle/>
        <a:p>
          <a:endParaRPr lang="en-US"/>
        </a:p>
      </dgm:t>
    </dgm:pt>
    <dgm:pt modelId="{B496894E-4E31-8A41-BECD-2124CF0D2475}">
      <dgm:prSet/>
      <dgm:spPr/>
      <dgm:t>
        <a:bodyPr/>
        <a:lstStyle/>
        <a:p>
          <a:r>
            <a:rPr lang="en-US"/>
            <a:t>Katana Graph (2022) </a:t>
          </a:r>
          <a:r>
            <a:rPr lang="en-US" i="1"/>
            <a:t>The language of graph: Graph Mining</a:t>
          </a:r>
          <a:r>
            <a:rPr lang="en-US"/>
            <a:t>, </a:t>
          </a:r>
          <a:r>
            <a:rPr lang="en-US" i="1"/>
            <a:t>Smart data insights</a:t>
          </a:r>
          <a:r>
            <a:rPr lang="en-US"/>
            <a:t>. Available at: https://blog.katanagraph.com/the-language-of-graph-graph-mining (Accessed: 23 December 2023). </a:t>
          </a:r>
        </a:p>
      </dgm:t>
    </dgm:pt>
    <dgm:pt modelId="{25D39BF8-2A62-0847-816D-42A361CEB411}" type="parTrans" cxnId="{FF1C6BEB-05E0-7D48-962A-6317F022F7AC}">
      <dgm:prSet/>
      <dgm:spPr/>
      <dgm:t>
        <a:bodyPr/>
        <a:lstStyle/>
        <a:p>
          <a:endParaRPr lang="en-US"/>
        </a:p>
      </dgm:t>
    </dgm:pt>
    <dgm:pt modelId="{014820FE-1E25-A845-827C-4E94DEAF1893}" type="sibTrans" cxnId="{FF1C6BEB-05E0-7D48-962A-6317F022F7AC}">
      <dgm:prSet/>
      <dgm:spPr/>
      <dgm:t>
        <a:bodyPr/>
        <a:lstStyle/>
        <a:p>
          <a:endParaRPr lang="en-US"/>
        </a:p>
      </dgm:t>
    </dgm:pt>
    <dgm:pt modelId="{67995567-B93F-4E4C-B067-584FAEACE672}" type="pres">
      <dgm:prSet presAssocID="{8453620E-414E-450F-9068-AE4624DBEE0E}" presName="linear" presStyleCnt="0">
        <dgm:presLayoutVars>
          <dgm:animLvl val="lvl"/>
          <dgm:resizeHandles val="exact"/>
        </dgm:presLayoutVars>
      </dgm:prSet>
      <dgm:spPr/>
    </dgm:pt>
    <dgm:pt modelId="{24BC5F9B-6D9A-7D46-9B72-214A0DB2074A}" type="pres">
      <dgm:prSet presAssocID="{F83C477A-7682-499A-8028-C5B7E862005B}" presName="parentText" presStyleLbl="node1" presStyleIdx="0" presStyleCnt="13">
        <dgm:presLayoutVars>
          <dgm:chMax val="0"/>
          <dgm:bulletEnabled val="1"/>
        </dgm:presLayoutVars>
      </dgm:prSet>
      <dgm:spPr/>
    </dgm:pt>
    <dgm:pt modelId="{88494C3D-2C36-A342-93F2-DC2B513C3015}" type="pres">
      <dgm:prSet presAssocID="{D64A1718-EA1F-4718-85B9-9F3CFD8DC73F}" presName="spacer" presStyleCnt="0"/>
      <dgm:spPr/>
    </dgm:pt>
    <dgm:pt modelId="{8889E5F0-7575-DE4C-8F46-CCBC5C388413}" type="pres">
      <dgm:prSet presAssocID="{B9BE66A0-BE76-41C1-9AD7-8556162AFD99}" presName="parentText" presStyleLbl="node1" presStyleIdx="1" presStyleCnt="13">
        <dgm:presLayoutVars>
          <dgm:chMax val="0"/>
          <dgm:bulletEnabled val="1"/>
        </dgm:presLayoutVars>
      </dgm:prSet>
      <dgm:spPr/>
    </dgm:pt>
    <dgm:pt modelId="{00B5CCF9-C9AD-DD43-B139-0E7EF19C25A3}" type="pres">
      <dgm:prSet presAssocID="{AC1155D7-81F9-4977-80DE-64107B6E8E05}" presName="spacer" presStyleCnt="0"/>
      <dgm:spPr/>
    </dgm:pt>
    <dgm:pt modelId="{11B676E6-36B2-E34A-9B6B-0023A888D95F}" type="pres">
      <dgm:prSet presAssocID="{7063F731-A46C-4080-BC7B-88FCDEB7F849}" presName="parentText" presStyleLbl="node1" presStyleIdx="2" presStyleCnt="13">
        <dgm:presLayoutVars>
          <dgm:chMax val="0"/>
          <dgm:bulletEnabled val="1"/>
        </dgm:presLayoutVars>
      </dgm:prSet>
      <dgm:spPr/>
    </dgm:pt>
    <dgm:pt modelId="{F1572A13-9FF7-E843-9D36-BA1520FC5044}" type="pres">
      <dgm:prSet presAssocID="{A3DCBC71-5406-4A78-87F5-210C30CBF92F}" presName="spacer" presStyleCnt="0"/>
      <dgm:spPr/>
    </dgm:pt>
    <dgm:pt modelId="{A0E4EE4D-062A-9347-AF53-01320721FD59}" type="pres">
      <dgm:prSet presAssocID="{DC410D3A-9404-425A-943B-F3CC9107C848}" presName="parentText" presStyleLbl="node1" presStyleIdx="3" presStyleCnt="13">
        <dgm:presLayoutVars>
          <dgm:chMax val="0"/>
          <dgm:bulletEnabled val="1"/>
        </dgm:presLayoutVars>
      </dgm:prSet>
      <dgm:spPr/>
    </dgm:pt>
    <dgm:pt modelId="{680EA098-9FEC-B241-96D1-05EF48BB8B21}" type="pres">
      <dgm:prSet presAssocID="{CFA12731-A5A4-44A3-B5EF-6EDEAED3229C}" presName="spacer" presStyleCnt="0"/>
      <dgm:spPr/>
    </dgm:pt>
    <dgm:pt modelId="{E906773F-9186-144C-9E5F-5FF6B94ABB61}" type="pres">
      <dgm:prSet presAssocID="{6CF67B0D-FC49-424A-A0C1-8FD7E1D6B582}" presName="parentText" presStyleLbl="node1" presStyleIdx="4" presStyleCnt="13">
        <dgm:presLayoutVars>
          <dgm:chMax val="0"/>
          <dgm:bulletEnabled val="1"/>
        </dgm:presLayoutVars>
      </dgm:prSet>
      <dgm:spPr/>
    </dgm:pt>
    <dgm:pt modelId="{095AD6F1-F3B6-2044-9F71-06ED94AD98A1}" type="pres">
      <dgm:prSet presAssocID="{D0D88464-3DD8-4BC2-AEBB-67C59C6B93A4}" presName="spacer" presStyleCnt="0"/>
      <dgm:spPr/>
    </dgm:pt>
    <dgm:pt modelId="{56A2B275-1F72-5843-B3DE-D5D77C0E6492}" type="pres">
      <dgm:prSet presAssocID="{12AA3F52-01DE-4FAD-B6AA-3145069E5823}" presName="parentText" presStyleLbl="node1" presStyleIdx="5" presStyleCnt="13">
        <dgm:presLayoutVars>
          <dgm:chMax val="0"/>
          <dgm:bulletEnabled val="1"/>
        </dgm:presLayoutVars>
      </dgm:prSet>
      <dgm:spPr/>
    </dgm:pt>
    <dgm:pt modelId="{5398A4A3-837F-424A-A6B0-E754F063C1FD}" type="pres">
      <dgm:prSet presAssocID="{701305AB-EF4D-49F7-B32B-700AE3D5D9E0}" presName="spacer" presStyleCnt="0"/>
      <dgm:spPr/>
    </dgm:pt>
    <dgm:pt modelId="{68FE2347-656D-A541-8E55-D770F29929BC}" type="pres">
      <dgm:prSet presAssocID="{202908D9-2A34-4985-8523-F76F742A0B7F}" presName="parentText" presStyleLbl="node1" presStyleIdx="6" presStyleCnt="13">
        <dgm:presLayoutVars>
          <dgm:chMax val="0"/>
          <dgm:bulletEnabled val="1"/>
        </dgm:presLayoutVars>
      </dgm:prSet>
      <dgm:spPr/>
    </dgm:pt>
    <dgm:pt modelId="{283A7CDC-4B96-094D-A057-B83A073AA51A}" type="pres">
      <dgm:prSet presAssocID="{2FC1D2A2-9E25-4A6C-81B1-7B98DF41F014}" presName="spacer" presStyleCnt="0"/>
      <dgm:spPr/>
    </dgm:pt>
    <dgm:pt modelId="{B2E110CC-EAE6-2846-B5A9-EDF2310D48AB}" type="pres">
      <dgm:prSet presAssocID="{09E61984-455B-4423-A296-52104DD22F7C}" presName="parentText" presStyleLbl="node1" presStyleIdx="7" presStyleCnt="13">
        <dgm:presLayoutVars>
          <dgm:chMax val="0"/>
          <dgm:bulletEnabled val="1"/>
        </dgm:presLayoutVars>
      </dgm:prSet>
      <dgm:spPr/>
    </dgm:pt>
    <dgm:pt modelId="{8BB49088-E1EF-4548-A724-CAFDC6927F50}" type="pres">
      <dgm:prSet presAssocID="{F9964F2A-67B9-46E7-A3F2-3C30FC9AC5C6}" presName="spacer" presStyleCnt="0"/>
      <dgm:spPr/>
    </dgm:pt>
    <dgm:pt modelId="{AFA0A1DF-339D-6A40-A02C-E2FD08374E3A}" type="pres">
      <dgm:prSet presAssocID="{120CAC60-3EF1-4A0F-B1C6-1445710BF1D8}" presName="parentText" presStyleLbl="node1" presStyleIdx="8" presStyleCnt="13">
        <dgm:presLayoutVars>
          <dgm:chMax val="0"/>
          <dgm:bulletEnabled val="1"/>
        </dgm:presLayoutVars>
      </dgm:prSet>
      <dgm:spPr/>
    </dgm:pt>
    <dgm:pt modelId="{56608231-5E85-C541-8635-F97AF22E36A9}" type="pres">
      <dgm:prSet presAssocID="{0DDE798C-FB03-4BAE-AC22-B67C7A6A7A70}" presName="spacer" presStyleCnt="0"/>
      <dgm:spPr/>
    </dgm:pt>
    <dgm:pt modelId="{81305393-CB38-5A4C-9A33-3A5F360DD86C}" type="pres">
      <dgm:prSet presAssocID="{19CF555A-946A-46DA-85E7-85B2EF68596E}" presName="parentText" presStyleLbl="node1" presStyleIdx="9" presStyleCnt="13">
        <dgm:presLayoutVars>
          <dgm:chMax val="0"/>
          <dgm:bulletEnabled val="1"/>
        </dgm:presLayoutVars>
      </dgm:prSet>
      <dgm:spPr/>
    </dgm:pt>
    <dgm:pt modelId="{700D2B44-F87D-BC4C-95E2-6F4A77416444}" type="pres">
      <dgm:prSet presAssocID="{9113D701-ABA8-4525-878A-B8CB4F15FBAD}" presName="spacer" presStyleCnt="0"/>
      <dgm:spPr/>
    </dgm:pt>
    <dgm:pt modelId="{A31F6811-E71C-2744-98CB-D6CF358CDFFE}" type="pres">
      <dgm:prSet presAssocID="{0961B157-1E10-4074-832F-144770FF6FA7}" presName="parentText" presStyleLbl="node1" presStyleIdx="10" presStyleCnt="13">
        <dgm:presLayoutVars>
          <dgm:chMax val="0"/>
          <dgm:bulletEnabled val="1"/>
        </dgm:presLayoutVars>
      </dgm:prSet>
      <dgm:spPr/>
    </dgm:pt>
    <dgm:pt modelId="{BB061B0F-C21A-9B41-A916-84A8B0BA912B}" type="pres">
      <dgm:prSet presAssocID="{69B451F3-4D34-485B-8122-FF845A260E5A}" presName="spacer" presStyleCnt="0"/>
      <dgm:spPr/>
    </dgm:pt>
    <dgm:pt modelId="{736A2DB5-6A71-EA47-A985-DA8CFA2AFD3D}" type="pres">
      <dgm:prSet presAssocID="{6A239FE3-107A-8046-B1E9-C658F0A59EBB}" presName="parentText" presStyleLbl="node1" presStyleIdx="11" presStyleCnt="13">
        <dgm:presLayoutVars>
          <dgm:chMax val="0"/>
          <dgm:bulletEnabled val="1"/>
        </dgm:presLayoutVars>
      </dgm:prSet>
      <dgm:spPr/>
    </dgm:pt>
    <dgm:pt modelId="{EBC85BF8-31E8-E449-B826-67E18A786012}" type="pres">
      <dgm:prSet presAssocID="{7F07B214-C53B-6946-AA10-4DAE9ABA5AF5}" presName="spacer" presStyleCnt="0"/>
      <dgm:spPr/>
    </dgm:pt>
    <dgm:pt modelId="{67D944E3-BA49-FC4D-90FC-B5E0105D8507}" type="pres">
      <dgm:prSet presAssocID="{B496894E-4E31-8A41-BECD-2124CF0D2475}" presName="parentText" presStyleLbl="node1" presStyleIdx="12" presStyleCnt="13">
        <dgm:presLayoutVars>
          <dgm:chMax val="0"/>
          <dgm:bulletEnabled val="1"/>
        </dgm:presLayoutVars>
      </dgm:prSet>
      <dgm:spPr/>
    </dgm:pt>
  </dgm:ptLst>
  <dgm:cxnLst>
    <dgm:cxn modelId="{BBA3A404-1B12-2E40-9213-4CE52C16332C}" type="presOf" srcId="{DC410D3A-9404-425A-943B-F3CC9107C848}" destId="{A0E4EE4D-062A-9347-AF53-01320721FD59}" srcOrd="0" destOrd="0" presId="urn:microsoft.com/office/officeart/2005/8/layout/vList2"/>
    <dgm:cxn modelId="{7B45F918-5990-A041-B5DD-7B35A48670D7}" type="presOf" srcId="{09E61984-455B-4423-A296-52104DD22F7C}" destId="{B2E110CC-EAE6-2846-B5A9-EDF2310D48AB}" srcOrd="0" destOrd="0" presId="urn:microsoft.com/office/officeart/2005/8/layout/vList2"/>
    <dgm:cxn modelId="{AE62B31F-C04C-A049-85D2-6D686CFF78DE}" type="presOf" srcId="{0961B157-1E10-4074-832F-144770FF6FA7}" destId="{A31F6811-E71C-2744-98CB-D6CF358CDFFE}" srcOrd="0" destOrd="0" presId="urn:microsoft.com/office/officeart/2005/8/layout/vList2"/>
    <dgm:cxn modelId="{BC9BA736-5C84-2346-BC1F-05D75BFB3B7B}" type="presOf" srcId="{19CF555A-946A-46DA-85E7-85B2EF68596E}" destId="{81305393-CB38-5A4C-9A33-3A5F360DD86C}" srcOrd="0" destOrd="0" presId="urn:microsoft.com/office/officeart/2005/8/layout/vList2"/>
    <dgm:cxn modelId="{8768343D-F7FA-4A07-8E8E-8F6FAF33DB54}" srcId="{8453620E-414E-450F-9068-AE4624DBEE0E}" destId="{7063F731-A46C-4080-BC7B-88FCDEB7F849}" srcOrd="2" destOrd="0" parTransId="{F9F6F6C5-D0C1-4D88-8E87-C45708D4FAF0}" sibTransId="{A3DCBC71-5406-4A78-87F5-210C30CBF92F}"/>
    <dgm:cxn modelId="{0425723E-8607-4F15-9F74-39783DEB10C3}" srcId="{8453620E-414E-450F-9068-AE4624DBEE0E}" destId="{F83C477A-7682-499A-8028-C5B7E862005B}" srcOrd="0" destOrd="0" parTransId="{B42D6864-BDE9-474B-A747-ABAC37C92CCF}" sibTransId="{D64A1718-EA1F-4718-85B9-9F3CFD8DC73F}"/>
    <dgm:cxn modelId="{2847584D-9D3D-4E13-B1A9-2BC0108A25C7}" srcId="{8453620E-414E-450F-9068-AE4624DBEE0E}" destId="{0961B157-1E10-4074-832F-144770FF6FA7}" srcOrd="10" destOrd="0" parTransId="{4DCF78C7-D523-4EFA-B3A3-D887FADA33A2}" sibTransId="{69B451F3-4D34-485B-8122-FF845A260E5A}"/>
    <dgm:cxn modelId="{B903F04D-D1F8-5048-A4A6-A5FA6F558900}" type="presOf" srcId="{B9BE66A0-BE76-41C1-9AD7-8556162AFD99}" destId="{8889E5F0-7575-DE4C-8F46-CCBC5C388413}" srcOrd="0" destOrd="0" presId="urn:microsoft.com/office/officeart/2005/8/layout/vList2"/>
    <dgm:cxn modelId="{9B8A2A54-4E35-4611-A11A-FBF0EB1C7A10}" srcId="{8453620E-414E-450F-9068-AE4624DBEE0E}" destId="{19CF555A-946A-46DA-85E7-85B2EF68596E}" srcOrd="9" destOrd="0" parTransId="{B031CBA2-010C-4742-8053-086FE9F9936E}" sibTransId="{9113D701-ABA8-4525-878A-B8CB4F15FBAD}"/>
    <dgm:cxn modelId="{9F81DF63-DF45-4C45-907D-4BE81398F1E9}" srcId="{8453620E-414E-450F-9068-AE4624DBEE0E}" destId="{12AA3F52-01DE-4FAD-B6AA-3145069E5823}" srcOrd="5" destOrd="0" parTransId="{2990F348-DB39-4107-A6D6-00716FAEE06C}" sibTransId="{701305AB-EF4D-49F7-B32B-700AE3D5D9E0}"/>
    <dgm:cxn modelId="{00035165-83F4-994C-839B-4A3E63ACB5E3}" type="presOf" srcId="{120CAC60-3EF1-4A0F-B1C6-1445710BF1D8}" destId="{AFA0A1DF-339D-6A40-A02C-E2FD08374E3A}" srcOrd="0" destOrd="0" presId="urn:microsoft.com/office/officeart/2005/8/layout/vList2"/>
    <dgm:cxn modelId="{54E9E36A-5D67-6E4F-BDF5-1C3587646D7A}" type="presOf" srcId="{8453620E-414E-450F-9068-AE4624DBEE0E}" destId="{67995567-B93F-4E4C-B067-584FAEACE672}" srcOrd="0" destOrd="0" presId="urn:microsoft.com/office/officeart/2005/8/layout/vList2"/>
    <dgm:cxn modelId="{AA715E77-933E-5745-B881-CF8ED8D5D8F4}" type="presOf" srcId="{6CF67B0D-FC49-424A-A0C1-8FD7E1D6B582}" destId="{E906773F-9186-144C-9E5F-5FF6B94ABB61}" srcOrd="0" destOrd="0" presId="urn:microsoft.com/office/officeart/2005/8/layout/vList2"/>
    <dgm:cxn modelId="{9F3EFD85-4EED-8545-88B1-D3CB2706372E}" type="presOf" srcId="{12AA3F52-01DE-4FAD-B6AA-3145069E5823}" destId="{56A2B275-1F72-5843-B3DE-D5D77C0E6492}" srcOrd="0" destOrd="0" presId="urn:microsoft.com/office/officeart/2005/8/layout/vList2"/>
    <dgm:cxn modelId="{DF69508B-D214-4DBC-BC04-99EE83C4B359}" srcId="{8453620E-414E-450F-9068-AE4624DBEE0E}" destId="{09E61984-455B-4423-A296-52104DD22F7C}" srcOrd="7" destOrd="0" parTransId="{471AD7B8-1941-4F6D-BB6E-6730B9BFAB2A}" sibTransId="{F9964F2A-67B9-46E7-A3F2-3C30FC9AC5C6}"/>
    <dgm:cxn modelId="{70683B8F-C0DA-42C5-A627-AF06CC9F2527}" srcId="{8453620E-414E-450F-9068-AE4624DBEE0E}" destId="{6CF67B0D-FC49-424A-A0C1-8FD7E1D6B582}" srcOrd="4" destOrd="0" parTransId="{AD1A2E77-6BF3-4224-B67D-07578E4C776D}" sibTransId="{D0D88464-3DD8-4BC2-AEBB-67C59C6B93A4}"/>
    <dgm:cxn modelId="{40306C98-E1F9-448D-AE2C-4C5A96139C2A}" srcId="{8453620E-414E-450F-9068-AE4624DBEE0E}" destId="{120CAC60-3EF1-4A0F-B1C6-1445710BF1D8}" srcOrd="8" destOrd="0" parTransId="{8971545E-30EC-4C05-ACDF-E2E61B02C78B}" sibTransId="{0DDE798C-FB03-4BAE-AC22-B67C7A6A7A70}"/>
    <dgm:cxn modelId="{3A44089F-07B0-4441-92DA-CD47CF3C3EFA}" srcId="{8453620E-414E-450F-9068-AE4624DBEE0E}" destId="{B9BE66A0-BE76-41C1-9AD7-8556162AFD99}" srcOrd="1" destOrd="0" parTransId="{DCEA8505-4A08-4FE8-8E79-8594341A0C0B}" sibTransId="{AC1155D7-81F9-4977-80DE-64107B6E8E05}"/>
    <dgm:cxn modelId="{28AEBEA3-4C3C-41CA-A946-AB067902D0F8}" srcId="{8453620E-414E-450F-9068-AE4624DBEE0E}" destId="{DC410D3A-9404-425A-943B-F3CC9107C848}" srcOrd="3" destOrd="0" parTransId="{FF39BD6D-09A4-450F-9C69-6B2818F2F213}" sibTransId="{CFA12731-A5A4-44A3-B5EF-6EDEAED3229C}"/>
    <dgm:cxn modelId="{37B68BAD-3D17-4227-B083-10CFD25A845D}" srcId="{8453620E-414E-450F-9068-AE4624DBEE0E}" destId="{202908D9-2A34-4985-8523-F76F742A0B7F}" srcOrd="6" destOrd="0" parTransId="{7C37C3BD-8109-483A-91B1-C3A6A97C416A}" sibTransId="{2FC1D2A2-9E25-4A6C-81B1-7B98DF41F014}"/>
    <dgm:cxn modelId="{D5ABB7AE-3B24-494F-9DD1-C1D2C490062E}" srcId="{8453620E-414E-450F-9068-AE4624DBEE0E}" destId="{6A239FE3-107A-8046-B1E9-C658F0A59EBB}" srcOrd="11" destOrd="0" parTransId="{80F17C66-378B-6541-9950-EC845539CDB4}" sibTransId="{7F07B214-C53B-6946-AA10-4DAE9ABA5AF5}"/>
    <dgm:cxn modelId="{B23FF0CC-F76B-C648-90B2-74912ACF5FDF}" type="presOf" srcId="{7063F731-A46C-4080-BC7B-88FCDEB7F849}" destId="{11B676E6-36B2-E34A-9B6B-0023A888D95F}" srcOrd="0" destOrd="0" presId="urn:microsoft.com/office/officeart/2005/8/layout/vList2"/>
    <dgm:cxn modelId="{F05B63D5-D071-7444-A680-B59F875B77A5}" type="presOf" srcId="{F83C477A-7682-499A-8028-C5B7E862005B}" destId="{24BC5F9B-6D9A-7D46-9B72-214A0DB2074A}" srcOrd="0" destOrd="0" presId="urn:microsoft.com/office/officeart/2005/8/layout/vList2"/>
    <dgm:cxn modelId="{848D1DDE-E2B0-FF48-B45E-ECF65B92AB73}" type="presOf" srcId="{6A239FE3-107A-8046-B1E9-C658F0A59EBB}" destId="{736A2DB5-6A71-EA47-A985-DA8CFA2AFD3D}" srcOrd="0" destOrd="0" presId="urn:microsoft.com/office/officeart/2005/8/layout/vList2"/>
    <dgm:cxn modelId="{2D5C4DE7-6E3D-2E4E-B00A-37C7F717E7E8}" type="presOf" srcId="{B496894E-4E31-8A41-BECD-2124CF0D2475}" destId="{67D944E3-BA49-FC4D-90FC-B5E0105D8507}" srcOrd="0" destOrd="0" presId="urn:microsoft.com/office/officeart/2005/8/layout/vList2"/>
    <dgm:cxn modelId="{CBF162EB-0961-3645-8C36-4EF90615A5A8}" type="presOf" srcId="{202908D9-2A34-4985-8523-F76F742A0B7F}" destId="{68FE2347-656D-A541-8E55-D770F29929BC}" srcOrd="0" destOrd="0" presId="urn:microsoft.com/office/officeart/2005/8/layout/vList2"/>
    <dgm:cxn modelId="{FF1C6BEB-05E0-7D48-962A-6317F022F7AC}" srcId="{8453620E-414E-450F-9068-AE4624DBEE0E}" destId="{B496894E-4E31-8A41-BECD-2124CF0D2475}" srcOrd="12" destOrd="0" parTransId="{25D39BF8-2A62-0847-816D-42A361CEB411}" sibTransId="{014820FE-1E25-A845-827C-4E94DEAF1893}"/>
    <dgm:cxn modelId="{7E91D4F9-E908-CD43-A24E-A333545227DE}" type="presParOf" srcId="{67995567-B93F-4E4C-B067-584FAEACE672}" destId="{24BC5F9B-6D9A-7D46-9B72-214A0DB2074A}" srcOrd="0" destOrd="0" presId="urn:microsoft.com/office/officeart/2005/8/layout/vList2"/>
    <dgm:cxn modelId="{3593BEC2-B7AF-634D-88E2-58E1C2705AAF}" type="presParOf" srcId="{67995567-B93F-4E4C-B067-584FAEACE672}" destId="{88494C3D-2C36-A342-93F2-DC2B513C3015}" srcOrd="1" destOrd="0" presId="urn:microsoft.com/office/officeart/2005/8/layout/vList2"/>
    <dgm:cxn modelId="{576B9895-6892-C743-AE1A-E354512E8DFC}" type="presParOf" srcId="{67995567-B93F-4E4C-B067-584FAEACE672}" destId="{8889E5F0-7575-DE4C-8F46-CCBC5C388413}" srcOrd="2" destOrd="0" presId="urn:microsoft.com/office/officeart/2005/8/layout/vList2"/>
    <dgm:cxn modelId="{E7FD3519-7CE3-594D-A892-23789979AF4E}" type="presParOf" srcId="{67995567-B93F-4E4C-B067-584FAEACE672}" destId="{00B5CCF9-C9AD-DD43-B139-0E7EF19C25A3}" srcOrd="3" destOrd="0" presId="urn:microsoft.com/office/officeart/2005/8/layout/vList2"/>
    <dgm:cxn modelId="{9A3AD8C2-CB81-8149-AC57-DAB8E0863C09}" type="presParOf" srcId="{67995567-B93F-4E4C-B067-584FAEACE672}" destId="{11B676E6-36B2-E34A-9B6B-0023A888D95F}" srcOrd="4" destOrd="0" presId="urn:microsoft.com/office/officeart/2005/8/layout/vList2"/>
    <dgm:cxn modelId="{E51D860F-446D-A246-8AA5-DFD35576EF62}" type="presParOf" srcId="{67995567-B93F-4E4C-B067-584FAEACE672}" destId="{F1572A13-9FF7-E843-9D36-BA1520FC5044}" srcOrd="5" destOrd="0" presId="urn:microsoft.com/office/officeart/2005/8/layout/vList2"/>
    <dgm:cxn modelId="{27FBDF81-8D48-7D4C-9363-49C13AD8331F}" type="presParOf" srcId="{67995567-B93F-4E4C-B067-584FAEACE672}" destId="{A0E4EE4D-062A-9347-AF53-01320721FD59}" srcOrd="6" destOrd="0" presId="urn:microsoft.com/office/officeart/2005/8/layout/vList2"/>
    <dgm:cxn modelId="{A63F765C-0E51-DC46-B966-2B9ED453DA46}" type="presParOf" srcId="{67995567-B93F-4E4C-B067-584FAEACE672}" destId="{680EA098-9FEC-B241-96D1-05EF48BB8B21}" srcOrd="7" destOrd="0" presId="urn:microsoft.com/office/officeart/2005/8/layout/vList2"/>
    <dgm:cxn modelId="{6F99E7C3-AB01-D842-B67E-1DC1C71FD903}" type="presParOf" srcId="{67995567-B93F-4E4C-B067-584FAEACE672}" destId="{E906773F-9186-144C-9E5F-5FF6B94ABB61}" srcOrd="8" destOrd="0" presId="urn:microsoft.com/office/officeart/2005/8/layout/vList2"/>
    <dgm:cxn modelId="{E596FAD3-9B31-4745-98E5-D8A34A7FA86B}" type="presParOf" srcId="{67995567-B93F-4E4C-B067-584FAEACE672}" destId="{095AD6F1-F3B6-2044-9F71-06ED94AD98A1}" srcOrd="9" destOrd="0" presId="urn:microsoft.com/office/officeart/2005/8/layout/vList2"/>
    <dgm:cxn modelId="{CC3BAF02-2531-7844-8B6F-1A15D4B49AD1}" type="presParOf" srcId="{67995567-B93F-4E4C-B067-584FAEACE672}" destId="{56A2B275-1F72-5843-B3DE-D5D77C0E6492}" srcOrd="10" destOrd="0" presId="urn:microsoft.com/office/officeart/2005/8/layout/vList2"/>
    <dgm:cxn modelId="{11EC2884-2632-D647-B53C-D6D15AD14A04}" type="presParOf" srcId="{67995567-B93F-4E4C-B067-584FAEACE672}" destId="{5398A4A3-837F-424A-A6B0-E754F063C1FD}" srcOrd="11" destOrd="0" presId="urn:microsoft.com/office/officeart/2005/8/layout/vList2"/>
    <dgm:cxn modelId="{8FABD2E9-5D6E-2846-9E89-41656BCECD07}" type="presParOf" srcId="{67995567-B93F-4E4C-B067-584FAEACE672}" destId="{68FE2347-656D-A541-8E55-D770F29929BC}" srcOrd="12" destOrd="0" presId="urn:microsoft.com/office/officeart/2005/8/layout/vList2"/>
    <dgm:cxn modelId="{DBADF9A4-CE5F-C64B-B6B5-EC5C8792153B}" type="presParOf" srcId="{67995567-B93F-4E4C-B067-584FAEACE672}" destId="{283A7CDC-4B96-094D-A057-B83A073AA51A}" srcOrd="13" destOrd="0" presId="urn:microsoft.com/office/officeart/2005/8/layout/vList2"/>
    <dgm:cxn modelId="{A62DE2D4-A999-ED40-9545-2F2CEC33DE3F}" type="presParOf" srcId="{67995567-B93F-4E4C-B067-584FAEACE672}" destId="{B2E110CC-EAE6-2846-B5A9-EDF2310D48AB}" srcOrd="14" destOrd="0" presId="urn:microsoft.com/office/officeart/2005/8/layout/vList2"/>
    <dgm:cxn modelId="{276AFA13-9A96-0849-B0DC-8E0F6E97E870}" type="presParOf" srcId="{67995567-B93F-4E4C-B067-584FAEACE672}" destId="{8BB49088-E1EF-4548-A724-CAFDC6927F50}" srcOrd="15" destOrd="0" presId="urn:microsoft.com/office/officeart/2005/8/layout/vList2"/>
    <dgm:cxn modelId="{28E0E48E-360B-2D4C-BB05-1D852347756B}" type="presParOf" srcId="{67995567-B93F-4E4C-B067-584FAEACE672}" destId="{AFA0A1DF-339D-6A40-A02C-E2FD08374E3A}" srcOrd="16" destOrd="0" presId="urn:microsoft.com/office/officeart/2005/8/layout/vList2"/>
    <dgm:cxn modelId="{846EC0A4-6591-8244-8170-BCFDDA1A06EC}" type="presParOf" srcId="{67995567-B93F-4E4C-B067-584FAEACE672}" destId="{56608231-5E85-C541-8635-F97AF22E36A9}" srcOrd="17" destOrd="0" presId="urn:microsoft.com/office/officeart/2005/8/layout/vList2"/>
    <dgm:cxn modelId="{A5171E91-CE36-8149-A6A7-14C1BA24DDE1}" type="presParOf" srcId="{67995567-B93F-4E4C-B067-584FAEACE672}" destId="{81305393-CB38-5A4C-9A33-3A5F360DD86C}" srcOrd="18" destOrd="0" presId="urn:microsoft.com/office/officeart/2005/8/layout/vList2"/>
    <dgm:cxn modelId="{407F2976-ADB0-3143-8115-C81658789BA7}" type="presParOf" srcId="{67995567-B93F-4E4C-B067-584FAEACE672}" destId="{700D2B44-F87D-BC4C-95E2-6F4A77416444}" srcOrd="19" destOrd="0" presId="urn:microsoft.com/office/officeart/2005/8/layout/vList2"/>
    <dgm:cxn modelId="{592FB88A-F891-6C43-96E7-1E106F493EB9}" type="presParOf" srcId="{67995567-B93F-4E4C-B067-584FAEACE672}" destId="{A31F6811-E71C-2744-98CB-D6CF358CDFFE}" srcOrd="20" destOrd="0" presId="urn:microsoft.com/office/officeart/2005/8/layout/vList2"/>
    <dgm:cxn modelId="{17F42ADE-BAA0-9749-9D60-B35B7D3E0D44}" type="presParOf" srcId="{67995567-B93F-4E4C-B067-584FAEACE672}" destId="{BB061B0F-C21A-9B41-A916-84A8B0BA912B}" srcOrd="21" destOrd="0" presId="urn:microsoft.com/office/officeart/2005/8/layout/vList2"/>
    <dgm:cxn modelId="{97BC6299-EA31-4D45-9AB0-2B1D12627790}" type="presParOf" srcId="{67995567-B93F-4E4C-B067-584FAEACE672}" destId="{736A2DB5-6A71-EA47-A985-DA8CFA2AFD3D}" srcOrd="22" destOrd="0" presId="urn:microsoft.com/office/officeart/2005/8/layout/vList2"/>
    <dgm:cxn modelId="{7BF18066-3AB9-D142-9A85-73765F6123B2}" type="presParOf" srcId="{67995567-B93F-4E4C-B067-584FAEACE672}" destId="{EBC85BF8-31E8-E449-B826-67E18A786012}" srcOrd="23" destOrd="0" presId="urn:microsoft.com/office/officeart/2005/8/layout/vList2"/>
    <dgm:cxn modelId="{428A344B-638E-D248-B738-183A15D69AC8}" type="presParOf" srcId="{67995567-B93F-4E4C-B067-584FAEACE672}" destId="{67D944E3-BA49-FC4D-90FC-B5E0105D8507}"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E1DF84D-2A0F-44A6-94CA-3A11A38854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4D18E4-DEE8-42FC-B6A2-A21264B856D6}">
      <dgm:prSet/>
      <dgm:spPr/>
      <dgm:t>
        <a:bodyPr/>
        <a:lstStyle/>
        <a:p>
          <a:r>
            <a:rPr lang="en-US"/>
            <a:t>MonkeyLearn Blog (2019) </a:t>
          </a:r>
          <a:r>
            <a:rPr lang="en-US" i="1"/>
            <a:t>Understanding TF-ID: A simple introduction</a:t>
          </a:r>
          <a:r>
            <a:rPr lang="en-US"/>
            <a:t>, </a:t>
          </a:r>
          <a:r>
            <a:rPr lang="en-US" i="1"/>
            <a:t>MonkeyLearn Blog</a:t>
          </a:r>
          <a:r>
            <a:rPr lang="en-US"/>
            <a:t>. Available at: https://monkeylearn.com/blog/what-is-tf-idf/ (Accessed: 23 December 2023). </a:t>
          </a:r>
        </a:p>
      </dgm:t>
    </dgm:pt>
    <dgm:pt modelId="{849358E6-FEF7-4A78-9C3E-F68564037199}" type="parTrans" cxnId="{B33B9479-C894-42B9-B447-043C674D5BFB}">
      <dgm:prSet/>
      <dgm:spPr/>
      <dgm:t>
        <a:bodyPr/>
        <a:lstStyle/>
        <a:p>
          <a:endParaRPr lang="en-US"/>
        </a:p>
      </dgm:t>
    </dgm:pt>
    <dgm:pt modelId="{698A45E2-A6C8-42A8-AB47-23AA52FA3D84}" type="sibTrans" cxnId="{B33B9479-C894-42B9-B447-043C674D5BFB}">
      <dgm:prSet/>
      <dgm:spPr/>
      <dgm:t>
        <a:bodyPr/>
        <a:lstStyle/>
        <a:p>
          <a:endParaRPr lang="en-US"/>
        </a:p>
      </dgm:t>
    </dgm:pt>
    <dgm:pt modelId="{A85843F3-D413-4FE5-9D33-CB62352EE316}">
      <dgm:prSet/>
      <dgm:spPr/>
      <dgm:t>
        <a:bodyPr/>
        <a:lstStyle/>
        <a:p>
          <a:r>
            <a:rPr lang="en-US"/>
            <a:t>Author: Fatih Karabiber Ph.D. in Computer Engineering </a:t>
          </a:r>
          <a:r>
            <a:rPr lang="en-US" i="1"/>
            <a:t>et al.</a:t>
          </a:r>
          <a:r>
            <a:rPr lang="en-US"/>
            <a:t> (2017) </a:t>
          </a:r>
          <a:r>
            <a:rPr lang="en-US" i="1"/>
            <a:t>TF-idf - term frequency-inverse document frequency</a:t>
          </a:r>
          <a:r>
            <a:rPr lang="en-US"/>
            <a:t>, </a:t>
          </a:r>
          <a:r>
            <a:rPr lang="en-US" i="1"/>
            <a:t>Learn Data Science - Tutorials, Books, Courses, and More</a:t>
          </a:r>
          <a:r>
            <a:rPr lang="en-US"/>
            <a:t>. Available at: https://www.learndatasci.com/glossary/tf-idf-term-frequency-inverse-document-frequency/#:~:text=Using%20scikit%2Dlearn-,What%20is%20TF%2DIDF%3F,%2C%20relative%20to%20a%20corpus). (Accessed: 23 December 2023). </a:t>
          </a:r>
        </a:p>
      </dgm:t>
    </dgm:pt>
    <dgm:pt modelId="{AE70ED22-EC47-4225-BB5B-CE5CC4824B6E}" type="parTrans" cxnId="{8E622AE0-A1D6-4ADB-BB33-8D7E7F5B8DAD}">
      <dgm:prSet/>
      <dgm:spPr/>
      <dgm:t>
        <a:bodyPr/>
        <a:lstStyle/>
        <a:p>
          <a:endParaRPr lang="en-US"/>
        </a:p>
      </dgm:t>
    </dgm:pt>
    <dgm:pt modelId="{A2D40FE9-37CD-45E6-BC5A-AEB0D69748FB}" type="sibTrans" cxnId="{8E622AE0-A1D6-4ADB-BB33-8D7E7F5B8DAD}">
      <dgm:prSet/>
      <dgm:spPr/>
      <dgm:t>
        <a:bodyPr/>
        <a:lstStyle/>
        <a:p>
          <a:endParaRPr lang="en-US"/>
        </a:p>
      </dgm:t>
    </dgm:pt>
    <dgm:pt modelId="{3A75D8B1-BACF-4E82-A4AB-B1CA3CAE2E0B}">
      <dgm:prSet/>
      <dgm:spPr/>
      <dgm:t>
        <a:bodyPr/>
        <a:lstStyle/>
        <a:p>
          <a:r>
            <a:rPr lang="en-US"/>
            <a:t>PPT (2018) </a:t>
          </a:r>
          <a:r>
            <a:rPr lang="en-US" i="1"/>
            <a:t>Data Mining Approaches and methods</a:t>
          </a:r>
          <a:r>
            <a:rPr lang="en-US"/>
            <a:t>, </a:t>
          </a:r>
          <a:r>
            <a:rPr lang="en-US" i="1"/>
            <a:t>PPT</a:t>
          </a:r>
          <a:r>
            <a:rPr lang="en-US"/>
            <a:t>. Available at: https://www.slideshare.net/sonangrai/data-mining-approaches-and-methods-108692929 (Accessed: 23 December 2023). </a:t>
          </a:r>
        </a:p>
      </dgm:t>
    </dgm:pt>
    <dgm:pt modelId="{5590046A-619F-4CAA-971C-7BFD3F40E8E3}" type="parTrans" cxnId="{976D85AE-7959-4F1D-B5EC-F5F106AA598D}">
      <dgm:prSet/>
      <dgm:spPr/>
      <dgm:t>
        <a:bodyPr/>
        <a:lstStyle/>
        <a:p>
          <a:endParaRPr lang="en-US"/>
        </a:p>
      </dgm:t>
    </dgm:pt>
    <dgm:pt modelId="{6930A961-C2F0-4648-944A-5345A153D715}" type="sibTrans" cxnId="{976D85AE-7959-4F1D-B5EC-F5F106AA598D}">
      <dgm:prSet/>
      <dgm:spPr/>
      <dgm:t>
        <a:bodyPr/>
        <a:lstStyle/>
        <a:p>
          <a:endParaRPr lang="en-US"/>
        </a:p>
      </dgm:t>
    </dgm:pt>
    <dgm:pt modelId="{A5D944BC-8056-4E28-83BC-395FF24D4517}">
      <dgm:prSet/>
      <dgm:spPr/>
      <dgm:t>
        <a:bodyPr/>
        <a:lstStyle/>
        <a:p>
          <a:r>
            <a:rPr lang="en-US"/>
            <a:t>Simplilearn (2023) </a:t>
          </a:r>
          <a:r>
            <a:rPr lang="en-US" i="1"/>
            <a:t>Types of data mining techniques: Simplilearn</a:t>
          </a:r>
          <a:r>
            <a:rPr lang="en-US"/>
            <a:t>, </a:t>
          </a:r>
          <a:r>
            <a:rPr lang="en-US" i="1"/>
            <a:t>Simplilearn.com</a:t>
          </a:r>
          <a:r>
            <a:rPr lang="en-US"/>
            <a:t>. Available at: https://www.simplilearn.com/types-of-data-mining-techniques-article (Accessed: 23 December 2023). </a:t>
          </a:r>
        </a:p>
      </dgm:t>
    </dgm:pt>
    <dgm:pt modelId="{003EA33B-9BEA-4813-A99B-BF3E1D3E86BE}" type="parTrans" cxnId="{CBB40EA9-51CC-48A0-8208-879F73A7FF78}">
      <dgm:prSet/>
      <dgm:spPr/>
      <dgm:t>
        <a:bodyPr/>
        <a:lstStyle/>
        <a:p>
          <a:endParaRPr lang="en-US"/>
        </a:p>
      </dgm:t>
    </dgm:pt>
    <dgm:pt modelId="{82A34AD8-125A-4D18-8CD0-A82FD2FDA206}" type="sibTrans" cxnId="{CBB40EA9-51CC-48A0-8208-879F73A7FF78}">
      <dgm:prSet/>
      <dgm:spPr/>
      <dgm:t>
        <a:bodyPr/>
        <a:lstStyle/>
        <a:p>
          <a:endParaRPr lang="en-US"/>
        </a:p>
      </dgm:t>
    </dgm:pt>
    <dgm:pt modelId="{F5C856B1-9A9F-4123-AC95-1447DFC7BF38}">
      <dgm:prSet/>
      <dgm:spPr/>
      <dgm:t>
        <a:bodyPr/>
        <a:lstStyle/>
        <a:p>
          <a:r>
            <a:rPr lang="en-US"/>
            <a:t>Vyas, K. (2023) </a:t>
          </a:r>
          <a:r>
            <a:rPr lang="en-US" i="1"/>
            <a:t>Data Mining: 6 essential techniques</a:t>
          </a:r>
          <a:r>
            <a:rPr lang="en-US"/>
            <a:t>, </a:t>
          </a:r>
          <a:r>
            <a:rPr lang="en-US" i="1"/>
            <a:t>Datamation</a:t>
          </a:r>
          <a:r>
            <a:rPr lang="en-US"/>
            <a:t>. Available at: https://www.datamation.com/big-data/data-mining-techniques/ (Accessed: 23 December 2023).</a:t>
          </a:r>
        </a:p>
      </dgm:t>
    </dgm:pt>
    <dgm:pt modelId="{91FA6AB0-C8EF-413B-A5B7-4D2D1733A3C1}" type="parTrans" cxnId="{6F0401F7-6405-498F-890B-B15E44B46C87}">
      <dgm:prSet/>
      <dgm:spPr/>
      <dgm:t>
        <a:bodyPr/>
        <a:lstStyle/>
        <a:p>
          <a:endParaRPr lang="en-US"/>
        </a:p>
      </dgm:t>
    </dgm:pt>
    <dgm:pt modelId="{390E3407-F929-4214-ABA0-F014DF5C37FA}" type="sibTrans" cxnId="{6F0401F7-6405-498F-890B-B15E44B46C87}">
      <dgm:prSet/>
      <dgm:spPr/>
      <dgm:t>
        <a:bodyPr/>
        <a:lstStyle/>
        <a:p>
          <a:endParaRPr lang="en-US"/>
        </a:p>
      </dgm:t>
    </dgm:pt>
    <dgm:pt modelId="{5765E1C8-A206-436E-92ED-E4C7C475F686}">
      <dgm:prSet/>
      <dgm:spPr/>
      <dgm:t>
        <a:bodyPr/>
        <a:lstStyle/>
        <a:p>
          <a:r>
            <a:rPr lang="en-US" dirty="0" err="1"/>
            <a:t>upGrad</a:t>
          </a:r>
          <a:r>
            <a:rPr lang="en-US" dirty="0"/>
            <a:t> blog (2018) </a:t>
          </a:r>
          <a:r>
            <a:rPr lang="en-US" i="1" dirty="0"/>
            <a:t>Top 10 most common data mining algorithms you should know</a:t>
          </a:r>
          <a:r>
            <a:rPr lang="en-US" dirty="0"/>
            <a:t>, </a:t>
          </a:r>
          <a:r>
            <a:rPr lang="en-US" i="1" dirty="0" err="1"/>
            <a:t>upGrad</a:t>
          </a:r>
          <a:r>
            <a:rPr lang="en-US" i="1" dirty="0"/>
            <a:t> blog</a:t>
          </a:r>
          <a:r>
            <a:rPr lang="en-US" dirty="0"/>
            <a:t>. Available at: https://</a:t>
          </a:r>
          <a:r>
            <a:rPr lang="en-US" dirty="0" err="1"/>
            <a:t>www.upgrad.com</a:t>
          </a:r>
          <a:r>
            <a:rPr lang="en-US" dirty="0"/>
            <a:t>/blog/common-data-mining-algorithms/ (Accessed: 23 December 2023). </a:t>
          </a:r>
        </a:p>
      </dgm:t>
    </dgm:pt>
    <dgm:pt modelId="{690598A7-0FF2-45EF-AC93-54D7F213E7BF}" type="parTrans" cxnId="{3CD7C32F-1990-4EA2-B163-97DB8CE88DCA}">
      <dgm:prSet/>
      <dgm:spPr/>
      <dgm:t>
        <a:bodyPr/>
        <a:lstStyle/>
        <a:p>
          <a:endParaRPr lang="en-US"/>
        </a:p>
      </dgm:t>
    </dgm:pt>
    <dgm:pt modelId="{1301F649-7EC6-44CC-A21E-BBF0EB9A2CEC}" type="sibTrans" cxnId="{3CD7C32F-1990-4EA2-B163-97DB8CE88DCA}">
      <dgm:prSet/>
      <dgm:spPr/>
      <dgm:t>
        <a:bodyPr/>
        <a:lstStyle/>
        <a:p>
          <a:endParaRPr lang="en-US"/>
        </a:p>
      </dgm:t>
    </dgm:pt>
    <dgm:pt modelId="{4B6E56E3-C749-E64D-930F-9316D97C0803}">
      <dgm:prSet/>
      <dgm:spPr/>
      <dgm:t>
        <a:bodyPr/>
        <a:lstStyle/>
        <a:p>
          <a:r>
            <a:rPr lang="en-US" dirty="0"/>
            <a:t>Stedman, C. and Hughes, A. (2021) </a:t>
          </a:r>
          <a:r>
            <a:rPr lang="en-US" i="1" dirty="0"/>
            <a:t>What is data mining?</a:t>
          </a:r>
          <a:r>
            <a:rPr lang="en-US" dirty="0"/>
            <a:t>, </a:t>
          </a:r>
          <a:r>
            <a:rPr lang="en-US" i="1" dirty="0"/>
            <a:t>Business Analytics</a:t>
          </a:r>
          <a:r>
            <a:rPr lang="en-US" dirty="0"/>
            <a:t>. Available at: https://</a:t>
          </a:r>
          <a:r>
            <a:rPr lang="en-US" dirty="0" err="1"/>
            <a:t>www.techtarget.com</a:t>
          </a:r>
          <a:r>
            <a:rPr lang="en-US" dirty="0"/>
            <a:t>/</a:t>
          </a:r>
          <a:r>
            <a:rPr lang="en-US" dirty="0" err="1"/>
            <a:t>searchbusinessanalytics</a:t>
          </a:r>
          <a:r>
            <a:rPr lang="en-US" dirty="0"/>
            <a:t>/definition/data-mining#:~:text=Data%20mining%20is%20the%20process,make%20more%2Dinformed%20business%20decisions. (Accessed: 23 December 2023). </a:t>
          </a:r>
        </a:p>
      </dgm:t>
    </dgm:pt>
    <dgm:pt modelId="{79352322-6A68-7943-96A6-D263279AD354}" type="parTrans" cxnId="{95AA050D-6E71-B045-8D07-942D8717B8F4}">
      <dgm:prSet/>
      <dgm:spPr/>
      <dgm:t>
        <a:bodyPr/>
        <a:lstStyle/>
        <a:p>
          <a:endParaRPr lang="en-US"/>
        </a:p>
      </dgm:t>
    </dgm:pt>
    <dgm:pt modelId="{BE9CE25A-BE25-F940-8E9D-1A68708AD914}" type="sibTrans" cxnId="{95AA050D-6E71-B045-8D07-942D8717B8F4}">
      <dgm:prSet/>
      <dgm:spPr/>
      <dgm:t>
        <a:bodyPr/>
        <a:lstStyle/>
        <a:p>
          <a:endParaRPr lang="en-US"/>
        </a:p>
      </dgm:t>
    </dgm:pt>
    <dgm:pt modelId="{A96B63C9-DCDC-E549-9536-DC0056E81D9B}">
      <dgm:prSet/>
      <dgm:spPr/>
      <dgm:t>
        <a:bodyPr/>
        <a:lstStyle/>
        <a:p>
          <a:r>
            <a:rPr lang="en-US"/>
            <a:t>Center, H.M.N.R. </a:t>
          </a:r>
          <a:r>
            <a:rPr lang="en-US" i="1"/>
            <a:t>et al.</a:t>
          </a:r>
          <a:r>
            <a:rPr lang="en-US"/>
            <a:t> (2000) </a:t>
          </a:r>
          <a:r>
            <a:rPr lang="en-US" i="1"/>
            <a:t>Theoretical frameworks for Data Mining</a:t>
          </a:r>
          <a:r>
            <a:rPr lang="en-US"/>
            <a:t>, </a:t>
          </a:r>
          <a:r>
            <a:rPr lang="en-US" i="1"/>
            <a:t>ACM SIGKDD Explorations Newsletter</a:t>
          </a:r>
          <a:r>
            <a:rPr lang="en-US"/>
            <a:t>. Available at: https://dl.acm.org/doi/10.1145/846183.846191 (Accessed: 23 December 2023). </a:t>
          </a:r>
        </a:p>
      </dgm:t>
    </dgm:pt>
    <dgm:pt modelId="{B16EC6EC-9D28-C346-BAA1-C37E8B068C2C}" type="parTrans" cxnId="{67E92E6B-95BE-064C-ADE1-44A4B63A9C16}">
      <dgm:prSet/>
      <dgm:spPr/>
      <dgm:t>
        <a:bodyPr/>
        <a:lstStyle/>
        <a:p>
          <a:endParaRPr lang="en-US"/>
        </a:p>
      </dgm:t>
    </dgm:pt>
    <dgm:pt modelId="{DD551E9A-19DD-AB40-B79B-DFD8EE225F5A}" type="sibTrans" cxnId="{67E92E6B-95BE-064C-ADE1-44A4B63A9C16}">
      <dgm:prSet/>
      <dgm:spPr/>
      <dgm:t>
        <a:bodyPr/>
        <a:lstStyle/>
        <a:p>
          <a:endParaRPr lang="en-US"/>
        </a:p>
      </dgm:t>
    </dgm:pt>
    <dgm:pt modelId="{835B991C-B2A2-9547-BE56-EB28514D445A}" type="pres">
      <dgm:prSet presAssocID="{7E1DF84D-2A0F-44A6-94CA-3A11A388544F}" presName="linear" presStyleCnt="0">
        <dgm:presLayoutVars>
          <dgm:animLvl val="lvl"/>
          <dgm:resizeHandles val="exact"/>
        </dgm:presLayoutVars>
      </dgm:prSet>
      <dgm:spPr/>
    </dgm:pt>
    <dgm:pt modelId="{4252747C-AC02-084D-8DE0-3A24E8CD0778}" type="pres">
      <dgm:prSet presAssocID="{084D18E4-DEE8-42FC-B6A2-A21264B856D6}" presName="parentText" presStyleLbl="node1" presStyleIdx="0" presStyleCnt="8">
        <dgm:presLayoutVars>
          <dgm:chMax val="0"/>
          <dgm:bulletEnabled val="1"/>
        </dgm:presLayoutVars>
      </dgm:prSet>
      <dgm:spPr/>
    </dgm:pt>
    <dgm:pt modelId="{8EE295A2-FBDC-1F42-8548-6BA0BF66D5FF}" type="pres">
      <dgm:prSet presAssocID="{698A45E2-A6C8-42A8-AB47-23AA52FA3D84}" presName="spacer" presStyleCnt="0"/>
      <dgm:spPr/>
    </dgm:pt>
    <dgm:pt modelId="{00AC0D71-6629-5C4F-A54F-ABF5F51F4674}" type="pres">
      <dgm:prSet presAssocID="{A85843F3-D413-4FE5-9D33-CB62352EE316}" presName="parentText" presStyleLbl="node1" presStyleIdx="1" presStyleCnt="8">
        <dgm:presLayoutVars>
          <dgm:chMax val="0"/>
          <dgm:bulletEnabled val="1"/>
        </dgm:presLayoutVars>
      </dgm:prSet>
      <dgm:spPr/>
    </dgm:pt>
    <dgm:pt modelId="{83F0ACCD-5145-5B46-8AC1-565E615F9788}" type="pres">
      <dgm:prSet presAssocID="{A2D40FE9-37CD-45E6-BC5A-AEB0D69748FB}" presName="spacer" presStyleCnt="0"/>
      <dgm:spPr/>
    </dgm:pt>
    <dgm:pt modelId="{F18BE846-E285-A44F-BD1B-2967D710606C}" type="pres">
      <dgm:prSet presAssocID="{3A75D8B1-BACF-4E82-A4AB-B1CA3CAE2E0B}" presName="parentText" presStyleLbl="node1" presStyleIdx="2" presStyleCnt="8">
        <dgm:presLayoutVars>
          <dgm:chMax val="0"/>
          <dgm:bulletEnabled val="1"/>
        </dgm:presLayoutVars>
      </dgm:prSet>
      <dgm:spPr/>
    </dgm:pt>
    <dgm:pt modelId="{40E402EE-6E48-0F43-A54C-48913B0B2462}" type="pres">
      <dgm:prSet presAssocID="{6930A961-C2F0-4648-944A-5345A153D715}" presName="spacer" presStyleCnt="0"/>
      <dgm:spPr/>
    </dgm:pt>
    <dgm:pt modelId="{013B4D65-8577-B049-B7C4-AA9479CE1697}" type="pres">
      <dgm:prSet presAssocID="{A5D944BC-8056-4E28-83BC-395FF24D4517}" presName="parentText" presStyleLbl="node1" presStyleIdx="3" presStyleCnt="8">
        <dgm:presLayoutVars>
          <dgm:chMax val="0"/>
          <dgm:bulletEnabled val="1"/>
        </dgm:presLayoutVars>
      </dgm:prSet>
      <dgm:spPr/>
    </dgm:pt>
    <dgm:pt modelId="{852A4EC5-4071-2240-8F94-707841BB2F1F}" type="pres">
      <dgm:prSet presAssocID="{82A34AD8-125A-4D18-8CD0-A82FD2FDA206}" presName="spacer" presStyleCnt="0"/>
      <dgm:spPr/>
    </dgm:pt>
    <dgm:pt modelId="{E3175848-8FC3-264B-B06D-B3519C356F55}" type="pres">
      <dgm:prSet presAssocID="{F5C856B1-9A9F-4123-AC95-1447DFC7BF38}" presName="parentText" presStyleLbl="node1" presStyleIdx="4" presStyleCnt="8">
        <dgm:presLayoutVars>
          <dgm:chMax val="0"/>
          <dgm:bulletEnabled val="1"/>
        </dgm:presLayoutVars>
      </dgm:prSet>
      <dgm:spPr/>
    </dgm:pt>
    <dgm:pt modelId="{1E63DEB8-9915-2241-8ACD-D5401BB95A88}" type="pres">
      <dgm:prSet presAssocID="{390E3407-F929-4214-ABA0-F014DF5C37FA}" presName="spacer" presStyleCnt="0"/>
      <dgm:spPr/>
    </dgm:pt>
    <dgm:pt modelId="{94E70153-298B-044A-A453-B9CC3733E988}" type="pres">
      <dgm:prSet presAssocID="{5765E1C8-A206-436E-92ED-E4C7C475F686}" presName="parentText" presStyleLbl="node1" presStyleIdx="5" presStyleCnt="8">
        <dgm:presLayoutVars>
          <dgm:chMax val="0"/>
          <dgm:bulletEnabled val="1"/>
        </dgm:presLayoutVars>
      </dgm:prSet>
      <dgm:spPr/>
    </dgm:pt>
    <dgm:pt modelId="{96F256B5-5953-2345-862F-188EE50116E2}" type="pres">
      <dgm:prSet presAssocID="{1301F649-7EC6-44CC-A21E-BBF0EB9A2CEC}" presName="spacer" presStyleCnt="0"/>
      <dgm:spPr/>
    </dgm:pt>
    <dgm:pt modelId="{23CAB01F-DB8E-1640-AACD-DF24FAE0DA28}" type="pres">
      <dgm:prSet presAssocID="{4B6E56E3-C749-E64D-930F-9316D97C0803}" presName="parentText" presStyleLbl="node1" presStyleIdx="6" presStyleCnt="8">
        <dgm:presLayoutVars>
          <dgm:chMax val="0"/>
          <dgm:bulletEnabled val="1"/>
        </dgm:presLayoutVars>
      </dgm:prSet>
      <dgm:spPr/>
    </dgm:pt>
    <dgm:pt modelId="{12275D2D-88D5-194F-BBB7-9BB71A12F08A}" type="pres">
      <dgm:prSet presAssocID="{BE9CE25A-BE25-F940-8E9D-1A68708AD914}" presName="spacer" presStyleCnt="0"/>
      <dgm:spPr/>
    </dgm:pt>
    <dgm:pt modelId="{B0C155D1-601C-8948-B110-515E18984812}" type="pres">
      <dgm:prSet presAssocID="{A96B63C9-DCDC-E549-9536-DC0056E81D9B}" presName="parentText" presStyleLbl="node1" presStyleIdx="7" presStyleCnt="8">
        <dgm:presLayoutVars>
          <dgm:chMax val="0"/>
          <dgm:bulletEnabled val="1"/>
        </dgm:presLayoutVars>
      </dgm:prSet>
      <dgm:spPr/>
    </dgm:pt>
  </dgm:ptLst>
  <dgm:cxnLst>
    <dgm:cxn modelId="{800BFD08-A1FB-2D45-BFC0-631555EDDC70}" type="presOf" srcId="{A5D944BC-8056-4E28-83BC-395FF24D4517}" destId="{013B4D65-8577-B049-B7C4-AA9479CE1697}" srcOrd="0" destOrd="0" presId="urn:microsoft.com/office/officeart/2005/8/layout/vList2"/>
    <dgm:cxn modelId="{95AA050D-6E71-B045-8D07-942D8717B8F4}" srcId="{7E1DF84D-2A0F-44A6-94CA-3A11A388544F}" destId="{4B6E56E3-C749-E64D-930F-9316D97C0803}" srcOrd="6" destOrd="0" parTransId="{79352322-6A68-7943-96A6-D263279AD354}" sibTransId="{BE9CE25A-BE25-F940-8E9D-1A68708AD914}"/>
    <dgm:cxn modelId="{AA9EA70D-C45F-344C-BEE5-94F2EA0D2C43}" type="presOf" srcId="{5765E1C8-A206-436E-92ED-E4C7C475F686}" destId="{94E70153-298B-044A-A453-B9CC3733E988}" srcOrd="0" destOrd="0" presId="urn:microsoft.com/office/officeart/2005/8/layout/vList2"/>
    <dgm:cxn modelId="{77537D17-2C94-3947-A34B-3F51B2E3D896}" type="presOf" srcId="{7E1DF84D-2A0F-44A6-94CA-3A11A388544F}" destId="{835B991C-B2A2-9547-BE56-EB28514D445A}" srcOrd="0" destOrd="0" presId="urn:microsoft.com/office/officeart/2005/8/layout/vList2"/>
    <dgm:cxn modelId="{3CD7C32F-1990-4EA2-B163-97DB8CE88DCA}" srcId="{7E1DF84D-2A0F-44A6-94CA-3A11A388544F}" destId="{5765E1C8-A206-436E-92ED-E4C7C475F686}" srcOrd="5" destOrd="0" parTransId="{690598A7-0FF2-45EF-AC93-54D7F213E7BF}" sibTransId="{1301F649-7EC6-44CC-A21E-BBF0EB9A2CEC}"/>
    <dgm:cxn modelId="{C22B833E-A615-D346-9664-E538F0D8F9C0}" type="presOf" srcId="{F5C856B1-9A9F-4123-AC95-1447DFC7BF38}" destId="{E3175848-8FC3-264B-B06D-B3519C356F55}" srcOrd="0" destOrd="0" presId="urn:microsoft.com/office/officeart/2005/8/layout/vList2"/>
    <dgm:cxn modelId="{204A6E5C-3DA8-ED44-8766-374A4AFCFBC7}" type="presOf" srcId="{A96B63C9-DCDC-E549-9536-DC0056E81D9B}" destId="{B0C155D1-601C-8948-B110-515E18984812}" srcOrd="0" destOrd="0" presId="urn:microsoft.com/office/officeart/2005/8/layout/vList2"/>
    <dgm:cxn modelId="{67E92E6B-95BE-064C-ADE1-44A4B63A9C16}" srcId="{7E1DF84D-2A0F-44A6-94CA-3A11A388544F}" destId="{A96B63C9-DCDC-E549-9536-DC0056E81D9B}" srcOrd="7" destOrd="0" parTransId="{B16EC6EC-9D28-C346-BAA1-C37E8B068C2C}" sibTransId="{DD551E9A-19DD-AB40-B79B-DFD8EE225F5A}"/>
    <dgm:cxn modelId="{A4CA6E76-DFBC-0548-9CC7-395FF99F29F9}" type="presOf" srcId="{3A75D8B1-BACF-4E82-A4AB-B1CA3CAE2E0B}" destId="{F18BE846-E285-A44F-BD1B-2967D710606C}" srcOrd="0" destOrd="0" presId="urn:microsoft.com/office/officeart/2005/8/layout/vList2"/>
    <dgm:cxn modelId="{B33B9479-C894-42B9-B447-043C674D5BFB}" srcId="{7E1DF84D-2A0F-44A6-94CA-3A11A388544F}" destId="{084D18E4-DEE8-42FC-B6A2-A21264B856D6}" srcOrd="0" destOrd="0" parTransId="{849358E6-FEF7-4A78-9C3E-F68564037199}" sibTransId="{698A45E2-A6C8-42A8-AB47-23AA52FA3D84}"/>
    <dgm:cxn modelId="{628C2B7B-48E3-4F4F-8EC1-BB862167E235}" type="presOf" srcId="{A85843F3-D413-4FE5-9D33-CB62352EE316}" destId="{00AC0D71-6629-5C4F-A54F-ABF5F51F4674}" srcOrd="0" destOrd="0" presId="urn:microsoft.com/office/officeart/2005/8/layout/vList2"/>
    <dgm:cxn modelId="{CBB40EA9-51CC-48A0-8208-879F73A7FF78}" srcId="{7E1DF84D-2A0F-44A6-94CA-3A11A388544F}" destId="{A5D944BC-8056-4E28-83BC-395FF24D4517}" srcOrd="3" destOrd="0" parTransId="{003EA33B-9BEA-4813-A99B-BF3E1D3E86BE}" sibTransId="{82A34AD8-125A-4D18-8CD0-A82FD2FDA206}"/>
    <dgm:cxn modelId="{976D85AE-7959-4F1D-B5EC-F5F106AA598D}" srcId="{7E1DF84D-2A0F-44A6-94CA-3A11A388544F}" destId="{3A75D8B1-BACF-4E82-A4AB-B1CA3CAE2E0B}" srcOrd="2" destOrd="0" parTransId="{5590046A-619F-4CAA-971C-7BFD3F40E8E3}" sibTransId="{6930A961-C2F0-4648-944A-5345A153D715}"/>
    <dgm:cxn modelId="{C27C5CDB-9BBE-AA4B-8E7A-19706B69AEE2}" type="presOf" srcId="{084D18E4-DEE8-42FC-B6A2-A21264B856D6}" destId="{4252747C-AC02-084D-8DE0-3A24E8CD0778}" srcOrd="0" destOrd="0" presId="urn:microsoft.com/office/officeart/2005/8/layout/vList2"/>
    <dgm:cxn modelId="{8E622AE0-A1D6-4ADB-BB33-8D7E7F5B8DAD}" srcId="{7E1DF84D-2A0F-44A6-94CA-3A11A388544F}" destId="{A85843F3-D413-4FE5-9D33-CB62352EE316}" srcOrd="1" destOrd="0" parTransId="{AE70ED22-EC47-4225-BB5B-CE5CC4824B6E}" sibTransId="{A2D40FE9-37CD-45E6-BC5A-AEB0D69748FB}"/>
    <dgm:cxn modelId="{A25483E3-2973-A641-B496-2E467E008FA5}" type="presOf" srcId="{4B6E56E3-C749-E64D-930F-9316D97C0803}" destId="{23CAB01F-DB8E-1640-AACD-DF24FAE0DA28}" srcOrd="0" destOrd="0" presId="urn:microsoft.com/office/officeart/2005/8/layout/vList2"/>
    <dgm:cxn modelId="{6F0401F7-6405-498F-890B-B15E44B46C87}" srcId="{7E1DF84D-2A0F-44A6-94CA-3A11A388544F}" destId="{F5C856B1-9A9F-4123-AC95-1447DFC7BF38}" srcOrd="4" destOrd="0" parTransId="{91FA6AB0-C8EF-413B-A5B7-4D2D1733A3C1}" sibTransId="{390E3407-F929-4214-ABA0-F014DF5C37FA}"/>
    <dgm:cxn modelId="{70AE0400-32E6-4A47-B5AB-398FDF13098D}" type="presParOf" srcId="{835B991C-B2A2-9547-BE56-EB28514D445A}" destId="{4252747C-AC02-084D-8DE0-3A24E8CD0778}" srcOrd="0" destOrd="0" presId="urn:microsoft.com/office/officeart/2005/8/layout/vList2"/>
    <dgm:cxn modelId="{A5FEE4DD-C875-5C41-B68A-E4B50782FC4E}" type="presParOf" srcId="{835B991C-B2A2-9547-BE56-EB28514D445A}" destId="{8EE295A2-FBDC-1F42-8548-6BA0BF66D5FF}" srcOrd="1" destOrd="0" presId="urn:microsoft.com/office/officeart/2005/8/layout/vList2"/>
    <dgm:cxn modelId="{F4499C42-A58F-C747-914A-DE76A2C88CF8}" type="presParOf" srcId="{835B991C-B2A2-9547-BE56-EB28514D445A}" destId="{00AC0D71-6629-5C4F-A54F-ABF5F51F4674}" srcOrd="2" destOrd="0" presId="urn:microsoft.com/office/officeart/2005/8/layout/vList2"/>
    <dgm:cxn modelId="{FAC9840F-6D59-424C-BA76-6F79A6E2C236}" type="presParOf" srcId="{835B991C-B2A2-9547-BE56-EB28514D445A}" destId="{83F0ACCD-5145-5B46-8AC1-565E615F9788}" srcOrd="3" destOrd="0" presId="urn:microsoft.com/office/officeart/2005/8/layout/vList2"/>
    <dgm:cxn modelId="{FED5803D-4234-694F-8FAA-4D0BD9C7F464}" type="presParOf" srcId="{835B991C-B2A2-9547-BE56-EB28514D445A}" destId="{F18BE846-E285-A44F-BD1B-2967D710606C}" srcOrd="4" destOrd="0" presId="urn:microsoft.com/office/officeart/2005/8/layout/vList2"/>
    <dgm:cxn modelId="{AA16FF18-3DD4-694F-99B5-FA5D86ABDC2D}" type="presParOf" srcId="{835B991C-B2A2-9547-BE56-EB28514D445A}" destId="{40E402EE-6E48-0F43-A54C-48913B0B2462}" srcOrd="5" destOrd="0" presId="urn:microsoft.com/office/officeart/2005/8/layout/vList2"/>
    <dgm:cxn modelId="{2D5D4636-9280-0342-ABE3-C2AF14314279}" type="presParOf" srcId="{835B991C-B2A2-9547-BE56-EB28514D445A}" destId="{013B4D65-8577-B049-B7C4-AA9479CE1697}" srcOrd="6" destOrd="0" presId="urn:microsoft.com/office/officeart/2005/8/layout/vList2"/>
    <dgm:cxn modelId="{3F09BD59-C201-7647-8DE4-995DB1571A79}" type="presParOf" srcId="{835B991C-B2A2-9547-BE56-EB28514D445A}" destId="{852A4EC5-4071-2240-8F94-707841BB2F1F}" srcOrd="7" destOrd="0" presId="urn:microsoft.com/office/officeart/2005/8/layout/vList2"/>
    <dgm:cxn modelId="{A7891C8D-80B1-C043-BAF4-3DC5E15FA1D2}" type="presParOf" srcId="{835B991C-B2A2-9547-BE56-EB28514D445A}" destId="{E3175848-8FC3-264B-B06D-B3519C356F55}" srcOrd="8" destOrd="0" presId="urn:microsoft.com/office/officeart/2005/8/layout/vList2"/>
    <dgm:cxn modelId="{728ADB53-6871-154E-9B93-E1600E855497}" type="presParOf" srcId="{835B991C-B2A2-9547-BE56-EB28514D445A}" destId="{1E63DEB8-9915-2241-8ACD-D5401BB95A88}" srcOrd="9" destOrd="0" presId="urn:microsoft.com/office/officeart/2005/8/layout/vList2"/>
    <dgm:cxn modelId="{8E5967A1-EB13-1049-ACA0-10E2078C8D4C}" type="presParOf" srcId="{835B991C-B2A2-9547-BE56-EB28514D445A}" destId="{94E70153-298B-044A-A453-B9CC3733E988}" srcOrd="10" destOrd="0" presId="urn:microsoft.com/office/officeart/2005/8/layout/vList2"/>
    <dgm:cxn modelId="{D3CFC11F-CFF8-EE47-A7CC-85EE1551CF65}" type="presParOf" srcId="{835B991C-B2A2-9547-BE56-EB28514D445A}" destId="{96F256B5-5953-2345-862F-188EE50116E2}" srcOrd="11" destOrd="0" presId="urn:microsoft.com/office/officeart/2005/8/layout/vList2"/>
    <dgm:cxn modelId="{E0203114-99AF-1A43-A2B6-B635EA00649C}" type="presParOf" srcId="{835B991C-B2A2-9547-BE56-EB28514D445A}" destId="{23CAB01F-DB8E-1640-AACD-DF24FAE0DA28}" srcOrd="12" destOrd="0" presId="urn:microsoft.com/office/officeart/2005/8/layout/vList2"/>
    <dgm:cxn modelId="{5DD1783D-9223-B64E-9A60-9F10144DFB87}" type="presParOf" srcId="{835B991C-B2A2-9547-BE56-EB28514D445A}" destId="{12275D2D-88D5-194F-BBB7-9BB71A12F08A}" srcOrd="13" destOrd="0" presId="urn:microsoft.com/office/officeart/2005/8/layout/vList2"/>
    <dgm:cxn modelId="{C9E7C0B3-7205-514B-9087-04C0B97B1380}" type="presParOf" srcId="{835B991C-B2A2-9547-BE56-EB28514D445A}" destId="{B0C155D1-601C-8948-B110-515E1898481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197793-21F8-495C-A5C2-55E72798155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C1F28D-E475-4916-AA37-9DCD6AD71F6C}">
      <dgm:prSet/>
      <dgm:spPr/>
      <dgm:t>
        <a:bodyPr/>
        <a:lstStyle/>
        <a:p>
          <a:pPr>
            <a:lnSpc>
              <a:spcPct val="100000"/>
            </a:lnSpc>
          </a:pPr>
          <a:r>
            <a:rPr lang="en-US" b="1"/>
            <a:t>1- Knowledge Discovery in Databases (KDD) 1989: </a:t>
          </a:r>
          <a:r>
            <a:rPr lang="en-US"/>
            <a:t>it was the first time that data mining has been studied as a separate subject, and in that time KDD was the whole process and data mining is a part of this process.</a:t>
          </a:r>
        </a:p>
      </dgm:t>
    </dgm:pt>
    <dgm:pt modelId="{8A7341D8-13F2-4B82-BA65-4C732E8F2D0B}" type="parTrans" cxnId="{16FC2CC6-ACDB-40A1-B4CA-27C9591FFA30}">
      <dgm:prSet/>
      <dgm:spPr/>
      <dgm:t>
        <a:bodyPr/>
        <a:lstStyle/>
        <a:p>
          <a:endParaRPr lang="en-US"/>
        </a:p>
      </dgm:t>
    </dgm:pt>
    <dgm:pt modelId="{44525B4C-6357-425B-947F-189A312CEECB}" type="sibTrans" cxnId="{16FC2CC6-ACDB-40A1-B4CA-27C9591FFA30}">
      <dgm:prSet/>
      <dgm:spPr/>
      <dgm:t>
        <a:bodyPr/>
        <a:lstStyle/>
        <a:p>
          <a:endParaRPr lang="en-US"/>
        </a:p>
      </dgm:t>
    </dgm:pt>
    <dgm:pt modelId="{789F8600-09EB-49DF-9987-6C2B69AB5F63}">
      <dgm:prSet/>
      <dgm:spPr/>
      <dgm:t>
        <a:bodyPr/>
        <a:lstStyle/>
        <a:p>
          <a:pPr>
            <a:lnSpc>
              <a:spcPct val="100000"/>
            </a:lnSpc>
          </a:pPr>
          <a:r>
            <a:rPr lang="en-US" b="1"/>
            <a:t>2- Support Vector Machines (SVM) 1992: </a:t>
          </a:r>
          <a:r>
            <a:rPr lang="en-US"/>
            <a:t>It has the ability to handle complicated data sets greatly improving the concept of data analysis also SVMs are an essential tool in data mining, supporting tasks related to regression and classification in the general KDD process.</a:t>
          </a:r>
        </a:p>
      </dgm:t>
    </dgm:pt>
    <dgm:pt modelId="{B6C6DBB2-08CD-4000-B79E-391C389E970E}" type="parTrans" cxnId="{9E777169-CAEB-4128-8766-C7F60E37B41F}">
      <dgm:prSet/>
      <dgm:spPr/>
      <dgm:t>
        <a:bodyPr/>
        <a:lstStyle/>
        <a:p>
          <a:endParaRPr lang="en-US"/>
        </a:p>
      </dgm:t>
    </dgm:pt>
    <dgm:pt modelId="{820ECA43-4C72-4B53-82E4-53A39612057E}" type="sibTrans" cxnId="{9E777169-CAEB-4128-8766-C7F60E37B41F}">
      <dgm:prSet/>
      <dgm:spPr/>
      <dgm:t>
        <a:bodyPr/>
        <a:lstStyle/>
        <a:p>
          <a:endParaRPr lang="en-US"/>
        </a:p>
      </dgm:t>
    </dgm:pt>
    <dgm:pt modelId="{3FE163E0-2681-4CD6-8D64-CC782E123372}">
      <dgm:prSet/>
      <dgm:spPr/>
      <dgm:t>
        <a:bodyPr/>
        <a:lstStyle/>
        <a:p>
          <a:pPr>
            <a:lnSpc>
              <a:spcPct val="100000"/>
            </a:lnSpc>
          </a:pPr>
          <a:r>
            <a:rPr lang="en-US" b="1"/>
            <a:t>3- Moneyball Revolution Book 2003: </a:t>
          </a:r>
          <a:r>
            <a:rPr lang="en-US"/>
            <a:t>showed how data mining may be used in baseball team leadership.</a:t>
          </a:r>
        </a:p>
      </dgm:t>
    </dgm:pt>
    <dgm:pt modelId="{770AD818-7659-4C4F-B703-915339112FD5}" type="parTrans" cxnId="{10D6A873-A3C4-4F86-995E-A06ACDE20757}">
      <dgm:prSet/>
      <dgm:spPr/>
      <dgm:t>
        <a:bodyPr/>
        <a:lstStyle/>
        <a:p>
          <a:endParaRPr lang="en-US"/>
        </a:p>
      </dgm:t>
    </dgm:pt>
    <dgm:pt modelId="{D657BCBA-4042-48B1-AA43-7069452DC572}" type="sibTrans" cxnId="{10D6A873-A3C4-4F86-995E-A06ACDE20757}">
      <dgm:prSet/>
      <dgm:spPr/>
      <dgm:t>
        <a:bodyPr/>
        <a:lstStyle/>
        <a:p>
          <a:endParaRPr lang="en-US"/>
        </a:p>
      </dgm:t>
    </dgm:pt>
    <dgm:pt modelId="{7B067DD1-1A5F-4F29-8B0B-FE48BA2893F6}" type="pres">
      <dgm:prSet presAssocID="{D1197793-21F8-495C-A5C2-55E72798155D}" presName="root" presStyleCnt="0">
        <dgm:presLayoutVars>
          <dgm:dir/>
          <dgm:resizeHandles val="exact"/>
        </dgm:presLayoutVars>
      </dgm:prSet>
      <dgm:spPr/>
    </dgm:pt>
    <dgm:pt modelId="{60D275D4-7E73-423D-9DEF-FB519A39B88E}" type="pres">
      <dgm:prSet presAssocID="{A2C1F28D-E475-4916-AA37-9DCD6AD71F6C}" presName="compNode" presStyleCnt="0"/>
      <dgm:spPr/>
    </dgm:pt>
    <dgm:pt modelId="{A2C80285-4FDC-4262-A54A-CB625AE06DFE}" type="pres">
      <dgm:prSet presAssocID="{A2C1F28D-E475-4916-AA37-9DCD6AD71F6C}" presName="bgRect" presStyleLbl="bgShp" presStyleIdx="0" presStyleCnt="3"/>
      <dgm:spPr/>
    </dgm:pt>
    <dgm:pt modelId="{114CB61B-F3B5-47D3-9F1F-1A5E0C1CCE51}" type="pres">
      <dgm:prSet presAssocID="{A2C1F28D-E475-4916-AA37-9DCD6AD71F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AB64BC7-7894-4AA5-9C55-A28EB3AC887A}" type="pres">
      <dgm:prSet presAssocID="{A2C1F28D-E475-4916-AA37-9DCD6AD71F6C}" presName="spaceRect" presStyleCnt="0"/>
      <dgm:spPr/>
    </dgm:pt>
    <dgm:pt modelId="{FFD105A5-5F23-484B-AFF1-D58C0202F406}" type="pres">
      <dgm:prSet presAssocID="{A2C1F28D-E475-4916-AA37-9DCD6AD71F6C}" presName="parTx" presStyleLbl="revTx" presStyleIdx="0" presStyleCnt="3">
        <dgm:presLayoutVars>
          <dgm:chMax val="0"/>
          <dgm:chPref val="0"/>
        </dgm:presLayoutVars>
      </dgm:prSet>
      <dgm:spPr/>
    </dgm:pt>
    <dgm:pt modelId="{A78F30BA-82F0-49D8-B2C3-3CC97652F60E}" type="pres">
      <dgm:prSet presAssocID="{44525B4C-6357-425B-947F-189A312CEECB}" presName="sibTrans" presStyleCnt="0"/>
      <dgm:spPr/>
    </dgm:pt>
    <dgm:pt modelId="{CD3E791F-69E2-48DB-92F2-46627DA11235}" type="pres">
      <dgm:prSet presAssocID="{789F8600-09EB-49DF-9987-6C2B69AB5F63}" presName="compNode" presStyleCnt="0"/>
      <dgm:spPr/>
    </dgm:pt>
    <dgm:pt modelId="{703076F5-4929-4B9D-87C0-FAD54166D41E}" type="pres">
      <dgm:prSet presAssocID="{789F8600-09EB-49DF-9987-6C2B69AB5F63}" presName="bgRect" presStyleLbl="bgShp" presStyleIdx="1" presStyleCnt="3"/>
      <dgm:spPr/>
    </dgm:pt>
    <dgm:pt modelId="{54D8CFA6-A14E-4F2A-908B-AB52761FC60E}" type="pres">
      <dgm:prSet presAssocID="{789F8600-09EB-49DF-9987-6C2B69AB5F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855BC13A-89EA-41F1-931C-43DA784B08E4}" type="pres">
      <dgm:prSet presAssocID="{789F8600-09EB-49DF-9987-6C2B69AB5F63}" presName="spaceRect" presStyleCnt="0"/>
      <dgm:spPr/>
    </dgm:pt>
    <dgm:pt modelId="{E4F448DF-C97D-4F70-8EA2-525616375D1E}" type="pres">
      <dgm:prSet presAssocID="{789F8600-09EB-49DF-9987-6C2B69AB5F63}" presName="parTx" presStyleLbl="revTx" presStyleIdx="1" presStyleCnt="3">
        <dgm:presLayoutVars>
          <dgm:chMax val="0"/>
          <dgm:chPref val="0"/>
        </dgm:presLayoutVars>
      </dgm:prSet>
      <dgm:spPr/>
    </dgm:pt>
    <dgm:pt modelId="{0D9C02D2-927D-4067-AA6C-7F94FE957E49}" type="pres">
      <dgm:prSet presAssocID="{820ECA43-4C72-4B53-82E4-53A39612057E}" presName="sibTrans" presStyleCnt="0"/>
      <dgm:spPr/>
    </dgm:pt>
    <dgm:pt modelId="{F7F684E0-F504-4AA8-BEBE-236E0C664060}" type="pres">
      <dgm:prSet presAssocID="{3FE163E0-2681-4CD6-8D64-CC782E123372}" presName="compNode" presStyleCnt="0"/>
      <dgm:spPr/>
    </dgm:pt>
    <dgm:pt modelId="{A4BC95ED-10D7-4344-AA4C-8C974E3E2D46}" type="pres">
      <dgm:prSet presAssocID="{3FE163E0-2681-4CD6-8D64-CC782E123372}" presName="bgRect" presStyleLbl="bgShp" presStyleIdx="2" presStyleCnt="3"/>
      <dgm:spPr/>
    </dgm:pt>
    <dgm:pt modelId="{6EA95B34-E984-451E-93F9-BDA3B470C5E2}" type="pres">
      <dgm:prSet presAssocID="{3FE163E0-2681-4CD6-8D64-CC782E1233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ball"/>
        </a:ext>
      </dgm:extLst>
    </dgm:pt>
    <dgm:pt modelId="{AE6E27FC-A67B-4A14-91FD-FACAD5C44EC3}" type="pres">
      <dgm:prSet presAssocID="{3FE163E0-2681-4CD6-8D64-CC782E123372}" presName="spaceRect" presStyleCnt="0"/>
      <dgm:spPr/>
    </dgm:pt>
    <dgm:pt modelId="{B170FF18-59AB-40E6-8A4D-31432A8E44F2}" type="pres">
      <dgm:prSet presAssocID="{3FE163E0-2681-4CD6-8D64-CC782E123372}" presName="parTx" presStyleLbl="revTx" presStyleIdx="2" presStyleCnt="3">
        <dgm:presLayoutVars>
          <dgm:chMax val="0"/>
          <dgm:chPref val="0"/>
        </dgm:presLayoutVars>
      </dgm:prSet>
      <dgm:spPr/>
    </dgm:pt>
  </dgm:ptLst>
  <dgm:cxnLst>
    <dgm:cxn modelId="{9D9B3F2A-E4A7-4439-B02B-89AB5CE7978B}" type="presOf" srcId="{D1197793-21F8-495C-A5C2-55E72798155D}" destId="{7B067DD1-1A5F-4F29-8B0B-FE48BA2893F6}" srcOrd="0" destOrd="0" presId="urn:microsoft.com/office/officeart/2018/2/layout/IconVerticalSolidList"/>
    <dgm:cxn modelId="{9E777169-CAEB-4128-8766-C7F60E37B41F}" srcId="{D1197793-21F8-495C-A5C2-55E72798155D}" destId="{789F8600-09EB-49DF-9987-6C2B69AB5F63}" srcOrd="1" destOrd="0" parTransId="{B6C6DBB2-08CD-4000-B79E-391C389E970E}" sibTransId="{820ECA43-4C72-4B53-82E4-53A39612057E}"/>
    <dgm:cxn modelId="{10D6A873-A3C4-4F86-995E-A06ACDE20757}" srcId="{D1197793-21F8-495C-A5C2-55E72798155D}" destId="{3FE163E0-2681-4CD6-8D64-CC782E123372}" srcOrd="2" destOrd="0" parTransId="{770AD818-7659-4C4F-B703-915339112FD5}" sibTransId="{D657BCBA-4042-48B1-AA43-7069452DC572}"/>
    <dgm:cxn modelId="{16FC2CC6-ACDB-40A1-B4CA-27C9591FFA30}" srcId="{D1197793-21F8-495C-A5C2-55E72798155D}" destId="{A2C1F28D-E475-4916-AA37-9DCD6AD71F6C}" srcOrd="0" destOrd="0" parTransId="{8A7341D8-13F2-4B82-BA65-4C732E8F2D0B}" sibTransId="{44525B4C-6357-425B-947F-189A312CEECB}"/>
    <dgm:cxn modelId="{B0C0B5CB-83C7-47DB-B919-1292856D16C2}" type="presOf" srcId="{789F8600-09EB-49DF-9987-6C2B69AB5F63}" destId="{E4F448DF-C97D-4F70-8EA2-525616375D1E}" srcOrd="0" destOrd="0" presId="urn:microsoft.com/office/officeart/2018/2/layout/IconVerticalSolidList"/>
    <dgm:cxn modelId="{3638E2DC-6F87-4A6F-954C-EE977F9CC822}" type="presOf" srcId="{A2C1F28D-E475-4916-AA37-9DCD6AD71F6C}" destId="{FFD105A5-5F23-484B-AFF1-D58C0202F406}" srcOrd="0" destOrd="0" presId="urn:microsoft.com/office/officeart/2018/2/layout/IconVerticalSolidList"/>
    <dgm:cxn modelId="{040AFCFD-64ED-4E9E-B3B2-27E6C2A07544}" type="presOf" srcId="{3FE163E0-2681-4CD6-8D64-CC782E123372}" destId="{B170FF18-59AB-40E6-8A4D-31432A8E44F2}" srcOrd="0" destOrd="0" presId="urn:microsoft.com/office/officeart/2018/2/layout/IconVerticalSolidList"/>
    <dgm:cxn modelId="{E95A4859-7352-4106-A5AC-3B995B211DEA}" type="presParOf" srcId="{7B067DD1-1A5F-4F29-8B0B-FE48BA2893F6}" destId="{60D275D4-7E73-423D-9DEF-FB519A39B88E}" srcOrd="0" destOrd="0" presId="urn:microsoft.com/office/officeart/2018/2/layout/IconVerticalSolidList"/>
    <dgm:cxn modelId="{88BDDDAF-4662-49B0-A340-1B6E21D667BC}" type="presParOf" srcId="{60D275D4-7E73-423D-9DEF-FB519A39B88E}" destId="{A2C80285-4FDC-4262-A54A-CB625AE06DFE}" srcOrd="0" destOrd="0" presId="urn:microsoft.com/office/officeart/2018/2/layout/IconVerticalSolidList"/>
    <dgm:cxn modelId="{CF314F43-F1D5-40E5-B1B5-B023182735C1}" type="presParOf" srcId="{60D275D4-7E73-423D-9DEF-FB519A39B88E}" destId="{114CB61B-F3B5-47D3-9F1F-1A5E0C1CCE51}" srcOrd="1" destOrd="0" presId="urn:microsoft.com/office/officeart/2018/2/layout/IconVerticalSolidList"/>
    <dgm:cxn modelId="{64EB8E5D-0CEC-4807-A399-B59700D0A488}" type="presParOf" srcId="{60D275D4-7E73-423D-9DEF-FB519A39B88E}" destId="{2AB64BC7-7894-4AA5-9C55-A28EB3AC887A}" srcOrd="2" destOrd="0" presId="urn:microsoft.com/office/officeart/2018/2/layout/IconVerticalSolidList"/>
    <dgm:cxn modelId="{DD3BB382-68C9-4B14-85BB-2DFD05E0DDB4}" type="presParOf" srcId="{60D275D4-7E73-423D-9DEF-FB519A39B88E}" destId="{FFD105A5-5F23-484B-AFF1-D58C0202F406}" srcOrd="3" destOrd="0" presId="urn:microsoft.com/office/officeart/2018/2/layout/IconVerticalSolidList"/>
    <dgm:cxn modelId="{0B821A80-B85A-4CE6-9563-B3A78CA33C24}" type="presParOf" srcId="{7B067DD1-1A5F-4F29-8B0B-FE48BA2893F6}" destId="{A78F30BA-82F0-49D8-B2C3-3CC97652F60E}" srcOrd="1" destOrd="0" presId="urn:microsoft.com/office/officeart/2018/2/layout/IconVerticalSolidList"/>
    <dgm:cxn modelId="{3709AB9E-3F2A-4857-B623-30382FCD6EE7}" type="presParOf" srcId="{7B067DD1-1A5F-4F29-8B0B-FE48BA2893F6}" destId="{CD3E791F-69E2-48DB-92F2-46627DA11235}" srcOrd="2" destOrd="0" presId="urn:microsoft.com/office/officeart/2018/2/layout/IconVerticalSolidList"/>
    <dgm:cxn modelId="{CCA9E119-C325-40DB-BFF1-88515178A4C8}" type="presParOf" srcId="{CD3E791F-69E2-48DB-92F2-46627DA11235}" destId="{703076F5-4929-4B9D-87C0-FAD54166D41E}" srcOrd="0" destOrd="0" presId="urn:microsoft.com/office/officeart/2018/2/layout/IconVerticalSolidList"/>
    <dgm:cxn modelId="{A6CEB28F-299D-4D71-96CB-B17F953B67FB}" type="presParOf" srcId="{CD3E791F-69E2-48DB-92F2-46627DA11235}" destId="{54D8CFA6-A14E-4F2A-908B-AB52761FC60E}" srcOrd="1" destOrd="0" presId="urn:microsoft.com/office/officeart/2018/2/layout/IconVerticalSolidList"/>
    <dgm:cxn modelId="{970AD0E9-83BF-4DEF-A9F7-11FAD79377FE}" type="presParOf" srcId="{CD3E791F-69E2-48DB-92F2-46627DA11235}" destId="{855BC13A-89EA-41F1-931C-43DA784B08E4}" srcOrd="2" destOrd="0" presId="urn:microsoft.com/office/officeart/2018/2/layout/IconVerticalSolidList"/>
    <dgm:cxn modelId="{68A2DBB9-B6F6-4DB6-B6FA-DEEC176EC9A8}" type="presParOf" srcId="{CD3E791F-69E2-48DB-92F2-46627DA11235}" destId="{E4F448DF-C97D-4F70-8EA2-525616375D1E}" srcOrd="3" destOrd="0" presId="urn:microsoft.com/office/officeart/2018/2/layout/IconVerticalSolidList"/>
    <dgm:cxn modelId="{8B3605A0-ACCB-4054-88C5-8E043270433A}" type="presParOf" srcId="{7B067DD1-1A5F-4F29-8B0B-FE48BA2893F6}" destId="{0D9C02D2-927D-4067-AA6C-7F94FE957E49}" srcOrd="3" destOrd="0" presId="urn:microsoft.com/office/officeart/2018/2/layout/IconVerticalSolidList"/>
    <dgm:cxn modelId="{1ABA339D-794B-4170-A5B3-272A487C08BF}" type="presParOf" srcId="{7B067DD1-1A5F-4F29-8B0B-FE48BA2893F6}" destId="{F7F684E0-F504-4AA8-BEBE-236E0C664060}" srcOrd="4" destOrd="0" presId="urn:microsoft.com/office/officeart/2018/2/layout/IconVerticalSolidList"/>
    <dgm:cxn modelId="{5DF28066-8859-4A51-ADF1-E02AEB0212A9}" type="presParOf" srcId="{F7F684E0-F504-4AA8-BEBE-236E0C664060}" destId="{A4BC95ED-10D7-4344-AA4C-8C974E3E2D46}" srcOrd="0" destOrd="0" presId="urn:microsoft.com/office/officeart/2018/2/layout/IconVerticalSolidList"/>
    <dgm:cxn modelId="{76B5606D-9F81-43E4-9ECB-A7212282BDC7}" type="presParOf" srcId="{F7F684E0-F504-4AA8-BEBE-236E0C664060}" destId="{6EA95B34-E984-451E-93F9-BDA3B470C5E2}" srcOrd="1" destOrd="0" presId="urn:microsoft.com/office/officeart/2018/2/layout/IconVerticalSolidList"/>
    <dgm:cxn modelId="{665FCE51-A4B9-492C-8DE0-FB93445DF290}" type="presParOf" srcId="{F7F684E0-F504-4AA8-BEBE-236E0C664060}" destId="{AE6E27FC-A67B-4A14-91FD-FACAD5C44EC3}" srcOrd="2" destOrd="0" presId="urn:microsoft.com/office/officeart/2018/2/layout/IconVerticalSolidList"/>
    <dgm:cxn modelId="{09413EFF-7B26-4D39-B088-6221637AA6C4}" type="presParOf" srcId="{F7F684E0-F504-4AA8-BEBE-236E0C664060}" destId="{B170FF18-59AB-40E6-8A4D-31432A8E44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3F6465-D2D4-44CB-B0AD-D79E63EE0C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F020627-F1CE-431C-B96A-422FEB2D5E4C}">
      <dgm:prSet/>
      <dgm:spPr/>
      <dgm:t>
        <a:bodyPr/>
        <a:lstStyle/>
        <a:p>
          <a:pPr>
            <a:lnSpc>
              <a:spcPct val="100000"/>
            </a:lnSpc>
          </a:pPr>
          <a:r>
            <a:rPr lang="en-US" b="1" dirty="0"/>
            <a:t>2010 : </a:t>
          </a:r>
          <a:r>
            <a:rPr lang="en-US" dirty="0"/>
            <a:t>The concept of Big Data became the center of data mining in 2010, and showing the potential and difficulties involved with analyzing large datasets.</a:t>
          </a:r>
        </a:p>
      </dgm:t>
    </dgm:pt>
    <dgm:pt modelId="{84D6B915-CD97-4B12-98C0-39BEE5AB856F}" type="parTrans" cxnId="{D65308C8-DC55-4C6C-B19A-B6A10E830521}">
      <dgm:prSet/>
      <dgm:spPr/>
      <dgm:t>
        <a:bodyPr/>
        <a:lstStyle/>
        <a:p>
          <a:endParaRPr lang="en-US"/>
        </a:p>
      </dgm:t>
    </dgm:pt>
    <dgm:pt modelId="{9ADC5D7E-9933-4B9E-8916-B6BDE3B98F02}" type="sibTrans" cxnId="{D65308C8-DC55-4C6C-B19A-B6A10E830521}">
      <dgm:prSet/>
      <dgm:spPr/>
      <dgm:t>
        <a:bodyPr/>
        <a:lstStyle/>
        <a:p>
          <a:endParaRPr lang="en-US"/>
        </a:p>
      </dgm:t>
    </dgm:pt>
    <dgm:pt modelId="{B1B7D03C-D609-4A1B-9CCC-9896D76DCF78}">
      <dgm:prSet/>
      <dgm:spPr/>
      <dgm:t>
        <a:bodyPr/>
        <a:lstStyle/>
        <a:p>
          <a:pPr>
            <a:lnSpc>
              <a:spcPct val="100000"/>
            </a:lnSpc>
          </a:pPr>
          <a:r>
            <a:rPr lang="en-US" b="1" dirty="0"/>
            <a:t>2015: </a:t>
          </a:r>
          <a:r>
            <a:rPr lang="en-US" dirty="0"/>
            <a:t>DJ Patil was chosen as the United States' first Chief Data Scientist in 2015, a step that emphasized the significance of data science on a national level. There have been more and more practical applications for machine learning, particularly deep learning. </a:t>
          </a:r>
        </a:p>
      </dgm:t>
    </dgm:pt>
    <dgm:pt modelId="{34569074-EB23-4B32-9919-F572618DEF75}" type="parTrans" cxnId="{B6B28E8D-89FF-4DF6-8BF1-AB103FD87EA6}">
      <dgm:prSet/>
      <dgm:spPr/>
      <dgm:t>
        <a:bodyPr/>
        <a:lstStyle/>
        <a:p>
          <a:endParaRPr lang="en-US"/>
        </a:p>
      </dgm:t>
    </dgm:pt>
    <dgm:pt modelId="{4809F405-D67C-4641-AA48-5C8148E030A7}" type="sibTrans" cxnId="{B6B28E8D-89FF-4DF6-8BF1-AB103FD87EA6}">
      <dgm:prSet/>
      <dgm:spPr/>
      <dgm:t>
        <a:bodyPr/>
        <a:lstStyle/>
        <a:p>
          <a:endParaRPr lang="en-US"/>
        </a:p>
      </dgm:t>
    </dgm:pt>
    <dgm:pt modelId="{97416676-C035-4775-B1CB-B474AFFE2C23}">
      <dgm:prSet/>
      <dgm:spPr/>
      <dgm:t>
        <a:bodyPr/>
        <a:lstStyle/>
        <a:p>
          <a:pPr>
            <a:lnSpc>
              <a:spcPct val="100000"/>
            </a:lnSpc>
          </a:pPr>
          <a:r>
            <a:rPr lang="en-US" b="1" dirty="0"/>
            <a:t>2016: </a:t>
          </a:r>
          <a:r>
            <a:rPr lang="en-US" dirty="0"/>
            <a:t>Artificial Intelligence (AI) and Big Data started merging together more and more.</a:t>
          </a:r>
        </a:p>
      </dgm:t>
    </dgm:pt>
    <dgm:pt modelId="{180035AE-4A2D-4515-8CBC-7671E09B10EF}" type="parTrans" cxnId="{67CAB00C-6D7F-4E7A-A8DB-3942D14F500B}">
      <dgm:prSet/>
      <dgm:spPr/>
      <dgm:t>
        <a:bodyPr/>
        <a:lstStyle/>
        <a:p>
          <a:endParaRPr lang="en-US"/>
        </a:p>
      </dgm:t>
    </dgm:pt>
    <dgm:pt modelId="{87F11305-4A37-4B6D-931B-860BDEB44DA3}" type="sibTrans" cxnId="{67CAB00C-6D7F-4E7A-A8DB-3942D14F500B}">
      <dgm:prSet/>
      <dgm:spPr/>
      <dgm:t>
        <a:bodyPr/>
        <a:lstStyle/>
        <a:p>
          <a:endParaRPr lang="en-US"/>
        </a:p>
      </dgm:t>
    </dgm:pt>
    <dgm:pt modelId="{C0EFF9E2-1258-43FC-92CC-B662B9B9F334}">
      <dgm:prSet/>
      <dgm:spPr/>
      <dgm:t>
        <a:bodyPr/>
        <a:lstStyle/>
        <a:p>
          <a:pPr>
            <a:lnSpc>
              <a:spcPct val="100000"/>
            </a:lnSpc>
          </a:pPr>
          <a:r>
            <a:rPr lang="en-US" b="1" dirty="0"/>
            <a:t>2018:</a:t>
          </a:r>
          <a:r>
            <a:rPr lang="en-US" b="1" baseline="0" dirty="0"/>
            <a:t> </a:t>
          </a:r>
          <a:r>
            <a:rPr lang="en-US" b="0" baseline="0" dirty="0"/>
            <a:t>signified a change in emphasis towards ethical issues, data protection regulations (such as GDPR), and the proper application of artificial intelligence.</a:t>
          </a:r>
          <a:endParaRPr lang="en-US" b="0" dirty="0"/>
        </a:p>
      </dgm:t>
    </dgm:pt>
    <dgm:pt modelId="{C99DF9A0-182C-4DAB-8539-BFD6DBF35ADB}" type="parTrans" cxnId="{58709224-E12D-48A7-9008-53B00CF45009}">
      <dgm:prSet/>
      <dgm:spPr/>
      <dgm:t>
        <a:bodyPr/>
        <a:lstStyle/>
        <a:p>
          <a:endParaRPr lang="en-US"/>
        </a:p>
      </dgm:t>
    </dgm:pt>
    <dgm:pt modelId="{7EF317D5-5063-4FFC-AE87-8887B37B7110}" type="sibTrans" cxnId="{58709224-E12D-48A7-9008-53B00CF45009}">
      <dgm:prSet/>
      <dgm:spPr/>
      <dgm:t>
        <a:bodyPr/>
        <a:lstStyle/>
        <a:p>
          <a:endParaRPr lang="en-US"/>
        </a:p>
      </dgm:t>
    </dgm:pt>
    <dgm:pt modelId="{E827BE6D-C938-47ED-AC01-F109358B5386}">
      <dgm:prSet/>
      <dgm:spPr/>
      <dgm:t>
        <a:bodyPr/>
        <a:lstStyle/>
        <a:p>
          <a:pPr>
            <a:lnSpc>
              <a:spcPct val="100000"/>
            </a:lnSpc>
          </a:pPr>
          <a:r>
            <a:rPr lang="en-US" b="1" dirty="0"/>
            <a:t>2019:</a:t>
          </a:r>
          <a:r>
            <a:rPr lang="en-US" b="1" baseline="0" dirty="0"/>
            <a:t> </a:t>
          </a:r>
          <a:r>
            <a:rPr lang="en-US" b="0" baseline="0" dirty="0"/>
            <a:t>The growing amount of immediate information was made easier by the emergence of IoT devices.</a:t>
          </a:r>
          <a:endParaRPr lang="en-US" b="0" dirty="0"/>
        </a:p>
      </dgm:t>
    </dgm:pt>
    <dgm:pt modelId="{1EBFDE04-7842-4B77-A147-69C9006C600F}" type="parTrans" cxnId="{87FDF24E-1341-4EFD-BE77-D80CB84CE5E2}">
      <dgm:prSet/>
      <dgm:spPr/>
      <dgm:t>
        <a:bodyPr/>
        <a:lstStyle/>
        <a:p>
          <a:endParaRPr lang="en-US"/>
        </a:p>
      </dgm:t>
    </dgm:pt>
    <dgm:pt modelId="{3C9999C2-F467-4CFB-AFA9-B855DAF14C0C}" type="sibTrans" cxnId="{87FDF24E-1341-4EFD-BE77-D80CB84CE5E2}">
      <dgm:prSet/>
      <dgm:spPr/>
      <dgm:t>
        <a:bodyPr/>
        <a:lstStyle/>
        <a:p>
          <a:endParaRPr lang="en-US"/>
        </a:p>
      </dgm:t>
    </dgm:pt>
    <dgm:pt modelId="{6F1AB319-1B3E-3844-989A-CD75E2076BE9}">
      <dgm:prSet/>
      <dgm:spPr/>
      <dgm:t>
        <a:bodyPr/>
        <a:lstStyle/>
        <a:p>
          <a:pPr>
            <a:lnSpc>
              <a:spcPct val="100000"/>
            </a:lnSpc>
          </a:pPr>
          <a:r>
            <a:rPr lang="en-US" b="1" dirty="0"/>
            <a:t>2011 – 2012: </a:t>
          </a:r>
          <a:r>
            <a:rPr lang="en-US" b="0" dirty="0"/>
            <a:t>Distributed processing and storage have gained popularity due to tools like Apache Hadoop and its ecosystem.</a:t>
          </a:r>
        </a:p>
      </dgm:t>
    </dgm:pt>
    <dgm:pt modelId="{5A2042D5-9A12-2D4F-8876-98B27876CDD6}" type="parTrans" cxnId="{3E684947-E63C-6049-899D-173442516187}">
      <dgm:prSet/>
      <dgm:spPr/>
      <dgm:t>
        <a:bodyPr/>
        <a:lstStyle/>
        <a:p>
          <a:endParaRPr lang="en-US"/>
        </a:p>
      </dgm:t>
    </dgm:pt>
    <dgm:pt modelId="{DC93ED3B-8DEE-3641-940C-8485756DAB3D}" type="sibTrans" cxnId="{3E684947-E63C-6049-899D-173442516187}">
      <dgm:prSet/>
      <dgm:spPr/>
      <dgm:t>
        <a:bodyPr/>
        <a:lstStyle/>
        <a:p>
          <a:endParaRPr lang="en-US"/>
        </a:p>
      </dgm:t>
    </dgm:pt>
    <dgm:pt modelId="{4A304A8A-DBF3-BB4E-8ED1-FBCAE610607E}">
      <dgm:prSet/>
      <dgm:spPr/>
      <dgm:t>
        <a:bodyPr/>
        <a:lstStyle/>
        <a:p>
          <a:pPr rtl="0">
            <a:lnSpc>
              <a:spcPct val="100000"/>
            </a:lnSpc>
          </a:pPr>
          <a:r>
            <a:rPr lang="en-US" b="1" dirty="0"/>
            <a:t>2013 – 2014: </a:t>
          </a:r>
          <a:r>
            <a:rPr lang="en-US" b="0" dirty="0"/>
            <a:t>The release of Apache Spark, which provides quicker processing and more dynamic data analysis capabilities, marked a further advancement in big data technology.</a:t>
          </a:r>
        </a:p>
      </dgm:t>
    </dgm:pt>
    <dgm:pt modelId="{19A8409D-6085-064D-B761-02C07D42BD65}" type="parTrans" cxnId="{C2CB0536-90FB-8047-987A-EF9EF7AFB431}">
      <dgm:prSet/>
      <dgm:spPr/>
      <dgm:t>
        <a:bodyPr/>
        <a:lstStyle/>
        <a:p>
          <a:endParaRPr lang="en-US"/>
        </a:p>
      </dgm:t>
    </dgm:pt>
    <dgm:pt modelId="{5954A530-1DBC-364B-A65D-ED007F294D59}" type="sibTrans" cxnId="{C2CB0536-90FB-8047-987A-EF9EF7AFB431}">
      <dgm:prSet/>
      <dgm:spPr/>
      <dgm:t>
        <a:bodyPr/>
        <a:lstStyle/>
        <a:p>
          <a:endParaRPr lang="en-US"/>
        </a:p>
      </dgm:t>
    </dgm:pt>
    <dgm:pt modelId="{9B649F7C-FC2D-4AB2-89BE-0DCE2947B2DE}" type="pres">
      <dgm:prSet presAssocID="{FF3F6465-D2D4-44CB-B0AD-D79E63EE0C8A}" presName="root" presStyleCnt="0">
        <dgm:presLayoutVars>
          <dgm:dir/>
          <dgm:resizeHandles val="exact"/>
        </dgm:presLayoutVars>
      </dgm:prSet>
      <dgm:spPr/>
    </dgm:pt>
    <dgm:pt modelId="{FBB669C2-CD52-438D-BE50-80F73FA0057E}" type="pres">
      <dgm:prSet presAssocID="{0F020627-F1CE-431C-B96A-422FEB2D5E4C}" presName="compNode" presStyleCnt="0"/>
      <dgm:spPr/>
    </dgm:pt>
    <dgm:pt modelId="{F07029E2-4286-403F-B34C-E057F66E8C78}" type="pres">
      <dgm:prSet presAssocID="{0F020627-F1CE-431C-B96A-422FEB2D5E4C}" presName="bgRect" presStyleLbl="bgShp" presStyleIdx="0" presStyleCnt="7"/>
      <dgm:spPr/>
    </dgm:pt>
    <dgm:pt modelId="{1C6E6C46-9219-4DA4-B479-B6A0A36C9D8D}" type="pres">
      <dgm:prSet presAssocID="{0F020627-F1CE-431C-B96A-422FEB2D5E4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B7BB581-CB89-4517-ABCC-42451969C5F2}" type="pres">
      <dgm:prSet presAssocID="{0F020627-F1CE-431C-B96A-422FEB2D5E4C}" presName="spaceRect" presStyleCnt="0"/>
      <dgm:spPr/>
    </dgm:pt>
    <dgm:pt modelId="{B30B7A8D-925E-4C4E-A94F-DE018AEAF662}" type="pres">
      <dgm:prSet presAssocID="{0F020627-F1CE-431C-B96A-422FEB2D5E4C}" presName="parTx" presStyleLbl="revTx" presStyleIdx="0" presStyleCnt="7">
        <dgm:presLayoutVars>
          <dgm:chMax val="0"/>
          <dgm:chPref val="0"/>
        </dgm:presLayoutVars>
      </dgm:prSet>
      <dgm:spPr/>
    </dgm:pt>
    <dgm:pt modelId="{062C5B29-02FB-4D60-B819-CD42204102FA}" type="pres">
      <dgm:prSet presAssocID="{9ADC5D7E-9933-4B9E-8916-B6BDE3B98F02}" presName="sibTrans" presStyleCnt="0"/>
      <dgm:spPr/>
    </dgm:pt>
    <dgm:pt modelId="{C69E6363-E0B2-1B4A-A4A8-39BDA04A6223}" type="pres">
      <dgm:prSet presAssocID="{6F1AB319-1B3E-3844-989A-CD75E2076BE9}" presName="compNode" presStyleCnt="0"/>
      <dgm:spPr/>
    </dgm:pt>
    <dgm:pt modelId="{F08676FF-02DE-C044-A6B9-0DB08CAFE4FB}" type="pres">
      <dgm:prSet presAssocID="{6F1AB319-1B3E-3844-989A-CD75E2076BE9}" presName="bgRect" presStyleLbl="bgShp" presStyleIdx="1" presStyleCnt="7"/>
      <dgm:spPr/>
    </dgm:pt>
    <dgm:pt modelId="{5E154610-FFF9-8D4B-B386-C457C271A605}" type="pres">
      <dgm:prSet presAssocID="{6F1AB319-1B3E-3844-989A-CD75E2076BE9}" presName="iconRect" presStyleLbl="node1" presStyleIdx="1" presStyleCnt="7"/>
      <dgm:spPr/>
    </dgm:pt>
    <dgm:pt modelId="{661D3244-F617-F245-B580-DE5444B5348C}" type="pres">
      <dgm:prSet presAssocID="{6F1AB319-1B3E-3844-989A-CD75E2076BE9}" presName="spaceRect" presStyleCnt="0"/>
      <dgm:spPr/>
    </dgm:pt>
    <dgm:pt modelId="{BC93AA36-71CA-384D-9B25-4CE0B41321D9}" type="pres">
      <dgm:prSet presAssocID="{6F1AB319-1B3E-3844-989A-CD75E2076BE9}" presName="parTx" presStyleLbl="revTx" presStyleIdx="1" presStyleCnt="7">
        <dgm:presLayoutVars>
          <dgm:chMax val="0"/>
          <dgm:chPref val="0"/>
        </dgm:presLayoutVars>
      </dgm:prSet>
      <dgm:spPr/>
    </dgm:pt>
    <dgm:pt modelId="{F7F79F1F-7783-2D44-A0DE-CE6A424110F0}" type="pres">
      <dgm:prSet presAssocID="{DC93ED3B-8DEE-3641-940C-8485756DAB3D}" presName="sibTrans" presStyleCnt="0"/>
      <dgm:spPr/>
    </dgm:pt>
    <dgm:pt modelId="{C7A5FC32-3E55-034B-8944-77E23D3FA349}" type="pres">
      <dgm:prSet presAssocID="{4A304A8A-DBF3-BB4E-8ED1-FBCAE610607E}" presName="compNode" presStyleCnt="0"/>
      <dgm:spPr/>
    </dgm:pt>
    <dgm:pt modelId="{BBB3B339-7D4C-7748-BD3B-E2A4A5CBA2AF}" type="pres">
      <dgm:prSet presAssocID="{4A304A8A-DBF3-BB4E-8ED1-FBCAE610607E}" presName="bgRect" presStyleLbl="bgShp" presStyleIdx="2" presStyleCnt="7"/>
      <dgm:spPr/>
    </dgm:pt>
    <dgm:pt modelId="{0E1C553A-9A0A-F140-90F7-B4239DC536D0}" type="pres">
      <dgm:prSet presAssocID="{4A304A8A-DBF3-BB4E-8ED1-FBCAE610607E}" presName="iconRect" presStyleLbl="node1" presStyleIdx="2" presStyleCnt="7"/>
      <dgm:spPr/>
    </dgm:pt>
    <dgm:pt modelId="{9E9A24CD-C620-4F42-9B27-F2D3A1C9C449}" type="pres">
      <dgm:prSet presAssocID="{4A304A8A-DBF3-BB4E-8ED1-FBCAE610607E}" presName="spaceRect" presStyleCnt="0"/>
      <dgm:spPr/>
    </dgm:pt>
    <dgm:pt modelId="{BE7870E1-7607-0343-9B05-7A08E797BA29}" type="pres">
      <dgm:prSet presAssocID="{4A304A8A-DBF3-BB4E-8ED1-FBCAE610607E}" presName="parTx" presStyleLbl="revTx" presStyleIdx="2" presStyleCnt="7">
        <dgm:presLayoutVars>
          <dgm:chMax val="0"/>
          <dgm:chPref val="0"/>
        </dgm:presLayoutVars>
      </dgm:prSet>
      <dgm:spPr/>
    </dgm:pt>
    <dgm:pt modelId="{2A14724F-D428-2E41-B24B-359918C47CF2}" type="pres">
      <dgm:prSet presAssocID="{5954A530-1DBC-364B-A65D-ED007F294D59}" presName="sibTrans" presStyleCnt="0"/>
      <dgm:spPr/>
    </dgm:pt>
    <dgm:pt modelId="{415717C9-9FF8-49CF-ACDA-4AF8649E36F7}" type="pres">
      <dgm:prSet presAssocID="{B1B7D03C-D609-4A1B-9CCC-9896D76DCF78}" presName="compNode" presStyleCnt="0"/>
      <dgm:spPr/>
    </dgm:pt>
    <dgm:pt modelId="{172951D3-8CC2-43F7-9E9B-7862235A1214}" type="pres">
      <dgm:prSet presAssocID="{B1B7D03C-D609-4A1B-9CCC-9896D76DCF78}" presName="bgRect" presStyleLbl="bgShp" presStyleIdx="3" presStyleCnt="7"/>
      <dgm:spPr/>
    </dgm:pt>
    <dgm:pt modelId="{999F93DD-1BB3-4354-8357-47F0C38341C7}" type="pres">
      <dgm:prSet presAssocID="{B1B7D03C-D609-4A1B-9CCC-9896D76DCF78}" presName="iconRect" presStyleLbl="node1" presStyleIdx="3"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J"/>
        </a:ext>
      </dgm:extLst>
    </dgm:pt>
    <dgm:pt modelId="{5855229C-E59F-4514-977D-E5383D4248F2}" type="pres">
      <dgm:prSet presAssocID="{B1B7D03C-D609-4A1B-9CCC-9896D76DCF78}" presName="spaceRect" presStyleCnt="0"/>
      <dgm:spPr/>
    </dgm:pt>
    <dgm:pt modelId="{F63C8169-3DB0-4B91-86ED-A0FF36205867}" type="pres">
      <dgm:prSet presAssocID="{B1B7D03C-D609-4A1B-9CCC-9896D76DCF78}" presName="parTx" presStyleLbl="revTx" presStyleIdx="3" presStyleCnt="7">
        <dgm:presLayoutVars>
          <dgm:chMax val="0"/>
          <dgm:chPref val="0"/>
        </dgm:presLayoutVars>
      </dgm:prSet>
      <dgm:spPr/>
    </dgm:pt>
    <dgm:pt modelId="{6AC2377A-9D5D-409A-8BC6-E1CB496D52FE}" type="pres">
      <dgm:prSet presAssocID="{4809F405-D67C-4641-AA48-5C8148E030A7}" presName="sibTrans" presStyleCnt="0"/>
      <dgm:spPr/>
    </dgm:pt>
    <dgm:pt modelId="{0414DDE3-C8D3-4ED7-AD76-020F3EDB42CD}" type="pres">
      <dgm:prSet presAssocID="{97416676-C035-4775-B1CB-B474AFFE2C23}" presName="compNode" presStyleCnt="0"/>
      <dgm:spPr/>
    </dgm:pt>
    <dgm:pt modelId="{D4BD0848-E026-4233-8720-4D176FB525FF}" type="pres">
      <dgm:prSet presAssocID="{97416676-C035-4775-B1CB-B474AFFE2C23}" presName="bgRect" presStyleLbl="bgShp" presStyleIdx="4" presStyleCnt="7"/>
      <dgm:spPr/>
    </dgm:pt>
    <dgm:pt modelId="{F6603D85-97AC-4A96-97BB-A0108CCE84E0}" type="pres">
      <dgm:prSet presAssocID="{97416676-C035-4775-B1CB-B474AFFE2C23}" presName="iconRect" presStyleLbl="node1" presStyleIdx="4"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A06320B5-77C6-4DD4-B478-EC9AA613739D}" type="pres">
      <dgm:prSet presAssocID="{97416676-C035-4775-B1CB-B474AFFE2C23}" presName="spaceRect" presStyleCnt="0"/>
      <dgm:spPr/>
    </dgm:pt>
    <dgm:pt modelId="{13B86950-D4F9-47A3-A7E9-0D4B1740B9D0}" type="pres">
      <dgm:prSet presAssocID="{97416676-C035-4775-B1CB-B474AFFE2C23}" presName="parTx" presStyleLbl="revTx" presStyleIdx="4" presStyleCnt="7">
        <dgm:presLayoutVars>
          <dgm:chMax val="0"/>
          <dgm:chPref val="0"/>
        </dgm:presLayoutVars>
      </dgm:prSet>
      <dgm:spPr/>
    </dgm:pt>
    <dgm:pt modelId="{4512D068-9D9F-49FE-ABC5-0A412D9B0D6F}" type="pres">
      <dgm:prSet presAssocID="{87F11305-4A37-4B6D-931B-860BDEB44DA3}" presName="sibTrans" presStyleCnt="0"/>
      <dgm:spPr/>
    </dgm:pt>
    <dgm:pt modelId="{EAE3C924-3896-4BC0-AC9F-64E3E5F61C44}" type="pres">
      <dgm:prSet presAssocID="{C0EFF9E2-1258-43FC-92CC-B662B9B9F334}" presName="compNode" presStyleCnt="0"/>
      <dgm:spPr/>
    </dgm:pt>
    <dgm:pt modelId="{63C62B28-3680-4637-9F5D-49B69BB1549F}" type="pres">
      <dgm:prSet presAssocID="{C0EFF9E2-1258-43FC-92CC-B662B9B9F334}" presName="bgRect" presStyleLbl="bgShp" presStyleIdx="5" presStyleCnt="7"/>
      <dgm:spPr/>
    </dgm:pt>
    <dgm:pt modelId="{C59907C2-4FEA-4846-BF73-D7BCF26507FB}" type="pres">
      <dgm:prSet presAssocID="{C0EFF9E2-1258-43FC-92CC-B662B9B9F334}" presName="iconRect" presStyleLbl="node1" presStyleIdx="5"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udge"/>
        </a:ext>
      </dgm:extLst>
    </dgm:pt>
    <dgm:pt modelId="{735E3A08-5CB9-440B-B70C-5545697B53AC}" type="pres">
      <dgm:prSet presAssocID="{C0EFF9E2-1258-43FC-92CC-B662B9B9F334}" presName="spaceRect" presStyleCnt="0"/>
      <dgm:spPr/>
    </dgm:pt>
    <dgm:pt modelId="{8D5A7CD6-CE55-4A6D-975D-448C48802F13}" type="pres">
      <dgm:prSet presAssocID="{C0EFF9E2-1258-43FC-92CC-B662B9B9F334}" presName="parTx" presStyleLbl="revTx" presStyleIdx="5" presStyleCnt="7">
        <dgm:presLayoutVars>
          <dgm:chMax val="0"/>
          <dgm:chPref val="0"/>
        </dgm:presLayoutVars>
      </dgm:prSet>
      <dgm:spPr/>
    </dgm:pt>
    <dgm:pt modelId="{A0C0D1DF-E3AA-4F8B-AE54-02D114491475}" type="pres">
      <dgm:prSet presAssocID="{7EF317D5-5063-4FFC-AE87-8887B37B7110}" presName="sibTrans" presStyleCnt="0"/>
      <dgm:spPr/>
    </dgm:pt>
    <dgm:pt modelId="{D3A8F0C9-A72E-4187-9566-6A2B8486D10B}" type="pres">
      <dgm:prSet presAssocID="{E827BE6D-C938-47ED-AC01-F109358B5386}" presName="compNode" presStyleCnt="0"/>
      <dgm:spPr/>
    </dgm:pt>
    <dgm:pt modelId="{74388554-7FF0-4D7C-9CA6-E820E8887F05}" type="pres">
      <dgm:prSet presAssocID="{E827BE6D-C938-47ED-AC01-F109358B5386}" presName="bgRect" presStyleLbl="bgShp" presStyleIdx="6" presStyleCnt="7"/>
      <dgm:spPr/>
    </dgm:pt>
    <dgm:pt modelId="{633D9A75-C452-44E6-80A9-0AEC7D3EF3AF}" type="pres">
      <dgm:prSet presAssocID="{E827BE6D-C938-47ED-AC01-F109358B5386}" presName="iconRect" presStyleLbl="node1" presStyleIdx="6"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reless router"/>
        </a:ext>
      </dgm:extLst>
    </dgm:pt>
    <dgm:pt modelId="{F639B0A1-096C-4C0A-A210-546A43C9D3A3}" type="pres">
      <dgm:prSet presAssocID="{E827BE6D-C938-47ED-AC01-F109358B5386}" presName="spaceRect" presStyleCnt="0"/>
      <dgm:spPr/>
    </dgm:pt>
    <dgm:pt modelId="{820437F6-544F-4BE6-8482-35BE71BBD50C}" type="pres">
      <dgm:prSet presAssocID="{E827BE6D-C938-47ED-AC01-F109358B5386}" presName="parTx" presStyleLbl="revTx" presStyleIdx="6" presStyleCnt="7">
        <dgm:presLayoutVars>
          <dgm:chMax val="0"/>
          <dgm:chPref val="0"/>
        </dgm:presLayoutVars>
      </dgm:prSet>
      <dgm:spPr/>
    </dgm:pt>
  </dgm:ptLst>
  <dgm:cxnLst>
    <dgm:cxn modelId="{688FB401-E5C7-4359-A40D-CAF176B6E9E5}" type="presOf" srcId="{C0EFF9E2-1258-43FC-92CC-B662B9B9F334}" destId="{8D5A7CD6-CE55-4A6D-975D-448C48802F13}" srcOrd="0" destOrd="0" presId="urn:microsoft.com/office/officeart/2018/2/layout/IconVerticalSolidList"/>
    <dgm:cxn modelId="{EE55B20A-194D-FE48-BA46-D26349E15098}" type="presOf" srcId="{6F1AB319-1B3E-3844-989A-CD75E2076BE9}" destId="{BC93AA36-71CA-384D-9B25-4CE0B41321D9}" srcOrd="0" destOrd="0" presId="urn:microsoft.com/office/officeart/2018/2/layout/IconVerticalSolidList"/>
    <dgm:cxn modelId="{67CAB00C-6D7F-4E7A-A8DB-3942D14F500B}" srcId="{FF3F6465-D2D4-44CB-B0AD-D79E63EE0C8A}" destId="{97416676-C035-4775-B1CB-B474AFFE2C23}" srcOrd="4" destOrd="0" parTransId="{180035AE-4A2D-4515-8CBC-7671E09B10EF}" sibTransId="{87F11305-4A37-4B6D-931B-860BDEB44DA3}"/>
    <dgm:cxn modelId="{58709224-E12D-48A7-9008-53B00CF45009}" srcId="{FF3F6465-D2D4-44CB-B0AD-D79E63EE0C8A}" destId="{C0EFF9E2-1258-43FC-92CC-B662B9B9F334}" srcOrd="5" destOrd="0" parTransId="{C99DF9A0-182C-4DAB-8539-BFD6DBF35ADB}" sibTransId="{7EF317D5-5063-4FFC-AE87-8887B37B7110}"/>
    <dgm:cxn modelId="{C2CB0536-90FB-8047-987A-EF9EF7AFB431}" srcId="{FF3F6465-D2D4-44CB-B0AD-D79E63EE0C8A}" destId="{4A304A8A-DBF3-BB4E-8ED1-FBCAE610607E}" srcOrd="2" destOrd="0" parTransId="{19A8409D-6085-064D-B761-02C07D42BD65}" sibTransId="{5954A530-1DBC-364B-A65D-ED007F294D59}"/>
    <dgm:cxn modelId="{9FE76E3D-135B-0E43-BD74-932B8B056917}" type="presOf" srcId="{4A304A8A-DBF3-BB4E-8ED1-FBCAE610607E}" destId="{BE7870E1-7607-0343-9B05-7A08E797BA29}" srcOrd="0" destOrd="0" presId="urn:microsoft.com/office/officeart/2018/2/layout/IconVerticalSolidList"/>
    <dgm:cxn modelId="{3E684947-E63C-6049-899D-173442516187}" srcId="{FF3F6465-D2D4-44CB-B0AD-D79E63EE0C8A}" destId="{6F1AB319-1B3E-3844-989A-CD75E2076BE9}" srcOrd="1" destOrd="0" parTransId="{5A2042D5-9A12-2D4F-8876-98B27876CDD6}" sibTransId="{DC93ED3B-8DEE-3641-940C-8485756DAB3D}"/>
    <dgm:cxn modelId="{87FDF24E-1341-4EFD-BE77-D80CB84CE5E2}" srcId="{FF3F6465-D2D4-44CB-B0AD-D79E63EE0C8A}" destId="{E827BE6D-C938-47ED-AC01-F109358B5386}" srcOrd="6" destOrd="0" parTransId="{1EBFDE04-7842-4B77-A147-69C9006C600F}" sibTransId="{3C9999C2-F467-4CFB-AFA9-B855DAF14C0C}"/>
    <dgm:cxn modelId="{D6339662-3A3B-4D64-BD7D-7C64A66DA6D8}" type="presOf" srcId="{FF3F6465-D2D4-44CB-B0AD-D79E63EE0C8A}" destId="{9B649F7C-FC2D-4AB2-89BE-0DCE2947B2DE}" srcOrd="0" destOrd="0" presId="urn:microsoft.com/office/officeart/2018/2/layout/IconVerticalSolidList"/>
    <dgm:cxn modelId="{54EE8573-3112-4E2C-98A8-6B74142E656A}" type="presOf" srcId="{E827BE6D-C938-47ED-AC01-F109358B5386}" destId="{820437F6-544F-4BE6-8482-35BE71BBD50C}" srcOrd="0" destOrd="0" presId="urn:microsoft.com/office/officeart/2018/2/layout/IconVerticalSolidList"/>
    <dgm:cxn modelId="{B6B28E8D-89FF-4DF6-8BF1-AB103FD87EA6}" srcId="{FF3F6465-D2D4-44CB-B0AD-D79E63EE0C8A}" destId="{B1B7D03C-D609-4A1B-9CCC-9896D76DCF78}" srcOrd="3" destOrd="0" parTransId="{34569074-EB23-4B32-9919-F572618DEF75}" sibTransId="{4809F405-D67C-4641-AA48-5C8148E030A7}"/>
    <dgm:cxn modelId="{3E16CF8F-F8CB-4C04-8515-3EF8E416A3B4}" type="presOf" srcId="{0F020627-F1CE-431C-B96A-422FEB2D5E4C}" destId="{B30B7A8D-925E-4C4E-A94F-DE018AEAF662}" srcOrd="0" destOrd="0" presId="urn:microsoft.com/office/officeart/2018/2/layout/IconVerticalSolidList"/>
    <dgm:cxn modelId="{D65308C8-DC55-4C6C-B19A-B6A10E830521}" srcId="{FF3F6465-D2D4-44CB-B0AD-D79E63EE0C8A}" destId="{0F020627-F1CE-431C-B96A-422FEB2D5E4C}" srcOrd="0" destOrd="0" parTransId="{84D6B915-CD97-4B12-98C0-39BEE5AB856F}" sibTransId="{9ADC5D7E-9933-4B9E-8916-B6BDE3B98F02}"/>
    <dgm:cxn modelId="{9370C1C9-E0CC-456C-8222-870F1EE38E17}" type="presOf" srcId="{97416676-C035-4775-B1CB-B474AFFE2C23}" destId="{13B86950-D4F9-47A3-A7E9-0D4B1740B9D0}" srcOrd="0" destOrd="0" presId="urn:microsoft.com/office/officeart/2018/2/layout/IconVerticalSolidList"/>
    <dgm:cxn modelId="{568FD4EE-6C1C-4CA1-B8A5-614B131E4C59}" type="presOf" srcId="{B1B7D03C-D609-4A1B-9CCC-9896D76DCF78}" destId="{F63C8169-3DB0-4B91-86ED-A0FF36205867}" srcOrd="0" destOrd="0" presId="urn:microsoft.com/office/officeart/2018/2/layout/IconVerticalSolidList"/>
    <dgm:cxn modelId="{60B96D63-C55C-47BB-85F3-C236A732C961}" type="presParOf" srcId="{9B649F7C-FC2D-4AB2-89BE-0DCE2947B2DE}" destId="{FBB669C2-CD52-438D-BE50-80F73FA0057E}" srcOrd="0" destOrd="0" presId="urn:microsoft.com/office/officeart/2018/2/layout/IconVerticalSolidList"/>
    <dgm:cxn modelId="{D0C511C4-9A83-4BC6-B85A-3A0AA91B65E9}" type="presParOf" srcId="{FBB669C2-CD52-438D-BE50-80F73FA0057E}" destId="{F07029E2-4286-403F-B34C-E057F66E8C78}" srcOrd="0" destOrd="0" presId="urn:microsoft.com/office/officeart/2018/2/layout/IconVerticalSolidList"/>
    <dgm:cxn modelId="{43A9473F-DE6C-4753-B31B-1FFB8D8218D8}" type="presParOf" srcId="{FBB669C2-CD52-438D-BE50-80F73FA0057E}" destId="{1C6E6C46-9219-4DA4-B479-B6A0A36C9D8D}" srcOrd="1" destOrd="0" presId="urn:microsoft.com/office/officeart/2018/2/layout/IconVerticalSolidList"/>
    <dgm:cxn modelId="{739EFDE8-BE7F-4E04-8414-7F63382B7DA7}" type="presParOf" srcId="{FBB669C2-CD52-438D-BE50-80F73FA0057E}" destId="{6B7BB581-CB89-4517-ABCC-42451969C5F2}" srcOrd="2" destOrd="0" presId="urn:microsoft.com/office/officeart/2018/2/layout/IconVerticalSolidList"/>
    <dgm:cxn modelId="{E874D453-2F6F-482C-903B-E9703838D78E}" type="presParOf" srcId="{FBB669C2-CD52-438D-BE50-80F73FA0057E}" destId="{B30B7A8D-925E-4C4E-A94F-DE018AEAF662}" srcOrd="3" destOrd="0" presId="urn:microsoft.com/office/officeart/2018/2/layout/IconVerticalSolidList"/>
    <dgm:cxn modelId="{8842A804-1014-4CB6-B0F8-B8AD228FE824}" type="presParOf" srcId="{9B649F7C-FC2D-4AB2-89BE-0DCE2947B2DE}" destId="{062C5B29-02FB-4D60-B819-CD42204102FA}" srcOrd="1" destOrd="0" presId="urn:microsoft.com/office/officeart/2018/2/layout/IconVerticalSolidList"/>
    <dgm:cxn modelId="{22CFCE66-B120-974A-851A-3489C19A60FD}" type="presParOf" srcId="{9B649F7C-FC2D-4AB2-89BE-0DCE2947B2DE}" destId="{C69E6363-E0B2-1B4A-A4A8-39BDA04A6223}" srcOrd="2" destOrd="0" presId="urn:microsoft.com/office/officeart/2018/2/layout/IconVerticalSolidList"/>
    <dgm:cxn modelId="{C0BFDA06-55E0-BB4B-B573-30396BA20B74}" type="presParOf" srcId="{C69E6363-E0B2-1B4A-A4A8-39BDA04A6223}" destId="{F08676FF-02DE-C044-A6B9-0DB08CAFE4FB}" srcOrd="0" destOrd="0" presId="urn:microsoft.com/office/officeart/2018/2/layout/IconVerticalSolidList"/>
    <dgm:cxn modelId="{E20E83B7-4A43-384C-8699-C7AC5AC8EBBC}" type="presParOf" srcId="{C69E6363-E0B2-1B4A-A4A8-39BDA04A6223}" destId="{5E154610-FFF9-8D4B-B386-C457C271A605}" srcOrd="1" destOrd="0" presId="urn:microsoft.com/office/officeart/2018/2/layout/IconVerticalSolidList"/>
    <dgm:cxn modelId="{B1F2C433-6BC4-7348-835C-4462D1520F32}" type="presParOf" srcId="{C69E6363-E0B2-1B4A-A4A8-39BDA04A6223}" destId="{661D3244-F617-F245-B580-DE5444B5348C}" srcOrd="2" destOrd="0" presId="urn:microsoft.com/office/officeart/2018/2/layout/IconVerticalSolidList"/>
    <dgm:cxn modelId="{65FDF3F2-CD25-1C4C-ACC5-C54108B5F521}" type="presParOf" srcId="{C69E6363-E0B2-1B4A-A4A8-39BDA04A6223}" destId="{BC93AA36-71CA-384D-9B25-4CE0B41321D9}" srcOrd="3" destOrd="0" presId="urn:microsoft.com/office/officeart/2018/2/layout/IconVerticalSolidList"/>
    <dgm:cxn modelId="{453B9851-C105-7E4A-B6DB-09141C5023C0}" type="presParOf" srcId="{9B649F7C-FC2D-4AB2-89BE-0DCE2947B2DE}" destId="{F7F79F1F-7783-2D44-A0DE-CE6A424110F0}" srcOrd="3" destOrd="0" presId="urn:microsoft.com/office/officeart/2018/2/layout/IconVerticalSolidList"/>
    <dgm:cxn modelId="{BE805F77-DFB8-1347-8BD0-BB4D2DFEA024}" type="presParOf" srcId="{9B649F7C-FC2D-4AB2-89BE-0DCE2947B2DE}" destId="{C7A5FC32-3E55-034B-8944-77E23D3FA349}" srcOrd="4" destOrd="0" presId="urn:microsoft.com/office/officeart/2018/2/layout/IconVerticalSolidList"/>
    <dgm:cxn modelId="{642EE062-5052-1444-9190-7F6655DCDC82}" type="presParOf" srcId="{C7A5FC32-3E55-034B-8944-77E23D3FA349}" destId="{BBB3B339-7D4C-7748-BD3B-E2A4A5CBA2AF}" srcOrd="0" destOrd="0" presId="urn:microsoft.com/office/officeart/2018/2/layout/IconVerticalSolidList"/>
    <dgm:cxn modelId="{0AFAD089-774E-0749-95E3-82B61BB2E4DE}" type="presParOf" srcId="{C7A5FC32-3E55-034B-8944-77E23D3FA349}" destId="{0E1C553A-9A0A-F140-90F7-B4239DC536D0}" srcOrd="1" destOrd="0" presId="urn:microsoft.com/office/officeart/2018/2/layout/IconVerticalSolidList"/>
    <dgm:cxn modelId="{87825BF5-BBA4-3843-89AF-8075F11FB4C3}" type="presParOf" srcId="{C7A5FC32-3E55-034B-8944-77E23D3FA349}" destId="{9E9A24CD-C620-4F42-9B27-F2D3A1C9C449}" srcOrd="2" destOrd="0" presId="urn:microsoft.com/office/officeart/2018/2/layout/IconVerticalSolidList"/>
    <dgm:cxn modelId="{01CEF348-EF9E-A44E-9EB6-6F7999CBF37E}" type="presParOf" srcId="{C7A5FC32-3E55-034B-8944-77E23D3FA349}" destId="{BE7870E1-7607-0343-9B05-7A08E797BA29}" srcOrd="3" destOrd="0" presId="urn:microsoft.com/office/officeart/2018/2/layout/IconVerticalSolidList"/>
    <dgm:cxn modelId="{18A01789-5B5A-974B-9D2C-9F0096A44B56}" type="presParOf" srcId="{9B649F7C-FC2D-4AB2-89BE-0DCE2947B2DE}" destId="{2A14724F-D428-2E41-B24B-359918C47CF2}" srcOrd="5" destOrd="0" presId="urn:microsoft.com/office/officeart/2018/2/layout/IconVerticalSolidList"/>
    <dgm:cxn modelId="{135D06D4-12A2-4FE5-9653-AC2B1DC96337}" type="presParOf" srcId="{9B649F7C-FC2D-4AB2-89BE-0DCE2947B2DE}" destId="{415717C9-9FF8-49CF-ACDA-4AF8649E36F7}" srcOrd="6" destOrd="0" presId="urn:microsoft.com/office/officeart/2018/2/layout/IconVerticalSolidList"/>
    <dgm:cxn modelId="{59B6490E-62ED-4FE5-A98E-A6680135E9DD}" type="presParOf" srcId="{415717C9-9FF8-49CF-ACDA-4AF8649E36F7}" destId="{172951D3-8CC2-43F7-9E9B-7862235A1214}" srcOrd="0" destOrd="0" presId="urn:microsoft.com/office/officeart/2018/2/layout/IconVerticalSolidList"/>
    <dgm:cxn modelId="{0BBD0672-A338-4BCF-9052-F59365147B3E}" type="presParOf" srcId="{415717C9-9FF8-49CF-ACDA-4AF8649E36F7}" destId="{999F93DD-1BB3-4354-8357-47F0C38341C7}" srcOrd="1" destOrd="0" presId="urn:microsoft.com/office/officeart/2018/2/layout/IconVerticalSolidList"/>
    <dgm:cxn modelId="{DF540ADE-808B-45EA-A872-F13E3CE881EB}" type="presParOf" srcId="{415717C9-9FF8-49CF-ACDA-4AF8649E36F7}" destId="{5855229C-E59F-4514-977D-E5383D4248F2}" srcOrd="2" destOrd="0" presId="urn:microsoft.com/office/officeart/2018/2/layout/IconVerticalSolidList"/>
    <dgm:cxn modelId="{89985F05-D1C2-40F7-AD5D-8D8080B9DB7F}" type="presParOf" srcId="{415717C9-9FF8-49CF-ACDA-4AF8649E36F7}" destId="{F63C8169-3DB0-4B91-86ED-A0FF36205867}" srcOrd="3" destOrd="0" presId="urn:microsoft.com/office/officeart/2018/2/layout/IconVerticalSolidList"/>
    <dgm:cxn modelId="{01136031-366E-4873-8696-F9FC1930901E}" type="presParOf" srcId="{9B649F7C-FC2D-4AB2-89BE-0DCE2947B2DE}" destId="{6AC2377A-9D5D-409A-8BC6-E1CB496D52FE}" srcOrd="7" destOrd="0" presId="urn:microsoft.com/office/officeart/2018/2/layout/IconVerticalSolidList"/>
    <dgm:cxn modelId="{1BCC391E-7995-4664-AC5B-D194E6DD4635}" type="presParOf" srcId="{9B649F7C-FC2D-4AB2-89BE-0DCE2947B2DE}" destId="{0414DDE3-C8D3-4ED7-AD76-020F3EDB42CD}" srcOrd="8" destOrd="0" presId="urn:microsoft.com/office/officeart/2018/2/layout/IconVerticalSolidList"/>
    <dgm:cxn modelId="{8AC988D3-F934-4563-A0D6-C44128CC62A7}" type="presParOf" srcId="{0414DDE3-C8D3-4ED7-AD76-020F3EDB42CD}" destId="{D4BD0848-E026-4233-8720-4D176FB525FF}" srcOrd="0" destOrd="0" presId="urn:microsoft.com/office/officeart/2018/2/layout/IconVerticalSolidList"/>
    <dgm:cxn modelId="{0BB54FA1-B375-4C8C-A3E2-89BCD248E7D1}" type="presParOf" srcId="{0414DDE3-C8D3-4ED7-AD76-020F3EDB42CD}" destId="{F6603D85-97AC-4A96-97BB-A0108CCE84E0}" srcOrd="1" destOrd="0" presId="urn:microsoft.com/office/officeart/2018/2/layout/IconVerticalSolidList"/>
    <dgm:cxn modelId="{D0D945CE-EB90-4C5C-BFBB-E1FC32A45D02}" type="presParOf" srcId="{0414DDE3-C8D3-4ED7-AD76-020F3EDB42CD}" destId="{A06320B5-77C6-4DD4-B478-EC9AA613739D}" srcOrd="2" destOrd="0" presId="urn:microsoft.com/office/officeart/2018/2/layout/IconVerticalSolidList"/>
    <dgm:cxn modelId="{F4DACC1D-C826-4267-84D1-2A3995965914}" type="presParOf" srcId="{0414DDE3-C8D3-4ED7-AD76-020F3EDB42CD}" destId="{13B86950-D4F9-47A3-A7E9-0D4B1740B9D0}" srcOrd="3" destOrd="0" presId="urn:microsoft.com/office/officeart/2018/2/layout/IconVerticalSolidList"/>
    <dgm:cxn modelId="{0287674B-4831-453A-A803-3E700F92B931}" type="presParOf" srcId="{9B649F7C-FC2D-4AB2-89BE-0DCE2947B2DE}" destId="{4512D068-9D9F-49FE-ABC5-0A412D9B0D6F}" srcOrd="9" destOrd="0" presId="urn:microsoft.com/office/officeart/2018/2/layout/IconVerticalSolidList"/>
    <dgm:cxn modelId="{F14965E9-05EC-43DA-A3B1-308171B46685}" type="presParOf" srcId="{9B649F7C-FC2D-4AB2-89BE-0DCE2947B2DE}" destId="{EAE3C924-3896-4BC0-AC9F-64E3E5F61C44}" srcOrd="10" destOrd="0" presId="urn:microsoft.com/office/officeart/2018/2/layout/IconVerticalSolidList"/>
    <dgm:cxn modelId="{11243018-ED2F-4E74-9C42-A31C47204D08}" type="presParOf" srcId="{EAE3C924-3896-4BC0-AC9F-64E3E5F61C44}" destId="{63C62B28-3680-4637-9F5D-49B69BB1549F}" srcOrd="0" destOrd="0" presId="urn:microsoft.com/office/officeart/2018/2/layout/IconVerticalSolidList"/>
    <dgm:cxn modelId="{E3BDBD98-ABB6-4234-973E-6EF44A312F6A}" type="presParOf" srcId="{EAE3C924-3896-4BC0-AC9F-64E3E5F61C44}" destId="{C59907C2-4FEA-4846-BF73-D7BCF26507FB}" srcOrd="1" destOrd="0" presId="urn:microsoft.com/office/officeart/2018/2/layout/IconVerticalSolidList"/>
    <dgm:cxn modelId="{C4194EE1-355A-43E0-B5E5-4585DE615CD7}" type="presParOf" srcId="{EAE3C924-3896-4BC0-AC9F-64E3E5F61C44}" destId="{735E3A08-5CB9-440B-B70C-5545697B53AC}" srcOrd="2" destOrd="0" presId="urn:microsoft.com/office/officeart/2018/2/layout/IconVerticalSolidList"/>
    <dgm:cxn modelId="{D23A407C-0620-48B9-85DF-D3BE069D0EC0}" type="presParOf" srcId="{EAE3C924-3896-4BC0-AC9F-64E3E5F61C44}" destId="{8D5A7CD6-CE55-4A6D-975D-448C48802F13}" srcOrd="3" destOrd="0" presId="urn:microsoft.com/office/officeart/2018/2/layout/IconVerticalSolidList"/>
    <dgm:cxn modelId="{F632C3DB-9246-4135-998F-73978D6344C2}" type="presParOf" srcId="{9B649F7C-FC2D-4AB2-89BE-0DCE2947B2DE}" destId="{A0C0D1DF-E3AA-4F8B-AE54-02D114491475}" srcOrd="11" destOrd="0" presId="urn:microsoft.com/office/officeart/2018/2/layout/IconVerticalSolidList"/>
    <dgm:cxn modelId="{B3BDA911-AFAC-4C9F-A2B0-EBD839163532}" type="presParOf" srcId="{9B649F7C-FC2D-4AB2-89BE-0DCE2947B2DE}" destId="{D3A8F0C9-A72E-4187-9566-6A2B8486D10B}" srcOrd="12" destOrd="0" presId="urn:microsoft.com/office/officeart/2018/2/layout/IconVerticalSolidList"/>
    <dgm:cxn modelId="{6FCF09EE-04CB-416D-A1AF-7C5EF10F0FB5}" type="presParOf" srcId="{D3A8F0C9-A72E-4187-9566-6A2B8486D10B}" destId="{74388554-7FF0-4D7C-9CA6-E820E8887F05}" srcOrd="0" destOrd="0" presId="urn:microsoft.com/office/officeart/2018/2/layout/IconVerticalSolidList"/>
    <dgm:cxn modelId="{84A7DF1B-EDDD-4BD5-8FEF-3CAD70EEAA6A}" type="presParOf" srcId="{D3A8F0C9-A72E-4187-9566-6A2B8486D10B}" destId="{633D9A75-C452-44E6-80A9-0AEC7D3EF3AF}" srcOrd="1" destOrd="0" presId="urn:microsoft.com/office/officeart/2018/2/layout/IconVerticalSolidList"/>
    <dgm:cxn modelId="{F66248D7-230C-4BE5-A2CF-A9A625A3A12E}" type="presParOf" srcId="{D3A8F0C9-A72E-4187-9566-6A2B8486D10B}" destId="{F639B0A1-096C-4C0A-A210-546A43C9D3A3}" srcOrd="2" destOrd="0" presId="urn:microsoft.com/office/officeart/2018/2/layout/IconVerticalSolidList"/>
    <dgm:cxn modelId="{B4A1EBC2-E229-4698-AF59-A39FC7FBA363}" type="presParOf" srcId="{D3A8F0C9-A72E-4187-9566-6A2B8486D10B}" destId="{820437F6-544F-4BE6-8482-35BE71BBD5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71E6B0-0E13-411D-B487-23A7E7E462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65E0C0-3DD9-4E66-9BF1-275A2B014FD9}">
      <dgm:prSet/>
      <dgm:spPr/>
      <dgm:t>
        <a:bodyPr/>
        <a:lstStyle/>
        <a:p>
          <a:pPr>
            <a:lnSpc>
              <a:spcPct val="100000"/>
            </a:lnSpc>
          </a:pPr>
          <a:r>
            <a:rPr lang="en-US" b="1"/>
            <a:t>2020: </a:t>
          </a:r>
          <a:r>
            <a:rPr lang="en-US"/>
            <a:t>Cloud computing giants like AWS, Google Cloud, and Azure came to popularity by providing scalable options for analytics, processing, and data storage. </a:t>
          </a:r>
        </a:p>
      </dgm:t>
    </dgm:pt>
    <dgm:pt modelId="{708B97F7-1863-4651-B368-C725CF2E3207}" type="parTrans" cxnId="{993BFBE9-D254-40E2-B15E-49CA369A925B}">
      <dgm:prSet/>
      <dgm:spPr/>
      <dgm:t>
        <a:bodyPr/>
        <a:lstStyle/>
        <a:p>
          <a:endParaRPr lang="en-US"/>
        </a:p>
      </dgm:t>
    </dgm:pt>
    <dgm:pt modelId="{0B560A48-75F9-44FA-8BBF-C91DD29EAB75}" type="sibTrans" cxnId="{993BFBE9-D254-40E2-B15E-49CA369A925B}">
      <dgm:prSet/>
      <dgm:spPr/>
      <dgm:t>
        <a:bodyPr/>
        <a:lstStyle/>
        <a:p>
          <a:endParaRPr lang="en-US"/>
        </a:p>
      </dgm:t>
    </dgm:pt>
    <dgm:pt modelId="{BB8226B4-C43B-4F17-ADEF-210F4ED40530}">
      <dgm:prSet/>
      <dgm:spPr/>
      <dgm:t>
        <a:bodyPr/>
        <a:lstStyle/>
        <a:p>
          <a:pPr>
            <a:lnSpc>
              <a:spcPct val="100000"/>
            </a:lnSpc>
          </a:pPr>
          <a:r>
            <a:rPr lang="en-US" b="1"/>
            <a:t>2021: </a:t>
          </a:r>
          <a:r>
            <a:rPr lang="en-US"/>
            <a:t>Platforms and groups have developed to become more approachable, with the goal of enabling people who are not experts to employ data analytics. The focus was on visualization tools, self-service analytics, and reducing big data jobs into simpler activities.</a:t>
          </a:r>
        </a:p>
      </dgm:t>
    </dgm:pt>
    <dgm:pt modelId="{9088385E-5B93-49AF-AFCB-6A7141D78DBB}" type="parTrans" cxnId="{8A4D89FA-1570-400C-9A3B-9DECA6FC6DA0}">
      <dgm:prSet/>
      <dgm:spPr/>
      <dgm:t>
        <a:bodyPr/>
        <a:lstStyle/>
        <a:p>
          <a:endParaRPr lang="en-US"/>
        </a:p>
      </dgm:t>
    </dgm:pt>
    <dgm:pt modelId="{16D4EE17-0E48-4F9E-8503-E32DB10AA55A}" type="sibTrans" cxnId="{8A4D89FA-1570-400C-9A3B-9DECA6FC6DA0}">
      <dgm:prSet/>
      <dgm:spPr/>
      <dgm:t>
        <a:bodyPr/>
        <a:lstStyle/>
        <a:p>
          <a:endParaRPr lang="en-US"/>
        </a:p>
      </dgm:t>
    </dgm:pt>
    <dgm:pt modelId="{A9EA3F79-9106-443E-8334-D47FA617EC53}">
      <dgm:prSet/>
      <dgm:spPr/>
      <dgm:t>
        <a:bodyPr/>
        <a:lstStyle/>
        <a:p>
          <a:pPr>
            <a:lnSpc>
              <a:spcPct val="100000"/>
            </a:lnSpc>
          </a:pPr>
          <a:r>
            <a:rPr lang="en-US" b="1"/>
            <a:t>Now: </a:t>
          </a:r>
          <a:r>
            <a:rPr lang="en-US"/>
            <a:t>Automation and predicts that are more accurate are being made possible by ongoing advancements in AI and machine learning algorithms. </a:t>
          </a:r>
        </a:p>
      </dgm:t>
    </dgm:pt>
    <dgm:pt modelId="{E30C7D88-115A-494E-9BE6-72F1F7710B56}" type="parTrans" cxnId="{8B3D462E-255D-4E46-9A19-76BE2EC3437B}">
      <dgm:prSet/>
      <dgm:spPr/>
      <dgm:t>
        <a:bodyPr/>
        <a:lstStyle/>
        <a:p>
          <a:endParaRPr lang="en-US"/>
        </a:p>
      </dgm:t>
    </dgm:pt>
    <dgm:pt modelId="{5C0618EA-12F1-4990-B23B-0ECF76D224BB}" type="sibTrans" cxnId="{8B3D462E-255D-4E46-9A19-76BE2EC3437B}">
      <dgm:prSet/>
      <dgm:spPr/>
      <dgm:t>
        <a:bodyPr/>
        <a:lstStyle/>
        <a:p>
          <a:endParaRPr lang="en-US"/>
        </a:p>
      </dgm:t>
    </dgm:pt>
    <dgm:pt modelId="{675972AD-6025-409F-8986-4CCE0BC88ADE}">
      <dgm:prSet/>
      <dgm:spPr/>
      <dgm:t>
        <a:bodyPr/>
        <a:lstStyle/>
        <a:p>
          <a:pPr>
            <a:lnSpc>
              <a:spcPct val="100000"/>
            </a:lnSpc>
          </a:pPr>
          <a:r>
            <a:rPr lang="en-US" b="1"/>
            <a:t>Now: </a:t>
          </a:r>
          <a:r>
            <a:rPr lang="en-US"/>
            <a:t>Edge computing is becoming more crucial as the Internet of Things expands because it can process data closer to its source, resulting in quicker insights and actions.</a:t>
          </a:r>
        </a:p>
      </dgm:t>
    </dgm:pt>
    <dgm:pt modelId="{BFFD4BBB-3744-45B0-8085-B7DBB86A3673}" type="parTrans" cxnId="{2482AF89-3898-474C-B259-65AC04F89853}">
      <dgm:prSet/>
      <dgm:spPr/>
      <dgm:t>
        <a:bodyPr/>
        <a:lstStyle/>
        <a:p>
          <a:endParaRPr lang="en-US"/>
        </a:p>
      </dgm:t>
    </dgm:pt>
    <dgm:pt modelId="{ECA587DF-0D3E-44BF-BFC2-AAE83A2BF1DC}" type="sibTrans" cxnId="{2482AF89-3898-474C-B259-65AC04F89853}">
      <dgm:prSet/>
      <dgm:spPr/>
      <dgm:t>
        <a:bodyPr/>
        <a:lstStyle/>
        <a:p>
          <a:endParaRPr lang="en-US"/>
        </a:p>
      </dgm:t>
    </dgm:pt>
    <dgm:pt modelId="{CB35A8D6-B785-49A2-ACBB-5A5D38FB3876}" type="pres">
      <dgm:prSet presAssocID="{3671E6B0-0E13-411D-B487-23A7E7E462CD}" presName="root" presStyleCnt="0">
        <dgm:presLayoutVars>
          <dgm:dir/>
          <dgm:resizeHandles val="exact"/>
        </dgm:presLayoutVars>
      </dgm:prSet>
      <dgm:spPr/>
    </dgm:pt>
    <dgm:pt modelId="{AF3A82FD-99CE-4B6E-BE3B-9565875AAE5F}" type="pres">
      <dgm:prSet presAssocID="{E465E0C0-3DD9-4E66-9BF1-275A2B014FD9}" presName="compNode" presStyleCnt="0"/>
      <dgm:spPr/>
    </dgm:pt>
    <dgm:pt modelId="{983EBD23-08FA-4E38-9B85-B17BD4060292}" type="pres">
      <dgm:prSet presAssocID="{E465E0C0-3DD9-4E66-9BF1-275A2B014FD9}" presName="bgRect" presStyleLbl="bgShp" presStyleIdx="0" presStyleCnt="4"/>
      <dgm:spPr/>
    </dgm:pt>
    <dgm:pt modelId="{25C97565-A957-45F5-ABC6-BD9E1F768EA6}" type="pres">
      <dgm:prSet presAssocID="{E465E0C0-3DD9-4E66-9BF1-275A2B014F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20583D70-B0FF-4F1A-8454-B6B0D429D4D5}" type="pres">
      <dgm:prSet presAssocID="{E465E0C0-3DD9-4E66-9BF1-275A2B014FD9}" presName="spaceRect" presStyleCnt="0"/>
      <dgm:spPr/>
    </dgm:pt>
    <dgm:pt modelId="{74AAD3A7-2833-42D9-9EB9-AC1BFC12CADD}" type="pres">
      <dgm:prSet presAssocID="{E465E0C0-3DD9-4E66-9BF1-275A2B014FD9}" presName="parTx" presStyleLbl="revTx" presStyleIdx="0" presStyleCnt="4">
        <dgm:presLayoutVars>
          <dgm:chMax val="0"/>
          <dgm:chPref val="0"/>
        </dgm:presLayoutVars>
      </dgm:prSet>
      <dgm:spPr/>
    </dgm:pt>
    <dgm:pt modelId="{023AD217-0C9A-4DF7-9B81-905768A1059F}" type="pres">
      <dgm:prSet presAssocID="{0B560A48-75F9-44FA-8BBF-C91DD29EAB75}" presName="sibTrans" presStyleCnt="0"/>
      <dgm:spPr/>
    </dgm:pt>
    <dgm:pt modelId="{5FE4E16C-2AEB-4119-909D-F61689425845}" type="pres">
      <dgm:prSet presAssocID="{BB8226B4-C43B-4F17-ADEF-210F4ED40530}" presName="compNode" presStyleCnt="0"/>
      <dgm:spPr/>
    </dgm:pt>
    <dgm:pt modelId="{573F6287-A96E-41E2-917A-0552C67FF1C3}" type="pres">
      <dgm:prSet presAssocID="{BB8226B4-C43B-4F17-ADEF-210F4ED40530}" presName="bgRect" presStyleLbl="bgShp" presStyleIdx="1" presStyleCnt="4"/>
      <dgm:spPr/>
    </dgm:pt>
    <dgm:pt modelId="{D309221D-BA8D-45A2-B359-B26F5154C413}" type="pres">
      <dgm:prSet presAssocID="{BB8226B4-C43B-4F17-ADEF-210F4ED405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9F07122A-06D6-46B1-9465-78A018EF52B5}" type="pres">
      <dgm:prSet presAssocID="{BB8226B4-C43B-4F17-ADEF-210F4ED40530}" presName="spaceRect" presStyleCnt="0"/>
      <dgm:spPr/>
    </dgm:pt>
    <dgm:pt modelId="{E9FC677D-1EC1-4C1F-821A-A74AA5A6CA67}" type="pres">
      <dgm:prSet presAssocID="{BB8226B4-C43B-4F17-ADEF-210F4ED40530}" presName="parTx" presStyleLbl="revTx" presStyleIdx="1" presStyleCnt="4">
        <dgm:presLayoutVars>
          <dgm:chMax val="0"/>
          <dgm:chPref val="0"/>
        </dgm:presLayoutVars>
      </dgm:prSet>
      <dgm:spPr/>
    </dgm:pt>
    <dgm:pt modelId="{66D49ED7-EE1B-44E5-9484-2B0F7EF07DBA}" type="pres">
      <dgm:prSet presAssocID="{16D4EE17-0E48-4F9E-8503-E32DB10AA55A}" presName="sibTrans" presStyleCnt="0"/>
      <dgm:spPr/>
    </dgm:pt>
    <dgm:pt modelId="{EDAA0122-EE51-4D8B-A514-B3F9E3DB47E0}" type="pres">
      <dgm:prSet presAssocID="{A9EA3F79-9106-443E-8334-D47FA617EC53}" presName="compNode" presStyleCnt="0"/>
      <dgm:spPr/>
    </dgm:pt>
    <dgm:pt modelId="{8AA3B38D-286D-4842-BB7B-EC3A9125FBCA}" type="pres">
      <dgm:prSet presAssocID="{A9EA3F79-9106-443E-8334-D47FA617EC53}" presName="bgRect" presStyleLbl="bgShp" presStyleIdx="2" presStyleCnt="4"/>
      <dgm:spPr/>
    </dgm:pt>
    <dgm:pt modelId="{60A5C22A-4C24-4CCC-BF35-211FF89F61CE}" type="pres">
      <dgm:prSet presAssocID="{A9EA3F79-9106-443E-8334-D47FA617EC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9E5CBB78-C4DE-4147-853E-7267D94B836D}" type="pres">
      <dgm:prSet presAssocID="{A9EA3F79-9106-443E-8334-D47FA617EC53}" presName="spaceRect" presStyleCnt="0"/>
      <dgm:spPr/>
    </dgm:pt>
    <dgm:pt modelId="{879F9011-5D7D-416F-962D-C375134F4565}" type="pres">
      <dgm:prSet presAssocID="{A9EA3F79-9106-443E-8334-D47FA617EC53}" presName="parTx" presStyleLbl="revTx" presStyleIdx="2" presStyleCnt="4">
        <dgm:presLayoutVars>
          <dgm:chMax val="0"/>
          <dgm:chPref val="0"/>
        </dgm:presLayoutVars>
      </dgm:prSet>
      <dgm:spPr/>
    </dgm:pt>
    <dgm:pt modelId="{08BA864E-3814-4928-9A26-33124CAE4E94}" type="pres">
      <dgm:prSet presAssocID="{5C0618EA-12F1-4990-B23B-0ECF76D224BB}" presName="sibTrans" presStyleCnt="0"/>
      <dgm:spPr/>
    </dgm:pt>
    <dgm:pt modelId="{9B5CA2DD-A7CA-4012-9D90-AAEF7CA3FCFF}" type="pres">
      <dgm:prSet presAssocID="{675972AD-6025-409F-8986-4CCE0BC88ADE}" presName="compNode" presStyleCnt="0"/>
      <dgm:spPr/>
    </dgm:pt>
    <dgm:pt modelId="{88A9F2BA-45AF-46A4-A1A2-4FD4DB96AE57}" type="pres">
      <dgm:prSet presAssocID="{675972AD-6025-409F-8986-4CCE0BC88ADE}" presName="bgRect" presStyleLbl="bgShp" presStyleIdx="3" presStyleCnt="4"/>
      <dgm:spPr/>
    </dgm:pt>
    <dgm:pt modelId="{2836FBAE-0FF1-418B-9BD1-F5051CA783E1}" type="pres">
      <dgm:prSet presAssocID="{675972AD-6025-409F-8986-4CCE0BC88A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95EDED30-F3C1-4308-9D75-7C39F3D14AB2}" type="pres">
      <dgm:prSet presAssocID="{675972AD-6025-409F-8986-4CCE0BC88ADE}" presName="spaceRect" presStyleCnt="0"/>
      <dgm:spPr/>
    </dgm:pt>
    <dgm:pt modelId="{551185E7-15BC-41FA-B064-F16247B67A5F}" type="pres">
      <dgm:prSet presAssocID="{675972AD-6025-409F-8986-4CCE0BC88ADE}" presName="parTx" presStyleLbl="revTx" presStyleIdx="3" presStyleCnt="4">
        <dgm:presLayoutVars>
          <dgm:chMax val="0"/>
          <dgm:chPref val="0"/>
        </dgm:presLayoutVars>
      </dgm:prSet>
      <dgm:spPr/>
    </dgm:pt>
  </dgm:ptLst>
  <dgm:cxnLst>
    <dgm:cxn modelId="{E20CFC18-068A-4B01-BBEB-49A5894C96D6}" type="presOf" srcId="{E465E0C0-3DD9-4E66-9BF1-275A2B014FD9}" destId="{74AAD3A7-2833-42D9-9EB9-AC1BFC12CADD}" srcOrd="0" destOrd="0" presId="urn:microsoft.com/office/officeart/2018/2/layout/IconVerticalSolidList"/>
    <dgm:cxn modelId="{C982242C-CBED-43F9-A59B-F0DA0C046787}" type="presOf" srcId="{BB8226B4-C43B-4F17-ADEF-210F4ED40530}" destId="{E9FC677D-1EC1-4C1F-821A-A74AA5A6CA67}" srcOrd="0" destOrd="0" presId="urn:microsoft.com/office/officeart/2018/2/layout/IconVerticalSolidList"/>
    <dgm:cxn modelId="{8B3D462E-255D-4E46-9A19-76BE2EC3437B}" srcId="{3671E6B0-0E13-411D-B487-23A7E7E462CD}" destId="{A9EA3F79-9106-443E-8334-D47FA617EC53}" srcOrd="2" destOrd="0" parTransId="{E30C7D88-115A-494E-9BE6-72F1F7710B56}" sibTransId="{5C0618EA-12F1-4990-B23B-0ECF76D224BB}"/>
    <dgm:cxn modelId="{2482AF89-3898-474C-B259-65AC04F89853}" srcId="{3671E6B0-0E13-411D-B487-23A7E7E462CD}" destId="{675972AD-6025-409F-8986-4CCE0BC88ADE}" srcOrd="3" destOrd="0" parTransId="{BFFD4BBB-3744-45B0-8085-B7DBB86A3673}" sibTransId="{ECA587DF-0D3E-44BF-BFC2-AAE83A2BF1DC}"/>
    <dgm:cxn modelId="{7DAECFA0-899F-4FED-B723-F86C9722E2EA}" type="presOf" srcId="{A9EA3F79-9106-443E-8334-D47FA617EC53}" destId="{879F9011-5D7D-416F-962D-C375134F4565}" srcOrd="0" destOrd="0" presId="urn:microsoft.com/office/officeart/2018/2/layout/IconVerticalSolidList"/>
    <dgm:cxn modelId="{1793ADBE-4DFD-4DC8-9797-094FE3E61C72}" type="presOf" srcId="{3671E6B0-0E13-411D-B487-23A7E7E462CD}" destId="{CB35A8D6-B785-49A2-ACBB-5A5D38FB3876}" srcOrd="0" destOrd="0" presId="urn:microsoft.com/office/officeart/2018/2/layout/IconVerticalSolidList"/>
    <dgm:cxn modelId="{B692B5E8-8688-4753-9FA4-A155DB538570}" type="presOf" srcId="{675972AD-6025-409F-8986-4CCE0BC88ADE}" destId="{551185E7-15BC-41FA-B064-F16247B67A5F}" srcOrd="0" destOrd="0" presId="urn:microsoft.com/office/officeart/2018/2/layout/IconVerticalSolidList"/>
    <dgm:cxn modelId="{993BFBE9-D254-40E2-B15E-49CA369A925B}" srcId="{3671E6B0-0E13-411D-B487-23A7E7E462CD}" destId="{E465E0C0-3DD9-4E66-9BF1-275A2B014FD9}" srcOrd="0" destOrd="0" parTransId="{708B97F7-1863-4651-B368-C725CF2E3207}" sibTransId="{0B560A48-75F9-44FA-8BBF-C91DD29EAB75}"/>
    <dgm:cxn modelId="{8A4D89FA-1570-400C-9A3B-9DECA6FC6DA0}" srcId="{3671E6B0-0E13-411D-B487-23A7E7E462CD}" destId="{BB8226B4-C43B-4F17-ADEF-210F4ED40530}" srcOrd="1" destOrd="0" parTransId="{9088385E-5B93-49AF-AFCB-6A7141D78DBB}" sibTransId="{16D4EE17-0E48-4F9E-8503-E32DB10AA55A}"/>
    <dgm:cxn modelId="{B2402350-8AF8-42C8-A225-8C50D3DAF507}" type="presParOf" srcId="{CB35A8D6-B785-49A2-ACBB-5A5D38FB3876}" destId="{AF3A82FD-99CE-4B6E-BE3B-9565875AAE5F}" srcOrd="0" destOrd="0" presId="urn:microsoft.com/office/officeart/2018/2/layout/IconVerticalSolidList"/>
    <dgm:cxn modelId="{1C896421-CEAE-4035-8F4A-1AF5CC154D84}" type="presParOf" srcId="{AF3A82FD-99CE-4B6E-BE3B-9565875AAE5F}" destId="{983EBD23-08FA-4E38-9B85-B17BD4060292}" srcOrd="0" destOrd="0" presId="urn:microsoft.com/office/officeart/2018/2/layout/IconVerticalSolidList"/>
    <dgm:cxn modelId="{F82BBFEB-39D9-4926-97EC-FCB5806F76F7}" type="presParOf" srcId="{AF3A82FD-99CE-4B6E-BE3B-9565875AAE5F}" destId="{25C97565-A957-45F5-ABC6-BD9E1F768EA6}" srcOrd="1" destOrd="0" presId="urn:microsoft.com/office/officeart/2018/2/layout/IconVerticalSolidList"/>
    <dgm:cxn modelId="{0B889B80-1E5D-4603-B939-03EB759D3FC3}" type="presParOf" srcId="{AF3A82FD-99CE-4B6E-BE3B-9565875AAE5F}" destId="{20583D70-B0FF-4F1A-8454-B6B0D429D4D5}" srcOrd="2" destOrd="0" presId="urn:microsoft.com/office/officeart/2018/2/layout/IconVerticalSolidList"/>
    <dgm:cxn modelId="{D76DBDBC-66C4-4926-AD9D-7284A69F63D4}" type="presParOf" srcId="{AF3A82FD-99CE-4B6E-BE3B-9565875AAE5F}" destId="{74AAD3A7-2833-42D9-9EB9-AC1BFC12CADD}" srcOrd="3" destOrd="0" presId="urn:microsoft.com/office/officeart/2018/2/layout/IconVerticalSolidList"/>
    <dgm:cxn modelId="{E4E315F7-034A-4880-9609-2C1CD3DA872C}" type="presParOf" srcId="{CB35A8D6-B785-49A2-ACBB-5A5D38FB3876}" destId="{023AD217-0C9A-4DF7-9B81-905768A1059F}" srcOrd="1" destOrd="0" presId="urn:microsoft.com/office/officeart/2018/2/layout/IconVerticalSolidList"/>
    <dgm:cxn modelId="{CBD7C215-7AD5-49EB-9BE9-C95B8BDA75F8}" type="presParOf" srcId="{CB35A8D6-B785-49A2-ACBB-5A5D38FB3876}" destId="{5FE4E16C-2AEB-4119-909D-F61689425845}" srcOrd="2" destOrd="0" presId="urn:microsoft.com/office/officeart/2018/2/layout/IconVerticalSolidList"/>
    <dgm:cxn modelId="{85A5D6AA-FB87-47F5-A784-860DC60A4FEB}" type="presParOf" srcId="{5FE4E16C-2AEB-4119-909D-F61689425845}" destId="{573F6287-A96E-41E2-917A-0552C67FF1C3}" srcOrd="0" destOrd="0" presId="urn:microsoft.com/office/officeart/2018/2/layout/IconVerticalSolidList"/>
    <dgm:cxn modelId="{45CEC2D5-AF92-4855-8D3E-1252A0FA999A}" type="presParOf" srcId="{5FE4E16C-2AEB-4119-909D-F61689425845}" destId="{D309221D-BA8D-45A2-B359-B26F5154C413}" srcOrd="1" destOrd="0" presId="urn:microsoft.com/office/officeart/2018/2/layout/IconVerticalSolidList"/>
    <dgm:cxn modelId="{2556FC29-856C-4259-B377-FB8D8B8BDF62}" type="presParOf" srcId="{5FE4E16C-2AEB-4119-909D-F61689425845}" destId="{9F07122A-06D6-46B1-9465-78A018EF52B5}" srcOrd="2" destOrd="0" presId="urn:microsoft.com/office/officeart/2018/2/layout/IconVerticalSolidList"/>
    <dgm:cxn modelId="{5F4F7175-00E0-4F1B-9069-1E62D3AABB92}" type="presParOf" srcId="{5FE4E16C-2AEB-4119-909D-F61689425845}" destId="{E9FC677D-1EC1-4C1F-821A-A74AA5A6CA67}" srcOrd="3" destOrd="0" presId="urn:microsoft.com/office/officeart/2018/2/layout/IconVerticalSolidList"/>
    <dgm:cxn modelId="{3FFCDF16-6760-4E35-B302-DFFBCEB25F78}" type="presParOf" srcId="{CB35A8D6-B785-49A2-ACBB-5A5D38FB3876}" destId="{66D49ED7-EE1B-44E5-9484-2B0F7EF07DBA}" srcOrd="3" destOrd="0" presId="urn:microsoft.com/office/officeart/2018/2/layout/IconVerticalSolidList"/>
    <dgm:cxn modelId="{57C25DB5-7645-41BE-8D76-239F96A376B4}" type="presParOf" srcId="{CB35A8D6-B785-49A2-ACBB-5A5D38FB3876}" destId="{EDAA0122-EE51-4D8B-A514-B3F9E3DB47E0}" srcOrd="4" destOrd="0" presId="urn:microsoft.com/office/officeart/2018/2/layout/IconVerticalSolidList"/>
    <dgm:cxn modelId="{6BC078C8-1F60-4106-B07A-ADA2B33C5379}" type="presParOf" srcId="{EDAA0122-EE51-4D8B-A514-B3F9E3DB47E0}" destId="{8AA3B38D-286D-4842-BB7B-EC3A9125FBCA}" srcOrd="0" destOrd="0" presId="urn:microsoft.com/office/officeart/2018/2/layout/IconVerticalSolidList"/>
    <dgm:cxn modelId="{EB504F5C-0AC9-409E-9CD0-F34DA0BAA55C}" type="presParOf" srcId="{EDAA0122-EE51-4D8B-A514-B3F9E3DB47E0}" destId="{60A5C22A-4C24-4CCC-BF35-211FF89F61CE}" srcOrd="1" destOrd="0" presId="urn:microsoft.com/office/officeart/2018/2/layout/IconVerticalSolidList"/>
    <dgm:cxn modelId="{3FC1C6FB-102C-463A-B0E8-025616E3AA3E}" type="presParOf" srcId="{EDAA0122-EE51-4D8B-A514-B3F9E3DB47E0}" destId="{9E5CBB78-C4DE-4147-853E-7267D94B836D}" srcOrd="2" destOrd="0" presId="urn:microsoft.com/office/officeart/2018/2/layout/IconVerticalSolidList"/>
    <dgm:cxn modelId="{C055414E-8162-4309-936D-1E882DA2D8AC}" type="presParOf" srcId="{EDAA0122-EE51-4D8B-A514-B3F9E3DB47E0}" destId="{879F9011-5D7D-416F-962D-C375134F4565}" srcOrd="3" destOrd="0" presId="urn:microsoft.com/office/officeart/2018/2/layout/IconVerticalSolidList"/>
    <dgm:cxn modelId="{030A600E-60E1-458B-9907-A6C5C79187FC}" type="presParOf" srcId="{CB35A8D6-B785-49A2-ACBB-5A5D38FB3876}" destId="{08BA864E-3814-4928-9A26-33124CAE4E94}" srcOrd="5" destOrd="0" presId="urn:microsoft.com/office/officeart/2018/2/layout/IconVerticalSolidList"/>
    <dgm:cxn modelId="{BCA90E45-7A8F-4277-BC15-964AD8BA711E}" type="presParOf" srcId="{CB35A8D6-B785-49A2-ACBB-5A5D38FB3876}" destId="{9B5CA2DD-A7CA-4012-9D90-AAEF7CA3FCFF}" srcOrd="6" destOrd="0" presId="urn:microsoft.com/office/officeart/2018/2/layout/IconVerticalSolidList"/>
    <dgm:cxn modelId="{2A0F6C67-30AF-4275-B7F6-EC3A7A5DC76F}" type="presParOf" srcId="{9B5CA2DD-A7CA-4012-9D90-AAEF7CA3FCFF}" destId="{88A9F2BA-45AF-46A4-A1A2-4FD4DB96AE57}" srcOrd="0" destOrd="0" presId="urn:microsoft.com/office/officeart/2018/2/layout/IconVerticalSolidList"/>
    <dgm:cxn modelId="{6B687D4F-2E47-4D21-A54A-E3452D7031BD}" type="presParOf" srcId="{9B5CA2DD-A7CA-4012-9D90-AAEF7CA3FCFF}" destId="{2836FBAE-0FF1-418B-9BD1-F5051CA783E1}" srcOrd="1" destOrd="0" presId="urn:microsoft.com/office/officeart/2018/2/layout/IconVerticalSolidList"/>
    <dgm:cxn modelId="{012AF3A5-A166-4738-BBE2-EEE65555CD61}" type="presParOf" srcId="{9B5CA2DD-A7CA-4012-9D90-AAEF7CA3FCFF}" destId="{95EDED30-F3C1-4308-9D75-7C39F3D14AB2}" srcOrd="2" destOrd="0" presId="urn:microsoft.com/office/officeart/2018/2/layout/IconVerticalSolidList"/>
    <dgm:cxn modelId="{64ABA8F5-5D3A-40CE-8803-B30E71A89DC4}" type="presParOf" srcId="{9B5CA2DD-A7CA-4012-9D90-AAEF7CA3FCFF}" destId="{551185E7-15BC-41FA-B064-F16247B67A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41ABD5-5C8E-470D-A8D3-4253188E6E4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C5422AE-1C35-4C17-B7F4-351715BB165D}">
      <dgm:prSet/>
      <dgm:spPr/>
      <dgm:t>
        <a:bodyPr/>
        <a:lstStyle/>
        <a:p>
          <a:pPr>
            <a:lnSpc>
              <a:spcPct val="100000"/>
            </a:lnSpc>
          </a:pPr>
          <a:r>
            <a:rPr lang="en-US" b="1" i="0"/>
            <a:t>Data Collection and Preparation: </a:t>
          </a:r>
          <a:r>
            <a:rPr lang="en-US" i="0"/>
            <a:t>Reliable and relevant information are essential for accurate analysis.</a:t>
          </a:r>
          <a:endParaRPr lang="en-US"/>
        </a:p>
      </dgm:t>
    </dgm:pt>
    <dgm:pt modelId="{AFACA42C-CB9E-463E-871F-0DBCB642D337}" type="parTrans" cxnId="{855F1A42-83CF-4E7E-8115-C005C9658036}">
      <dgm:prSet/>
      <dgm:spPr/>
      <dgm:t>
        <a:bodyPr/>
        <a:lstStyle/>
        <a:p>
          <a:endParaRPr lang="en-US"/>
        </a:p>
      </dgm:t>
    </dgm:pt>
    <dgm:pt modelId="{6E9E4256-904A-4C5F-94C8-CEC77B470B7F}" type="sibTrans" cxnId="{855F1A42-83CF-4E7E-8115-C005C9658036}">
      <dgm:prSet/>
      <dgm:spPr/>
      <dgm:t>
        <a:bodyPr/>
        <a:lstStyle/>
        <a:p>
          <a:endParaRPr lang="en-US"/>
        </a:p>
      </dgm:t>
    </dgm:pt>
    <dgm:pt modelId="{03D08DFE-50CE-4E7C-BD43-0CCC06657D30}">
      <dgm:prSet/>
      <dgm:spPr/>
      <dgm:t>
        <a:bodyPr/>
        <a:lstStyle/>
        <a:p>
          <a:pPr>
            <a:lnSpc>
              <a:spcPct val="100000"/>
            </a:lnSpc>
          </a:pPr>
          <a:r>
            <a:rPr lang="en-US" b="1" i="0"/>
            <a:t>Data Exploration and Transformation: </a:t>
          </a:r>
          <a:r>
            <a:rPr lang="en-US" i="0"/>
            <a:t>It's critical for understanding the basic elements of the data.</a:t>
          </a:r>
          <a:endParaRPr lang="en-US"/>
        </a:p>
      </dgm:t>
    </dgm:pt>
    <dgm:pt modelId="{90D43974-A182-498F-8AE4-87E5020D55E9}" type="parTrans" cxnId="{01A8F111-1370-453F-8B85-E182D0EA1066}">
      <dgm:prSet/>
      <dgm:spPr/>
      <dgm:t>
        <a:bodyPr/>
        <a:lstStyle/>
        <a:p>
          <a:endParaRPr lang="en-US"/>
        </a:p>
      </dgm:t>
    </dgm:pt>
    <dgm:pt modelId="{BD1A882B-5A48-412E-BD4E-D6C417824EE3}" type="sibTrans" cxnId="{01A8F111-1370-453F-8B85-E182D0EA1066}">
      <dgm:prSet/>
      <dgm:spPr/>
      <dgm:t>
        <a:bodyPr/>
        <a:lstStyle/>
        <a:p>
          <a:endParaRPr lang="en-US"/>
        </a:p>
      </dgm:t>
    </dgm:pt>
    <dgm:pt modelId="{68E797F1-E5E7-4991-9251-9FAB793955C8}">
      <dgm:prSet/>
      <dgm:spPr/>
      <dgm:t>
        <a:bodyPr/>
        <a:lstStyle/>
        <a:p>
          <a:pPr>
            <a:lnSpc>
              <a:spcPct val="100000"/>
            </a:lnSpc>
          </a:pPr>
          <a:r>
            <a:rPr lang="en-US" b="1" i="0"/>
            <a:t>Pattern Discovery: </a:t>
          </a:r>
          <a:r>
            <a:rPr lang="en-US" i="0"/>
            <a:t>Finding patterns that are not immediately apparent is the core of data mining.</a:t>
          </a:r>
          <a:endParaRPr lang="en-US"/>
        </a:p>
      </dgm:t>
    </dgm:pt>
    <dgm:pt modelId="{7F8283C2-753F-4250-BCAF-A7F1C2EC7552}" type="parTrans" cxnId="{FDEF4305-39C3-4DC4-8BEC-A35CE9D1DEA3}">
      <dgm:prSet/>
      <dgm:spPr/>
      <dgm:t>
        <a:bodyPr/>
        <a:lstStyle/>
        <a:p>
          <a:endParaRPr lang="en-US"/>
        </a:p>
      </dgm:t>
    </dgm:pt>
    <dgm:pt modelId="{9AE76583-1119-45E6-8058-8FC2E44183B1}" type="sibTrans" cxnId="{FDEF4305-39C3-4DC4-8BEC-A35CE9D1DEA3}">
      <dgm:prSet/>
      <dgm:spPr/>
      <dgm:t>
        <a:bodyPr/>
        <a:lstStyle/>
        <a:p>
          <a:endParaRPr lang="en-US"/>
        </a:p>
      </dgm:t>
    </dgm:pt>
    <dgm:pt modelId="{8F27862E-C188-4813-BBF8-E2B97BFD8E03}">
      <dgm:prSet/>
      <dgm:spPr/>
      <dgm:t>
        <a:bodyPr/>
        <a:lstStyle/>
        <a:p>
          <a:pPr>
            <a:lnSpc>
              <a:spcPct val="100000"/>
            </a:lnSpc>
          </a:pPr>
          <a:r>
            <a:rPr lang="en-US" b="1" i="0"/>
            <a:t>Model Building and Validation</a:t>
          </a:r>
          <a:r>
            <a:rPr lang="en-US" i="0"/>
            <a:t>: Using algorithms to analyze data and find patterns or forecast future trends is the process of building models.</a:t>
          </a:r>
          <a:endParaRPr lang="en-US"/>
        </a:p>
      </dgm:t>
    </dgm:pt>
    <dgm:pt modelId="{EFE50EC3-D687-4ACC-827E-8207B33BBF77}" type="parTrans" cxnId="{8AB30D44-7D6B-4CEA-9881-D49648379D6C}">
      <dgm:prSet/>
      <dgm:spPr/>
      <dgm:t>
        <a:bodyPr/>
        <a:lstStyle/>
        <a:p>
          <a:endParaRPr lang="en-US"/>
        </a:p>
      </dgm:t>
    </dgm:pt>
    <dgm:pt modelId="{6306213E-E78C-4C5C-A0CC-75BEAB6F8EFA}" type="sibTrans" cxnId="{8AB30D44-7D6B-4CEA-9881-D49648379D6C}">
      <dgm:prSet/>
      <dgm:spPr/>
      <dgm:t>
        <a:bodyPr/>
        <a:lstStyle/>
        <a:p>
          <a:endParaRPr lang="en-US"/>
        </a:p>
      </dgm:t>
    </dgm:pt>
    <dgm:pt modelId="{74CF3D69-D680-4C6B-B770-52F59487507E}" type="pres">
      <dgm:prSet presAssocID="{C441ABD5-5C8E-470D-A8D3-4253188E6E41}" presName="root" presStyleCnt="0">
        <dgm:presLayoutVars>
          <dgm:dir/>
          <dgm:resizeHandles val="exact"/>
        </dgm:presLayoutVars>
      </dgm:prSet>
      <dgm:spPr/>
    </dgm:pt>
    <dgm:pt modelId="{5F71B4E4-318B-401F-889E-8357F1C42A04}" type="pres">
      <dgm:prSet presAssocID="{8C5422AE-1C35-4C17-B7F4-351715BB165D}" presName="compNode" presStyleCnt="0"/>
      <dgm:spPr/>
    </dgm:pt>
    <dgm:pt modelId="{7DF12D4F-ED97-4192-BD9D-8903311D85BB}" type="pres">
      <dgm:prSet presAssocID="{8C5422AE-1C35-4C17-B7F4-351715BB165D}" presName="bgRect" presStyleLbl="bgShp" presStyleIdx="0" presStyleCnt="4"/>
      <dgm:spPr/>
    </dgm:pt>
    <dgm:pt modelId="{99449A64-F222-4585-B250-4AFAAB8E427B}" type="pres">
      <dgm:prSet presAssocID="{8C5422AE-1C35-4C17-B7F4-351715BB16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A58D39E1-7057-48AA-9DEB-E286C625FD05}" type="pres">
      <dgm:prSet presAssocID="{8C5422AE-1C35-4C17-B7F4-351715BB165D}" presName="spaceRect" presStyleCnt="0"/>
      <dgm:spPr/>
    </dgm:pt>
    <dgm:pt modelId="{9EC49C02-6A26-49E3-990D-806D54828019}" type="pres">
      <dgm:prSet presAssocID="{8C5422AE-1C35-4C17-B7F4-351715BB165D}" presName="parTx" presStyleLbl="revTx" presStyleIdx="0" presStyleCnt="4">
        <dgm:presLayoutVars>
          <dgm:chMax val="0"/>
          <dgm:chPref val="0"/>
        </dgm:presLayoutVars>
      </dgm:prSet>
      <dgm:spPr/>
    </dgm:pt>
    <dgm:pt modelId="{E85ADCB8-704D-461C-B0C9-1CBFA680144A}" type="pres">
      <dgm:prSet presAssocID="{6E9E4256-904A-4C5F-94C8-CEC77B470B7F}" presName="sibTrans" presStyleCnt="0"/>
      <dgm:spPr/>
    </dgm:pt>
    <dgm:pt modelId="{B7579202-8CCF-4FDB-8F4A-93FAAF4B1232}" type="pres">
      <dgm:prSet presAssocID="{03D08DFE-50CE-4E7C-BD43-0CCC06657D30}" presName="compNode" presStyleCnt="0"/>
      <dgm:spPr/>
    </dgm:pt>
    <dgm:pt modelId="{0FE63B77-9687-498B-A0FF-42574460EBF8}" type="pres">
      <dgm:prSet presAssocID="{03D08DFE-50CE-4E7C-BD43-0CCC06657D30}" presName="bgRect" presStyleLbl="bgShp" presStyleIdx="1" presStyleCnt="4"/>
      <dgm:spPr/>
    </dgm:pt>
    <dgm:pt modelId="{693242DE-95E3-4DD3-B185-7BECFC3FB974}" type="pres">
      <dgm:prSet presAssocID="{03D08DFE-50CE-4E7C-BD43-0CCC06657D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A01B1CEA-AF67-433D-AE09-8DDC1FD7A8E7}" type="pres">
      <dgm:prSet presAssocID="{03D08DFE-50CE-4E7C-BD43-0CCC06657D30}" presName="spaceRect" presStyleCnt="0"/>
      <dgm:spPr/>
    </dgm:pt>
    <dgm:pt modelId="{CC4DC7C4-6080-4359-9075-0DF9E396AEEA}" type="pres">
      <dgm:prSet presAssocID="{03D08DFE-50CE-4E7C-BD43-0CCC06657D30}" presName="parTx" presStyleLbl="revTx" presStyleIdx="1" presStyleCnt="4">
        <dgm:presLayoutVars>
          <dgm:chMax val="0"/>
          <dgm:chPref val="0"/>
        </dgm:presLayoutVars>
      </dgm:prSet>
      <dgm:spPr/>
    </dgm:pt>
    <dgm:pt modelId="{19651DBA-4366-4A9F-8B0E-961282037FD4}" type="pres">
      <dgm:prSet presAssocID="{BD1A882B-5A48-412E-BD4E-D6C417824EE3}" presName="sibTrans" presStyleCnt="0"/>
      <dgm:spPr/>
    </dgm:pt>
    <dgm:pt modelId="{8EB88B2F-9E44-488E-8A3E-39570614CDB0}" type="pres">
      <dgm:prSet presAssocID="{68E797F1-E5E7-4991-9251-9FAB793955C8}" presName="compNode" presStyleCnt="0"/>
      <dgm:spPr/>
    </dgm:pt>
    <dgm:pt modelId="{4635216C-55BD-41CF-AB15-F4A4C4FB4F84}" type="pres">
      <dgm:prSet presAssocID="{68E797F1-E5E7-4991-9251-9FAB793955C8}" presName="bgRect" presStyleLbl="bgShp" presStyleIdx="2" presStyleCnt="4"/>
      <dgm:spPr/>
    </dgm:pt>
    <dgm:pt modelId="{97635512-9D7E-4360-A0B7-6A11344AC6E5}" type="pres">
      <dgm:prSet presAssocID="{68E797F1-E5E7-4991-9251-9FAB79395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ng Tools"/>
        </a:ext>
      </dgm:extLst>
    </dgm:pt>
    <dgm:pt modelId="{C85DA6C9-D2EE-4EF8-8DB4-4290BE446AD2}" type="pres">
      <dgm:prSet presAssocID="{68E797F1-E5E7-4991-9251-9FAB793955C8}" presName="spaceRect" presStyleCnt="0"/>
      <dgm:spPr/>
    </dgm:pt>
    <dgm:pt modelId="{AA9314AD-11A6-4C67-AE25-967259CE4BB1}" type="pres">
      <dgm:prSet presAssocID="{68E797F1-E5E7-4991-9251-9FAB793955C8}" presName="parTx" presStyleLbl="revTx" presStyleIdx="2" presStyleCnt="4">
        <dgm:presLayoutVars>
          <dgm:chMax val="0"/>
          <dgm:chPref val="0"/>
        </dgm:presLayoutVars>
      </dgm:prSet>
      <dgm:spPr/>
    </dgm:pt>
    <dgm:pt modelId="{78F71CEC-AA94-487C-A629-D1B25DFE6B09}" type="pres">
      <dgm:prSet presAssocID="{9AE76583-1119-45E6-8058-8FC2E44183B1}" presName="sibTrans" presStyleCnt="0"/>
      <dgm:spPr/>
    </dgm:pt>
    <dgm:pt modelId="{48B701D8-ED2C-405F-AC8A-C37339AC05A1}" type="pres">
      <dgm:prSet presAssocID="{8F27862E-C188-4813-BBF8-E2B97BFD8E03}" presName="compNode" presStyleCnt="0"/>
      <dgm:spPr/>
    </dgm:pt>
    <dgm:pt modelId="{7D155490-DC4B-4328-A2CD-50EB5CAC0BDF}" type="pres">
      <dgm:prSet presAssocID="{8F27862E-C188-4813-BBF8-E2B97BFD8E03}" presName="bgRect" presStyleLbl="bgShp" presStyleIdx="3" presStyleCnt="4"/>
      <dgm:spPr/>
    </dgm:pt>
    <dgm:pt modelId="{775D3F7F-9BA5-44DE-8302-D473FB188F4A}" type="pres">
      <dgm:prSet presAssocID="{8F27862E-C188-4813-BBF8-E2B97BFD8E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BF94C571-3198-4010-8CA4-1F3217249FA7}" type="pres">
      <dgm:prSet presAssocID="{8F27862E-C188-4813-BBF8-E2B97BFD8E03}" presName="spaceRect" presStyleCnt="0"/>
      <dgm:spPr/>
    </dgm:pt>
    <dgm:pt modelId="{7E8A8260-963A-4703-98E3-4D77BE83DB65}" type="pres">
      <dgm:prSet presAssocID="{8F27862E-C188-4813-BBF8-E2B97BFD8E03}" presName="parTx" presStyleLbl="revTx" presStyleIdx="3" presStyleCnt="4">
        <dgm:presLayoutVars>
          <dgm:chMax val="0"/>
          <dgm:chPref val="0"/>
        </dgm:presLayoutVars>
      </dgm:prSet>
      <dgm:spPr/>
    </dgm:pt>
  </dgm:ptLst>
  <dgm:cxnLst>
    <dgm:cxn modelId="{7FBA2205-2D7A-4FC7-B343-24F2C2E7CCD8}" type="presOf" srcId="{C441ABD5-5C8E-470D-A8D3-4253188E6E41}" destId="{74CF3D69-D680-4C6B-B770-52F59487507E}" srcOrd="0" destOrd="0" presId="urn:microsoft.com/office/officeart/2018/2/layout/IconVerticalSolidList"/>
    <dgm:cxn modelId="{FDEF4305-39C3-4DC4-8BEC-A35CE9D1DEA3}" srcId="{C441ABD5-5C8E-470D-A8D3-4253188E6E41}" destId="{68E797F1-E5E7-4991-9251-9FAB793955C8}" srcOrd="2" destOrd="0" parTransId="{7F8283C2-753F-4250-BCAF-A7F1C2EC7552}" sibTransId="{9AE76583-1119-45E6-8058-8FC2E44183B1}"/>
    <dgm:cxn modelId="{01A8F111-1370-453F-8B85-E182D0EA1066}" srcId="{C441ABD5-5C8E-470D-A8D3-4253188E6E41}" destId="{03D08DFE-50CE-4E7C-BD43-0CCC06657D30}" srcOrd="1" destOrd="0" parTransId="{90D43974-A182-498F-8AE4-87E5020D55E9}" sibTransId="{BD1A882B-5A48-412E-BD4E-D6C417824EE3}"/>
    <dgm:cxn modelId="{35CBE030-61C2-4AE5-8DD8-A7F4D7759BC6}" type="presOf" srcId="{8F27862E-C188-4813-BBF8-E2B97BFD8E03}" destId="{7E8A8260-963A-4703-98E3-4D77BE83DB65}" srcOrd="0" destOrd="0" presId="urn:microsoft.com/office/officeart/2018/2/layout/IconVerticalSolidList"/>
    <dgm:cxn modelId="{C68C053B-2CDB-48F1-9EAB-7AB127BB5AE0}" type="presOf" srcId="{03D08DFE-50CE-4E7C-BD43-0CCC06657D30}" destId="{CC4DC7C4-6080-4359-9075-0DF9E396AEEA}" srcOrd="0" destOrd="0" presId="urn:microsoft.com/office/officeart/2018/2/layout/IconVerticalSolidList"/>
    <dgm:cxn modelId="{855F1A42-83CF-4E7E-8115-C005C9658036}" srcId="{C441ABD5-5C8E-470D-A8D3-4253188E6E41}" destId="{8C5422AE-1C35-4C17-B7F4-351715BB165D}" srcOrd="0" destOrd="0" parTransId="{AFACA42C-CB9E-463E-871F-0DBCB642D337}" sibTransId="{6E9E4256-904A-4C5F-94C8-CEC77B470B7F}"/>
    <dgm:cxn modelId="{8AB30D44-7D6B-4CEA-9881-D49648379D6C}" srcId="{C441ABD5-5C8E-470D-A8D3-4253188E6E41}" destId="{8F27862E-C188-4813-BBF8-E2B97BFD8E03}" srcOrd="3" destOrd="0" parTransId="{EFE50EC3-D687-4ACC-827E-8207B33BBF77}" sibTransId="{6306213E-E78C-4C5C-A0CC-75BEAB6F8EFA}"/>
    <dgm:cxn modelId="{2D0423B3-CADA-4D17-992E-D20719080DBD}" type="presOf" srcId="{8C5422AE-1C35-4C17-B7F4-351715BB165D}" destId="{9EC49C02-6A26-49E3-990D-806D54828019}" srcOrd="0" destOrd="0" presId="urn:microsoft.com/office/officeart/2018/2/layout/IconVerticalSolidList"/>
    <dgm:cxn modelId="{D78319CC-302C-45D8-AECC-DC30ACACA5CA}" type="presOf" srcId="{68E797F1-E5E7-4991-9251-9FAB793955C8}" destId="{AA9314AD-11A6-4C67-AE25-967259CE4BB1}" srcOrd="0" destOrd="0" presId="urn:microsoft.com/office/officeart/2018/2/layout/IconVerticalSolidList"/>
    <dgm:cxn modelId="{BF41586B-9BDD-4DCD-99F7-99B7C07D4BB0}" type="presParOf" srcId="{74CF3D69-D680-4C6B-B770-52F59487507E}" destId="{5F71B4E4-318B-401F-889E-8357F1C42A04}" srcOrd="0" destOrd="0" presId="urn:microsoft.com/office/officeart/2018/2/layout/IconVerticalSolidList"/>
    <dgm:cxn modelId="{9A4A8749-29A4-4776-9B3A-39A4FD1F3C12}" type="presParOf" srcId="{5F71B4E4-318B-401F-889E-8357F1C42A04}" destId="{7DF12D4F-ED97-4192-BD9D-8903311D85BB}" srcOrd="0" destOrd="0" presId="urn:microsoft.com/office/officeart/2018/2/layout/IconVerticalSolidList"/>
    <dgm:cxn modelId="{FDB61CA9-A8AE-4DD4-8DFE-00BA874766CE}" type="presParOf" srcId="{5F71B4E4-318B-401F-889E-8357F1C42A04}" destId="{99449A64-F222-4585-B250-4AFAAB8E427B}" srcOrd="1" destOrd="0" presId="urn:microsoft.com/office/officeart/2018/2/layout/IconVerticalSolidList"/>
    <dgm:cxn modelId="{00A54A93-3522-4634-817D-CFBDD7044A4C}" type="presParOf" srcId="{5F71B4E4-318B-401F-889E-8357F1C42A04}" destId="{A58D39E1-7057-48AA-9DEB-E286C625FD05}" srcOrd="2" destOrd="0" presId="urn:microsoft.com/office/officeart/2018/2/layout/IconVerticalSolidList"/>
    <dgm:cxn modelId="{B9CFE2AC-843F-4308-ACEB-ED47C1B4CC17}" type="presParOf" srcId="{5F71B4E4-318B-401F-889E-8357F1C42A04}" destId="{9EC49C02-6A26-49E3-990D-806D54828019}" srcOrd="3" destOrd="0" presId="urn:microsoft.com/office/officeart/2018/2/layout/IconVerticalSolidList"/>
    <dgm:cxn modelId="{09B009D6-28A4-4A58-9E20-3431521EE182}" type="presParOf" srcId="{74CF3D69-D680-4C6B-B770-52F59487507E}" destId="{E85ADCB8-704D-461C-B0C9-1CBFA680144A}" srcOrd="1" destOrd="0" presId="urn:microsoft.com/office/officeart/2018/2/layout/IconVerticalSolidList"/>
    <dgm:cxn modelId="{F6298FE5-5B44-4642-AF19-9D12D71E8C4C}" type="presParOf" srcId="{74CF3D69-D680-4C6B-B770-52F59487507E}" destId="{B7579202-8CCF-4FDB-8F4A-93FAAF4B1232}" srcOrd="2" destOrd="0" presId="urn:microsoft.com/office/officeart/2018/2/layout/IconVerticalSolidList"/>
    <dgm:cxn modelId="{D69E31D6-1EF6-49A3-A986-663BD70E09D1}" type="presParOf" srcId="{B7579202-8CCF-4FDB-8F4A-93FAAF4B1232}" destId="{0FE63B77-9687-498B-A0FF-42574460EBF8}" srcOrd="0" destOrd="0" presId="urn:microsoft.com/office/officeart/2018/2/layout/IconVerticalSolidList"/>
    <dgm:cxn modelId="{185353FD-0785-4FD9-B159-A1E6F5FD8C72}" type="presParOf" srcId="{B7579202-8CCF-4FDB-8F4A-93FAAF4B1232}" destId="{693242DE-95E3-4DD3-B185-7BECFC3FB974}" srcOrd="1" destOrd="0" presId="urn:microsoft.com/office/officeart/2018/2/layout/IconVerticalSolidList"/>
    <dgm:cxn modelId="{9C9B36B1-A97D-431E-AF13-4AC15D0F5A87}" type="presParOf" srcId="{B7579202-8CCF-4FDB-8F4A-93FAAF4B1232}" destId="{A01B1CEA-AF67-433D-AE09-8DDC1FD7A8E7}" srcOrd="2" destOrd="0" presId="urn:microsoft.com/office/officeart/2018/2/layout/IconVerticalSolidList"/>
    <dgm:cxn modelId="{BDC86F02-6096-4A6E-905F-5BA0B300F505}" type="presParOf" srcId="{B7579202-8CCF-4FDB-8F4A-93FAAF4B1232}" destId="{CC4DC7C4-6080-4359-9075-0DF9E396AEEA}" srcOrd="3" destOrd="0" presId="urn:microsoft.com/office/officeart/2018/2/layout/IconVerticalSolidList"/>
    <dgm:cxn modelId="{4CDFA00C-9486-4F5D-8F60-178621CCED06}" type="presParOf" srcId="{74CF3D69-D680-4C6B-B770-52F59487507E}" destId="{19651DBA-4366-4A9F-8B0E-961282037FD4}" srcOrd="3" destOrd="0" presId="urn:microsoft.com/office/officeart/2018/2/layout/IconVerticalSolidList"/>
    <dgm:cxn modelId="{C44E325E-5E41-4395-8352-7D817ED84BAC}" type="presParOf" srcId="{74CF3D69-D680-4C6B-B770-52F59487507E}" destId="{8EB88B2F-9E44-488E-8A3E-39570614CDB0}" srcOrd="4" destOrd="0" presId="urn:microsoft.com/office/officeart/2018/2/layout/IconVerticalSolidList"/>
    <dgm:cxn modelId="{95028C4E-D4F2-45E5-A942-F2C0935466C3}" type="presParOf" srcId="{8EB88B2F-9E44-488E-8A3E-39570614CDB0}" destId="{4635216C-55BD-41CF-AB15-F4A4C4FB4F84}" srcOrd="0" destOrd="0" presId="urn:microsoft.com/office/officeart/2018/2/layout/IconVerticalSolidList"/>
    <dgm:cxn modelId="{21AAA624-1013-42C6-BE3C-F3D62B40FAD8}" type="presParOf" srcId="{8EB88B2F-9E44-488E-8A3E-39570614CDB0}" destId="{97635512-9D7E-4360-A0B7-6A11344AC6E5}" srcOrd="1" destOrd="0" presId="urn:microsoft.com/office/officeart/2018/2/layout/IconVerticalSolidList"/>
    <dgm:cxn modelId="{9E7A700F-E1DC-4955-8D0E-1F607E5CC1F3}" type="presParOf" srcId="{8EB88B2F-9E44-488E-8A3E-39570614CDB0}" destId="{C85DA6C9-D2EE-4EF8-8DB4-4290BE446AD2}" srcOrd="2" destOrd="0" presId="urn:microsoft.com/office/officeart/2018/2/layout/IconVerticalSolidList"/>
    <dgm:cxn modelId="{E2E0DC82-B3A4-453B-A9EE-3957ECE9E42F}" type="presParOf" srcId="{8EB88B2F-9E44-488E-8A3E-39570614CDB0}" destId="{AA9314AD-11A6-4C67-AE25-967259CE4BB1}" srcOrd="3" destOrd="0" presId="urn:microsoft.com/office/officeart/2018/2/layout/IconVerticalSolidList"/>
    <dgm:cxn modelId="{EF2AEE7B-FA52-4AD6-AB33-1C06262008E6}" type="presParOf" srcId="{74CF3D69-D680-4C6B-B770-52F59487507E}" destId="{78F71CEC-AA94-487C-A629-D1B25DFE6B09}" srcOrd="5" destOrd="0" presId="urn:microsoft.com/office/officeart/2018/2/layout/IconVerticalSolidList"/>
    <dgm:cxn modelId="{CE0FA913-E906-482D-BB18-5002A4C0E9EE}" type="presParOf" srcId="{74CF3D69-D680-4C6B-B770-52F59487507E}" destId="{48B701D8-ED2C-405F-AC8A-C37339AC05A1}" srcOrd="6" destOrd="0" presId="urn:microsoft.com/office/officeart/2018/2/layout/IconVerticalSolidList"/>
    <dgm:cxn modelId="{9FCDBF19-1DBE-43EE-97BC-35D25BB6F6B7}" type="presParOf" srcId="{48B701D8-ED2C-405F-AC8A-C37339AC05A1}" destId="{7D155490-DC4B-4328-A2CD-50EB5CAC0BDF}" srcOrd="0" destOrd="0" presId="urn:microsoft.com/office/officeart/2018/2/layout/IconVerticalSolidList"/>
    <dgm:cxn modelId="{625BD1A9-F58C-44E3-9B08-37BB1A030DAD}" type="presParOf" srcId="{48B701D8-ED2C-405F-AC8A-C37339AC05A1}" destId="{775D3F7F-9BA5-44DE-8302-D473FB188F4A}" srcOrd="1" destOrd="0" presId="urn:microsoft.com/office/officeart/2018/2/layout/IconVerticalSolidList"/>
    <dgm:cxn modelId="{B0C0291D-F3A1-47BE-B4FE-F9DF07141905}" type="presParOf" srcId="{48B701D8-ED2C-405F-AC8A-C37339AC05A1}" destId="{BF94C571-3198-4010-8CA4-1F3217249FA7}" srcOrd="2" destOrd="0" presId="urn:microsoft.com/office/officeart/2018/2/layout/IconVerticalSolidList"/>
    <dgm:cxn modelId="{64F6442D-0B72-43CC-A7F1-5D90273409EE}" type="presParOf" srcId="{48B701D8-ED2C-405F-AC8A-C37339AC05A1}" destId="{7E8A8260-963A-4703-98E3-4D77BE83DB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6A2C02-06E2-4CEE-B11E-E75668A38CD9}"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3D7A6582-827E-4645-AB9D-9293776BB66D}">
      <dgm:prSet/>
      <dgm:spPr/>
      <dgm:t>
        <a:bodyPr/>
        <a:lstStyle/>
        <a:p>
          <a:r>
            <a:rPr lang="en-US" b="1" i="0" dirty="0"/>
            <a:t>Statistics and Probability Theory</a:t>
          </a:r>
          <a:r>
            <a:rPr lang="en-US" b="0" i="0" dirty="0"/>
            <a:t>: </a:t>
          </a:r>
        </a:p>
        <a:p>
          <a:r>
            <a:rPr lang="en-US" b="0" i="0" dirty="0"/>
            <a:t>assistance in understanding of data distributions and the application of statistical models for data-driven conclusions and predictions.</a:t>
          </a:r>
          <a:endParaRPr lang="en-US" dirty="0"/>
        </a:p>
      </dgm:t>
    </dgm:pt>
    <dgm:pt modelId="{43963487-B858-4070-BD99-15C8E17AAC79}" type="parTrans" cxnId="{A4DF19FB-28DC-4AD8-A6DB-17B1F6FAB694}">
      <dgm:prSet/>
      <dgm:spPr/>
      <dgm:t>
        <a:bodyPr/>
        <a:lstStyle/>
        <a:p>
          <a:endParaRPr lang="en-US"/>
        </a:p>
      </dgm:t>
    </dgm:pt>
    <dgm:pt modelId="{875E527E-96E6-4481-85F9-90F396772679}" type="sibTrans" cxnId="{A4DF19FB-28DC-4AD8-A6DB-17B1F6FAB694}">
      <dgm:prSet phldrT="1" phldr="0"/>
      <dgm:spPr/>
      <dgm:t>
        <a:bodyPr/>
        <a:lstStyle/>
        <a:p>
          <a:r>
            <a:rPr lang="en-US"/>
            <a:t>1</a:t>
          </a:r>
        </a:p>
      </dgm:t>
    </dgm:pt>
    <dgm:pt modelId="{922F85D9-AEFA-4A80-9F30-2FB536CEC3E9}">
      <dgm:prSet/>
      <dgm:spPr/>
      <dgm:t>
        <a:bodyPr/>
        <a:lstStyle/>
        <a:p>
          <a:r>
            <a:rPr lang="en-US" b="1" i="0" dirty="0"/>
            <a:t>Machine Learning</a:t>
          </a:r>
          <a:r>
            <a:rPr lang="en-US" b="0" i="0" dirty="0"/>
            <a:t>: </a:t>
          </a:r>
        </a:p>
        <a:p>
          <a:r>
            <a:rPr lang="en-US" b="0" i="0" dirty="0"/>
            <a:t>it is one of the bases of data mining.</a:t>
          </a:r>
          <a:endParaRPr lang="en-US" dirty="0"/>
        </a:p>
      </dgm:t>
    </dgm:pt>
    <dgm:pt modelId="{AFCE9385-FDD8-4922-AB8C-19B078A9F9F5}" type="parTrans" cxnId="{C068A0D1-37F9-4893-9422-DD20C2D5E8E5}">
      <dgm:prSet/>
      <dgm:spPr/>
      <dgm:t>
        <a:bodyPr/>
        <a:lstStyle/>
        <a:p>
          <a:endParaRPr lang="en-US"/>
        </a:p>
      </dgm:t>
    </dgm:pt>
    <dgm:pt modelId="{6B1EBE0D-1D6C-455E-8012-F207EB55EB82}" type="sibTrans" cxnId="{C068A0D1-37F9-4893-9422-DD20C2D5E8E5}">
      <dgm:prSet phldrT="2" phldr="0"/>
      <dgm:spPr/>
      <dgm:t>
        <a:bodyPr/>
        <a:lstStyle/>
        <a:p>
          <a:r>
            <a:rPr lang="en-US"/>
            <a:t>2</a:t>
          </a:r>
        </a:p>
      </dgm:t>
    </dgm:pt>
    <dgm:pt modelId="{CF0C72EA-AE9F-43BE-A614-B123E6D382ED}">
      <dgm:prSet/>
      <dgm:spPr/>
      <dgm:t>
        <a:bodyPr/>
        <a:lstStyle/>
        <a:p>
          <a:r>
            <a:rPr lang="en-US" b="1" i="0"/>
            <a:t>Database Systems</a:t>
          </a:r>
          <a:r>
            <a:rPr lang="en-US" b="0" i="0"/>
            <a:t>: Working with huge datasets that are kept in databases is a common part of data mining. so it is very important to understand database systems. </a:t>
          </a:r>
          <a:endParaRPr lang="en-US"/>
        </a:p>
      </dgm:t>
    </dgm:pt>
    <dgm:pt modelId="{181340C8-6DAD-4057-9759-6D4C4D4A9643}" type="parTrans" cxnId="{74715614-D573-4587-8AD2-45F70BF3CBA6}">
      <dgm:prSet/>
      <dgm:spPr/>
      <dgm:t>
        <a:bodyPr/>
        <a:lstStyle/>
        <a:p>
          <a:endParaRPr lang="en-US"/>
        </a:p>
      </dgm:t>
    </dgm:pt>
    <dgm:pt modelId="{493A4065-5B28-4212-9B19-9EFB25C4CE6E}" type="sibTrans" cxnId="{74715614-D573-4587-8AD2-45F70BF3CBA6}">
      <dgm:prSet phldrT="3" phldr="0"/>
      <dgm:spPr/>
      <dgm:t>
        <a:bodyPr/>
        <a:lstStyle/>
        <a:p>
          <a:r>
            <a:rPr lang="en-US"/>
            <a:t>3</a:t>
          </a:r>
        </a:p>
      </dgm:t>
    </dgm:pt>
    <dgm:pt modelId="{8A554499-3BC4-4FE2-9F72-79616BA24D79}">
      <dgm:prSet/>
      <dgm:spPr/>
      <dgm:t>
        <a:bodyPr/>
        <a:lstStyle/>
        <a:p>
          <a:r>
            <a:rPr lang="en-US" b="1" i="0" dirty="0"/>
            <a:t>Data Visualization</a:t>
          </a:r>
          <a:r>
            <a:rPr lang="en-US" b="0" i="0" dirty="0"/>
            <a:t>: </a:t>
          </a:r>
        </a:p>
        <a:p>
          <a:r>
            <a:rPr lang="en-US" b="0" i="0" dirty="0"/>
            <a:t>In data mining, effective visualization techniques are essential to achieving comprehensible and useful findings.</a:t>
          </a:r>
          <a:endParaRPr lang="en-US" dirty="0"/>
        </a:p>
      </dgm:t>
    </dgm:pt>
    <dgm:pt modelId="{CB24916A-EE74-4C32-9D1A-CCC91AA23000}" type="parTrans" cxnId="{1DA1C800-BA98-4C91-91B6-627E61C81BF8}">
      <dgm:prSet/>
      <dgm:spPr/>
      <dgm:t>
        <a:bodyPr/>
        <a:lstStyle/>
        <a:p>
          <a:endParaRPr lang="en-US"/>
        </a:p>
      </dgm:t>
    </dgm:pt>
    <dgm:pt modelId="{53279DAB-37D6-479B-99C6-5CD50945ED42}" type="sibTrans" cxnId="{1DA1C800-BA98-4C91-91B6-627E61C81BF8}">
      <dgm:prSet phldrT="4" phldr="0"/>
      <dgm:spPr/>
      <dgm:t>
        <a:bodyPr/>
        <a:lstStyle/>
        <a:p>
          <a:r>
            <a:rPr lang="en-US"/>
            <a:t>4</a:t>
          </a:r>
        </a:p>
      </dgm:t>
    </dgm:pt>
    <dgm:pt modelId="{E9DC2CC1-C78C-498C-894F-0F5FF6BC9FD5}">
      <dgm:prSet/>
      <dgm:spPr/>
      <dgm:t>
        <a:bodyPr/>
        <a:lstStyle/>
        <a:p>
          <a:r>
            <a:rPr lang="en-US" b="1" i="0" dirty="0"/>
            <a:t>Ethics and Privacy</a:t>
          </a:r>
          <a:r>
            <a:rPr lang="en-US" b="0" i="0" dirty="0"/>
            <a:t>:</a:t>
          </a:r>
        </a:p>
        <a:p>
          <a:r>
            <a:rPr lang="en-US" b="0" i="0" dirty="0"/>
            <a:t> A crucial component of the topic is knowing the effects of data mining on privacy and creating techniques for ethical data mining.</a:t>
          </a:r>
          <a:endParaRPr lang="en-US" dirty="0"/>
        </a:p>
      </dgm:t>
    </dgm:pt>
    <dgm:pt modelId="{9FC04422-0D2E-4B5F-9161-AA8D79DD9232}" type="parTrans" cxnId="{D8CC297D-8BF1-474E-9A7C-DB34A042936B}">
      <dgm:prSet/>
      <dgm:spPr/>
      <dgm:t>
        <a:bodyPr/>
        <a:lstStyle/>
        <a:p>
          <a:endParaRPr lang="en-US"/>
        </a:p>
      </dgm:t>
    </dgm:pt>
    <dgm:pt modelId="{8F6734B0-83F6-4DFA-BFC1-5E19D40F6974}" type="sibTrans" cxnId="{D8CC297D-8BF1-474E-9A7C-DB34A042936B}">
      <dgm:prSet phldrT="5" phldr="0"/>
      <dgm:spPr/>
      <dgm:t>
        <a:bodyPr/>
        <a:lstStyle/>
        <a:p>
          <a:r>
            <a:rPr lang="en-US"/>
            <a:t>5</a:t>
          </a:r>
        </a:p>
      </dgm:t>
    </dgm:pt>
    <dgm:pt modelId="{62E3D2C1-612B-5A4E-A1AD-DE55B2427ECC}" type="pres">
      <dgm:prSet presAssocID="{E46A2C02-06E2-4CEE-B11E-E75668A38CD9}" presName="linearFlow" presStyleCnt="0">
        <dgm:presLayoutVars>
          <dgm:dir/>
          <dgm:animLvl val="lvl"/>
          <dgm:resizeHandles val="exact"/>
        </dgm:presLayoutVars>
      </dgm:prSet>
      <dgm:spPr/>
    </dgm:pt>
    <dgm:pt modelId="{D6032280-4BB9-E844-A68A-C8B70E172269}" type="pres">
      <dgm:prSet presAssocID="{3D7A6582-827E-4645-AB9D-9293776BB66D}" presName="compositeNode" presStyleCnt="0"/>
      <dgm:spPr/>
    </dgm:pt>
    <dgm:pt modelId="{7B9CFDB9-D039-074B-81E0-6C7BD89E160D}" type="pres">
      <dgm:prSet presAssocID="{3D7A6582-827E-4645-AB9D-9293776BB66D}" presName="parTx" presStyleLbl="node1" presStyleIdx="0" presStyleCnt="0">
        <dgm:presLayoutVars>
          <dgm:chMax val="0"/>
          <dgm:chPref val="0"/>
          <dgm:bulletEnabled val="1"/>
        </dgm:presLayoutVars>
      </dgm:prSet>
      <dgm:spPr/>
    </dgm:pt>
    <dgm:pt modelId="{22770B95-80B3-3148-A2BE-54B02636795E}" type="pres">
      <dgm:prSet presAssocID="{3D7A6582-827E-4645-AB9D-9293776BB66D}" presName="parSh" presStyleCnt="0"/>
      <dgm:spPr/>
    </dgm:pt>
    <dgm:pt modelId="{14B8E911-A57A-A141-A328-C0D9A2ABB4FB}" type="pres">
      <dgm:prSet presAssocID="{3D7A6582-827E-4645-AB9D-9293776BB66D}" presName="lineNode" presStyleLbl="alignAccFollowNode1" presStyleIdx="0" presStyleCnt="15"/>
      <dgm:spPr/>
    </dgm:pt>
    <dgm:pt modelId="{A826BAE4-F68D-1744-A121-DD724B1DB184}" type="pres">
      <dgm:prSet presAssocID="{3D7A6582-827E-4645-AB9D-9293776BB66D}" presName="lineArrowNode" presStyleLbl="alignAccFollowNode1" presStyleIdx="1" presStyleCnt="15"/>
      <dgm:spPr/>
    </dgm:pt>
    <dgm:pt modelId="{1A0EF87A-8102-5D48-8215-68B649B560CF}" type="pres">
      <dgm:prSet presAssocID="{875E527E-96E6-4481-85F9-90F396772679}" presName="sibTransNodeCircle" presStyleLbl="alignNode1" presStyleIdx="0" presStyleCnt="5">
        <dgm:presLayoutVars>
          <dgm:chMax val="0"/>
          <dgm:bulletEnabled/>
        </dgm:presLayoutVars>
      </dgm:prSet>
      <dgm:spPr/>
    </dgm:pt>
    <dgm:pt modelId="{7883E7FE-EDF3-0343-B254-8DFB7BEDE9A8}" type="pres">
      <dgm:prSet presAssocID="{875E527E-96E6-4481-85F9-90F396772679}" presName="spacerBetweenCircleAndCallout" presStyleCnt="0">
        <dgm:presLayoutVars/>
      </dgm:prSet>
      <dgm:spPr/>
    </dgm:pt>
    <dgm:pt modelId="{3B0BD9E6-7B1B-3445-898F-53F84C2AFA98}" type="pres">
      <dgm:prSet presAssocID="{3D7A6582-827E-4645-AB9D-9293776BB66D}" presName="nodeText" presStyleLbl="alignAccFollowNode1" presStyleIdx="2" presStyleCnt="15">
        <dgm:presLayoutVars>
          <dgm:bulletEnabled val="1"/>
        </dgm:presLayoutVars>
      </dgm:prSet>
      <dgm:spPr/>
    </dgm:pt>
    <dgm:pt modelId="{5B29D4CE-3781-F049-8355-4DF33B893894}" type="pres">
      <dgm:prSet presAssocID="{875E527E-96E6-4481-85F9-90F396772679}" presName="sibTransComposite" presStyleCnt="0"/>
      <dgm:spPr/>
    </dgm:pt>
    <dgm:pt modelId="{897EE4F9-4B73-DA49-B365-E519203A755A}" type="pres">
      <dgm:prSet presAssocID="{922F85D9-AEFA-4A80-9F30-2FB536CEC3E9}" presName="compositeNode" presStyleCnt="0"/>
      <dgm:spPr/>
    </dgm:pt>
    <dgm:pt modelId="{C839338E-2A91-6E40-9C4D-ADEB2BD9F0CE}" type="pres">
      <dgm:prSet presAssocID="{922F85D9-AEFA-4A80-9F30-2FB536CEC3E9}" presName="parTx" presStyleLbl="node1" presStyleIdx="0" presStyleCnt="0">
        <dgm:presLayoutVars>
          <dgm:chMax val="0"/>
          <dgm:chPref val="0"/>
          <dgm:bulletEnabled val="1"/>
        </dgm:presLayoutVars>
      </dgm:prSet>
      <dgm:spPr/>
    </dgm:pt>
    <dgm:pt modelId="{21B30981-C60E-0E49-9139-AF60BC01F4D0}" type="pres">
      <dgm:prSet presAssocID="{922F85D9-AEFA-4A80-9F30-2FB536CEC3E9}" presName="parSh" presStyleCnt="0"/>
      <dgm:spPr/>
    </dgm:pt>
    <dgm:pt modelId="{EC67E38F-3A8D-394B-AC9F-78A9FA2B82D6}" type="pres">
      <dgm:prSet presAssocID="{922F85D9-AEFA-4A80-9F30-2FB536CEC3E9}" presName="lineNode" presStyleLbl="alignAccFollowNode1" presStyleIdx="3" presStyleCnt="15"/>
      <dgm:spPr/>
    </dgm:pt>
    <dgm:pt modelId="{A05B891B-2B17-FF48-AAFD-03783CEE40BC}" type="pres">
      <dgm:prSet presAssocID="{922F85D9-AEFA-4A80-9F30-2FB536CEC3E9}" presName="lineArrowNode" presStyleLbl="alignAccFollowNode1" presStyleIdx="4" presStyleCnt="15"/>
      <dgm:spPr/>
    </dgm:pt>
    <dgm:pt modelId="{6003C0BD-A169-1942-88E7-C7A3F7348EB5}" type="pres">
      <dgm:prSet presAssocID="{6B1EBE0D-1D6C-455E-8012-F207EB55EB82}" presName="sibTransNodeCircle" presStyleLbl="alignNode1" presStyleIdx="1" presStyleCnt="5">
        <dgm:presLayoutVars>
          <dgm:chMax val="0"/>
          <dgm:bulletEnabled/>
        </dgm:presLayoutVars>
      </dgm:prSet>
      <dgm:spPr/>
    </dgm:pt>
    <dgm:pt modelId="{2AF80D2C-4C48-7547-A328-EAD4C1979160}" type="pres">
      <dgm:prSet presAssocID="{6B1EBE0D-1D6C-455E-8012-F207EB55EB82}" presName="spacerBetweenCircleAndCallout" presStyleCnt="0">
        <dgm:presLayoutVars/>
      </dgm:prSet>
      <dgm:spPr/>
    </dgm:pt>
    <dgm:pt modelId="{23395785-D11C-1D45-9339-E899AF0F12F2}" type="pres">
      <dgm:prSet presAssocID="{922F85D9-AEFA-4A80-9F30-2FB536CEC3E9}" presName="nodeText" presStyleLbl="alignAccFollowNode1" presStyleIdx="5" presStyleCnt="15">
        <dgm:presLayoutVars>
          <dgm:bulletEnabled val="1"/>
        </dgm:presLayoutVars>
      </dgm:prSet>
      <dgm:spPr/>
    </dgm:pt>
    <dgm:pt modelId="{9F47B7D6-ED54-9843-9738-12FAD8BD6971}" type="pres">
      <dgm:prSet presAssocID="{6B1EBE0D-1D6C-455E-8012-F207EB55EB82}" presName="sibTransComposite" presStyleCnt="0"/>
      <dgm:spPr/>
    </dgm:pt>
    <dgm:pt modelId="{F6B6506B-C085-4D43-B7B3-2FAD2A70614F}" type="pres">
      <dgm:prSet presAssocID="{CF0C72EA-AE9F-43BE-A614-B123E6D382ED}" presName="compositeNode" presStyleCnt="0"/>
      <dgm:spPr/>
    </dgm:pt>
    <dgm:pt modelId="{314F5B74-6F3A-0A43-B55B-0FE8591CF154}" type="pres">
      <dgm:prSet presAssocID="{CF0C72EA-AE9F-43BE-A614-B123E6D382ED}" presName="parTx" presStyleLbl="node1" presStyleIdx="0" presStyleCnt="0">
        <dgm:presLayoutVars>
          <dgm:chMax val="0"/>
          <dgm:chPref val="0"/>
          <dgm:bulletEnabled val="1"/>
        </dgm:presLayoutVars>
      </dgm:prSet>
      <dgm:spPr/>
    </dgm:pt>
    <dgm:pt modelId="{26229935-28E6-4E4B-9972-AD0C2ADCC6BE}" type="pres">
      <dgm:prSet presAssocID="{CF0C72EA-AE9F-43BE-A614-B123E6D382ED}" presName="parSh" presStyleCnt="0"/>
      <dgm:spPr/>
    </dgm:pt>
    <dgm:pt modelId="{7A239AB6-D256-F94B-9314-EAE9D28C656F}" type="pres">
      <dgm:prSet presAssocID="{CF0C72EA-AE9F-43BE-A614-B123E6D382ED}" presName="lineNode" presStyleLbl="alignAccFollowNode1" presStyleIdx="6" presStyleCnt="15"/>
      <dgm:spPr/>
    </dgm:pt>
    <dgm:pt modelId="{A7174979-21FC-1D42-AC49-451BF30CB37A}" type="pres">
      <dgm:prSet presAssocID="{CF0C72EA-AE9F-43BE-A614-B123E6D382ED}" presName="lineArrowNode" presStyleLbl="alignAccFollowNode1" presStyleIdx="7" presStyleCnt="15"/>
      <dgm:spPr/>
    </dgm:pt>
    <dgm:pt modelId="{CE1EDD66-3127-3447-9C99-FDC243C5BAE4}" type="pres">
      <dgm:prSet presAssocID="{493A4065-5B28-4212-9B19-9EFB25C4CE6E}" presName="sibTransNodeCircle" presStyleLbl="alignNode1" presStyleIdx="2" presStyleCnt="5">
        <dgm:presLayoutVars>
          <dgm:chMax val="0"/>
          <dgm:bulletEnabled/>
        </dgm:presLayoutVars>
      </dgm:prSet>
      <dgm:spPr/>
    </dgm:pt>
    <dgm:pt modelId="{5A41D79C-F32E-4848-ABD0-FFB8E5476CE8}" type="pres">
      <dgm:prSet presAssocID="{493A4065-5B28-4212-9B19-9EFB25C4CE6E}" presName="spacerBetweenCircleAndCallout" presStyleCnt="0">
        <dgm:presLayoutVars/>
      </dgm:prSet>
      <dgm:spPr/>
    </dgm:pt>
    <dgm:pt modelId="{5505A2BF-14FD-5945-825A-0BB9A68D70F5}" type="pres">
      <dgm:prSet presAssocID="{CF0C72EA-AE9F-43BE-A614-B123E6D382ED}" presName="nodeText" presStyleLbl="alignAccFollowNode1" presStyleIdx="8" presStyleCnt="15">
        <dgm:presLayoutVars>
          <dgm:bulletEnabled val="1"/>
        </dgm:presLayoutVars>
      </dgm:prSet>
      <dgm:spPr/>
    </dgm:pt>
    <dgm:pt modelId="{FB49439C-BF59-7F48-A520-9D9E3D5B593E}" type="pres">
      <dgm:prSet presAssocID="{493A4065-5B28-4212-9B19-9EFB25C4CE6E}" presName="sibTransComposite" presStyleCnt="0"/>
      <dgm:spPr/>
    </dgm:pt>
    <dgm:pt modelId="{5CDE62FF-A095-184C-BC5C-C7AF15E06E53}" type="pres">
      <dgm:prSet presAssocID="{8A554499-3BC4-4FE2-9F72-79616BA24D79}" presName="compositeNode" presStyleCnt="0"/>
      <dgm:spPr/>
    </dgm:pt>
    <dgm:pt modelId="{FC750392-8CE0-0743-9DC3-E894BE06043A}" type="pres">
      <dgm:prSet presAssocID="{8A554499-3BC4-4FE2-9F72-79616BA24D79}" presName="parTx" presStyleLbl="node1" presStyleIdx="0" presStyleCnt="0">
        <dgm:presLayoutVars>
          <dgm:chMax val="0"/>
          <dgm:chPref val="0"/>
          <dgm:bulletEnabled val="1"/>
        </dgm:presLayoutVars>
      </dgm:prSet>
      <dgm:spPr/>
    </dgm:pt>
    <dgm:pt modelId="{453C7A0B-45F1-7841-8F24-4C6B3044C32D}" type="pres">
      <dgm:prSet presAssocID="{8A554499-3BC4-4FE2-9F72-79616BA24D79}" presName="parSh" presStyleCnt="0"/>
      <dgm:spPr/>
    </dgm:pt>
    <dgm:pt modelId="{CD7FCC8B-364C-1C41-B19F-85A6FC93B394}" type="pres">
      <dgm:prSet presAssocID="{8A554499-3BC4-4FE2-9F72-79616BA24D79}" presName="lineNode" presStyleLbl="alignAccFollowNode1" presStyleIdx="9" presStyleCnt="15"/>
      <dgm:spPr/>
    </dgm:pt>
    <dgm:pt modelId="{29CA8FBF-805C-864B-A19B-13A6A9E2AA02}" type="pres">
      <dgm:prSet presAssocID="{8A554499-3BC4-4FE2-9F72-79616BA24D79}" presName="lineArrowNode" presStyleLbl="alignAccFollowNode1" presStyleIdx="10" presStyleCnt="15"/>
      <dgm:spPr/>
    </dgm:pt>
    <dgm:pt modelId="{F9982078-1825-9440-B1D4-FE88CC35E936}" type="pres">
      <dgm:prSet presAssocID="{53279DAB-37D6-479B-99C6-5CD50945ED42}" presName="sibTransNodeCircle" presStyleLbl="alignNode1" presStyleIdx="3" presStyleCnt="5">
        <dgm:presLayoutVars>
          <dgm:chMax val="0"/>
          <dgm:bulletEnabled/>
        </dgm:presLayoutVars>
      </dgm:prSet>
      <dgm:spPr/>
    </dgm:pt>
    <dgm:pt modelId="{13E6F8F8-2A5B-BE44-84CA-25A2D9CD05E9}" type="pres">
      <dgm:prSet presAssocID="{53279DAB-37D6-479B-99C6-5CD50945ED42}" presName="spacerBetweenCircleAndCallout" presStyleCnt="0">
        <dgm:presLayoutVars/>
      </dgm:prSet>
      <dgm:spPr/>
    </dgm:pt>
    <dgm:pt modelId="{2F782D0F-A61B-C24C-BE1F-B0503DCF6C92}" type="pres">
      <dgm:prSet presAssocID="{8A554499-3BC4-4FE2-9F72-79616BA24D79}" presName="nodeText" presStyleLbl="alignAccFollowNode1" presStyleIdx="11" presStyleCnt="15">
        <dgm:presLayoutVars>
          <dgm:bulletEnabled val="1"/>
        </dgm:presLayoutVars>
      </dgm:prSet>
      <dgm:spPr/>
    </dgm:pt>
    <dgm:pt modelId="{15CE9617-CB90-4747-B814-D37CB0356047}" type="pres">
      <dgm:prSet presAssocID="{53279DAB-37D6-479B-99C6-5CD50945ED42}" presName="sibTransComposite" presStyleCnt="0"/>
      <dgm:spPr/>
    </dgm:pt>
    <dgm:pt modelId="{61B275CE-2DF0-314E-A2D5-9CB5878CBE45}" type="pres">
      <dgm:prSet presAssocID="{E9DC2CC1-C78C-498C-894F-0F5FF6BC9FD5}" presName="compositeNode" presStyleCnt="0"/>
      <dgm:spPr/>
    </dgm:pt>
    <dgm:pt modelId="{5DC339B6-03DE-A441-8628-C4905FC75353}" type="pres">
      <dgm:prSet presAssocID="{E9DC2CC1-C78C-498C-894F-0F5FF6BC9FD5}" presName="parTx" presStyleLbl="node1" presStyleIdx="0" presStyleCnt="0">
        <dgm:presLayoutVars>
          <dgm:chMax val="0"/>
          <dgm:chPref val="0"/>
          <dgm:bulletEnabled val="1"/>
        </dgm:presLayoutVars>
      </dgm:prSet>
      <dgm:spPr/>
    </dgm:pt>
    <dgm:pt modelId="{CCF08289-ECC3-1A47-9659-E007025B393B}" type="pres">
      <dgm:prSet presAssocID="{E9DC2CC1-C78C-498C-894F-0F5FF6BC9FD5}" presName="parSh" presStyleCnt="0"/>
      <dgm:spPr/>
    </dgm:pt>
    <dgm:pt modelId="{27F265AF-F6DF-E641-864C-840EA6DD0069}" type="pres">
      <dgm:prSet presAssocID="{E9DC2CC1-C78C-498C-894F-0F5FF6BC9FD5}" presName="lineNode" presStyleLbl="alignAccFollowNode1" presStyleIdx="12" presStyleCnt="15"/>
      <dgm:spPr/>
    </dgm:pt>
    <dgm:pt modelId="{4D49D7FC-953C-CB42-AD6A-431484280911}" type="pres">
      <dgm:prSet presAssocID="{E9DC2CC1-C78C-498C-894F-0F5FF6BC9FD5}" presName="lineArrowNode" presStyleLbl="alignAccFollowNode1" presStyleIdx="13" presStyleCnt="15"/>
      <dgm:spPr/>
    </dgm:pt>
    <dgm:pt modelId="{9514662F-3793-384A-BEF7-E737FB8BE1F7}" type="pres">
      <dgm:prSet presAssocID="{8F6734B0-83F6-4DFA-BFC1-5E19D40F6974}" presName="sibTransNodeCircle" presStyleLbl="alignNode1" presStyleIdx="4" presStyleCnt="5">
        <dgm:presLayoutVars>
          <dgm:chMax val="0"/>
          <dgm:bulletEnabled/>
        </dgm:presLayoutVars>
      </dgm:prSet>
      <dgm:spPr/>
    </dgm:pt>
    <dgm:pt modelId="{DD4F6A4A-741E-DE4F-BD58-DD2F594B222E}" type="pres">
      <dgm:prSet presAssocID="{8F6734B0-83F6-4DFA-BFC1-5E19D40F6974}" presName="spacerBetweenCircleAndCallout" presStyleCnt="0">
        <dgm:presLayoutVars/>
      </dgm:prSet>
      <dgm:spPr/>
    </dgm:pt>
    <dgm:pt modelId="{6207E4BA-F2C7-B549-B074-0699C4141DA8}" type="pres">
      <dgm:prSet presAssocID="{E9DC2CC1-C78C-498C-894F-0F5FF6BC9FD5}" presName="nodeText" presStyleLbl="alignAccFollowNode1" presStyleIdx="14" presStyleCnt="15">
        <dgm:presLayoutVars>
          <dgm:bulletEnabled val="1"/>
        </dgm:presLayoutVars>
      </dgm:prSet>
      <dgm:spPr/>
    </dgm:pt>
  </dgm:ptLst>
  <dgm:cxnLst>
    <dgm:cxn modelId="{1DA1C800-BA98-4C91-91B6-627E61C81BF8}" srcId="{E46A2C02-06E2-4CEE-B11E-E75668A38CD9}" destId="{8A554499-3BC4-4FE2-9F72-79616BA24D79}" srcOrd="3" destOrd="0" parTransId="{CB24916A-EE74-4C32-9D1A-CCC91AA23000}" sibTransId="{53279DAB-37D6-479B-99C6-5CD50945ED42}"/>
    <dgm:cxn modelId="{6502780D-E88E-1B4B-ACEB-EBEDDA4E4F1F}" type="presOf" srcId="{8F6734B0-83F6-4DFA-BFC1-5E19D40F6974}" destId="{9514662F-3793-384A-BEF7-E737FB8BE1F7}" srcOrd="0" destOrd="0" presId="urn:microsoft.com/office/officeart/2016/7/layout/LinearArrowProcessNumbered"/>
    <dgm:cxn modelId="{74715614-D573-4587-8AD2-45F70BF3CBA6}" srcId="{E46A2C02-06E2-4CEE-B11E-E75668A38CD9}" destId="{CF0C72EA-AE9F-43BE-A614-B123E6D382ED}" srcOrd="2" destOrd="0" parTransId="{181340C8-6DAD-4057-9759-6D4C4D4A9643}" sibTransId="{493A4065-5B28-4212-9B19-9EFB25C4CE6E}"/>
    <dgm:cxn modelId="{159E5C2F-571C-D146-927B-88ADDA523E44}" type="presOf" srcId="{E46A2C02-06E2-4CEE-B11E-E75668A38CD9}" destId="{62E3D2C1-612B-5A4E-A1AD-DE55B2427ECC}" srcOrd="0" destOrd="0" presId="urn:microsoft.com/office/officeart/2016/7/layout/LinearArrowProcessNumbered"/>
    <dgm:cxn modelId="{ED1C2640-ECF9-9349-926C-7CA42F99585D}" type="presOf" srcId="{CF0C72EA-AE9F-43BE-A614-B123E6D382ED}" destId="{5505A2BF-14FD-5945-825A-0BB9A68D70F5}" srcOrd="0" destOrd="0" presId="urn:microsoft.com/office/officeart/2016/7/layout/LinearArrowProcessNumbered"/>
    <dgm:cxn modelId="{80E9064D-8AA3-C149-9BA8-156458FD553D}" type="presOf" srcId="{E9DC2CC1-C78C-498C-894F-0F5FF6BC9FD5}" destId="{6207E4BA-F2C7-B549-B074-0699C4141DA8}" srcOrd="0" destOrd="0" presId="urn:microsoft.com/office/officeart/2016/7/layout/LinearArrowProcessNumbered"/>
    <dgm:cxn modelId="{998CE15B-884E-7F43-AFA4-E237032E9F22}" type="presOf" srcId="{53279DAB-37D6-479B-99C6-5CD50945ED42}" destId="{F9982078-1825-9440-B1D4-FE88CC35E936}" srcOrd="0" destOrd="0" presId="urn:microsoft.com/office/officeart/2016/7/layout/LinearArrowProcessNumbered"/>
    <dgm:cxn modelId="{D8CC297D-8BF1-474E-9A7C-DB34A042936B}" srcId="{E46A2C02-06E2-4CEE-B11E-E75668A38CD9}" destId="{E9DC2CC1-C78C-498C-894F-0F5FF6BC9FD5}" srcOrd="4" destOrd="0" parTransId="{9FC04422-0D2E-4B5F-9161-AA8D79DD9232}" sibTransId="{8F6734B0-83F6-4DFA-BFC1-5E19D40F6974}"/>
    <dgm:cxn modelId="{E2D13683-C1A7-CB45-904F-5FC521CBC1D5}" type="presOf" srcId="{3D7A6582-827E-4645-AB9D-9293776BB66D}" destId="{3B0BD9E6-7B1B-3445-898F-53F84C2AFA98}" srcOrd="0" destOrd="0" presId="urn:microsoft.com/office/officeart/2016/7/layout/LinearArrowProcessNumbered"/>
    <dgm:cxn modelId="{C01EB694-CC84-9D49-85A3-5C68D999BB79}" type="presOf" srcId="{8A554499-3BC4-4FE2-9F72-79616BA24D79}" destId="{2F782D0F-A61B-C24C-BE1F-B0503DCF6C92}" srcOrd="0" destOrd="0" presId="urn:microsoft.com/office/officeart/2016/7/layout/LinearArrowProcessNumbered"/>
    <dgm:cxn modelId="{14B0379E-BB23-1846-A519-AA2E5F4226FF}" type="presOf" srcId="{493A4065-5B28-4212-9B19-9EFB25C4CE6E}" destId="{CE1EDD66-3127-3447-9C99-FDC243C5BAE4}" srcOrd="0" destOrd="0" presId="urn:microsoft.com/office/officeart/2016/7/layout/LinearArrowProcessNumbered"/>
    <dgm:cxn modelId="{C068A0D1-37F9-4893-9422-DD20C2D5E8E5}" srcId="{E46A2C02-06E2-4CEE-B11E-E75668A38CD9}" destId="{922F85D9-AEFA-4A80-9F30-2FB536CEC3E9}" srcOrd="1" destOrd="0" parTransId="{AFCE9385-FDD8-4922-AB8C-19B078A9F9F5}" sibTransId="{6B1EBE0D-1D6C-455E-8012-F207EB55EB82}"/>
    <dgm:cxn modelId="{8334ECD8-A0B2-4247-876B-2A80A6B0F8AB}" type="presOf" srcId="{6B1EBE0D-1D6C-455E-8012-F207EB55EB82}" destId="{6003C0BD-A169-1942-88E7-C7A3F7348EB5}" srcOrd="0" destOrd="0" presId="urn:microsoft.com/office/officeart/2016/7/layout/LinearArrowProcessNumbered"/>
    <dgm:cxn modelId="{75D56CE1-81A0-C148-89CD-B99E9F629011}" type="presOf" srcId="{922F85D9-AEFA-4A80-9F30-2FB536CEC3E9}" destId="{23395785-D11C-1D45-9339-E899AF0F12F2}" srcOrd="0" destOrd="0" presId="urn:microsoft.com/office/officeart/2016/7/layout/LinearArrowProcessNumbered"/>
    <dgm:cxn modelId="{0FEE05E8-84B3-A940-9BFF-A039B20A120F}" type="presOf" srcId="{875E527E-96E6-4481-85F9-90F396772679}" destId="{1A0EF87A-8102-5D48-8215-68B649B560CF}" srcOrd="0" destOrd="0" presId="urn:microsoft.com/office/officeart/2016/7/layout/LinearArrowProcessNumbered"/>
    <dgm:cxn modelId="{A4DF19FB-28DC-4AD8-A6DB-17B1F6FAB694}" srcId="{E46A2C02-06E2-4CEE-B11E-E75668A38CD9}" destId="{3D7A6582-827E-4645-AB9D-9293776BB66D}" srcOrd="0" destOrd="0" parTransId="{43963487-B858-4070-BD99-15C8E17AAC79}" sibTransId="{875E527E-96E6-4481-85F9-90F396772679}"/>
    <dgm:cxn modelId="{9D5C36EE-24F1-6847-A380-A6507AD39A3C}" type="presParOf" srcId="{62E3D2C1-612B-5A4E-A1AD-DE55B2427ECC}" destId="{D6032280-4BB9-E844-A68A-C8B70E172269}" srcOrd="0" destOrd="0" presId="urn:microsoft.com/office/officeart/2016/7/layout/LinearArrowProcessNumbered"/>
    <dgm:cxn modelId="{06B43F76-0176-0D4A-875C-C6FBB8B94677}" type="presParOf" srcId="{D6032280-4BB9-E844-A68A-C8B70E172269}" destId="{7B9CFDB9-D039-074B-81E0-6C7BD89E160D}" srcOrd="0" destOrd="0" presId="urn:microsoft.com/office/officeart/2016/7/layout/LinearArrowProcessNumbered"/>
    <dgm:cxn modelId="{48464695-8B5D-E74B-8396-59FC33761782}" type="presParOf" srcId="{D6032280-4BB9-E844-A68A-C8B70E172269}" destId="{22770B95-80B3-3148-A2BE-54B02636795E}" srcOrd="1" destOrd="0" presId="urn:microsoft.com/office/officeart/2016/7/layout/LinearArrowProcessNumbered"/>
    <dgm:cxn modelId="{5D16D40C-7946-3544-A85F-FE40A2B0A00F}" type="presParOf" srcId="{22770B95-80B3-3148-A2BE-54B02636795E}" destId="{14B8E911-A57A-A141-A328-C0D9A2ABB4FB}" srcOrd="0" destOrd="0" presId="urn:microsoft.com/office/officeart/2016/7/layout/LinearArrowProcessNumbered"/>
    <dgm:cxn modelId="{99AC1939-48EB-4243-802A-C75F0D2CD70C}" type="presParOf" srcId="{22770B95-80B3-3148-A2BE-54B02636795E}" destId="{A826BAE4-F68D-1744-A121-DD724B1DB184}" srcOrd="1" destOrd="0" presId="urn:microsoft.com/office/officeart/2016/7/layout/LinearArrowProcessNumbered"/>
    <dgm:cxn modelId="{BAB65B84-7096-3C4F-8DB2-51982B8B47CC}" type="presParOf" srcId="{22770B95-80B3-3148-A2BE-54B02636795E}" destId="{1A0EF87A-8102-5D48-8215-68B649B560CF}" srcOrd="2" destOrd="0" presId="urn:microsoft.com/office/officeart/2016/7/layout/LinearArrowProcessNumbered"/>
    <dgm:cxn modelId="{CC3F09B7-70A2-E247-AAB2-1C8C0A489DE3}" type="presParOf" srcId="{22770B95-80B3-3148-A2BE-54B02636795E}" destId="{7883E7FE-EDF3-0343-B254-8DFB7BEDE9A8}" srcOrd="3" destOrd="0" presId="urn:microsoft.com/office/officeart/2016/7/layout/LinearArrowProcessNumbered"/>
    <dgm:cxn modelId="{3634D47A-F9BB-1B4D-AC5F-F9909F03A847}" type="presParOf" srcId="{D6032280-4BB9-E844-A68A-C8B70E172269}" destId="{3B0BD9E6-7B1B-3445-898F-53F84C2AFA98}" srcOrd="2" destOrd="0" presId="urn:microsoft.com/office/officeart/2016/7/layout/LinearArrowProcessNumbered"/>
    <dgm:cxn modelId="{3D468751-ECEF-7149-BB81-F87569552048}" type="presParOf" srcId="{62E3D2C1-612B-5A4E-A1AD-DE55B2427ECC}" destId="{5B29D4CE-3781-F049-8355-4DF33B893894}" srcOrd="1" destOrd="0" presId="urn:microsoft.com/office/officeart/2016/7/layout/LinearArrowProcessNumbered"/>
    <dgm:cxn modelId="{CA17476C-B4CE-1143-AE4C-3AD5AFDBBD34}" type="presParOf" srcId="{62E3D2C1-612B-5A4E-A1AD-DE55B2427ECC}" destId="{897EE4F9-4B73-DA49-B365-E519203A755A}" srcOrd="2" destOrd="0" presId="urn:microsoft.com/office/officeart/2016/7/layout/LinearArrowProcessNumbered"/>
    <dgm:cxn modelId="{EE553C79-9940-524F-A24C-C47B14D69E0E}" type="presParOf" srcId="{897EE4F9-4B73-DA49-B365-E519203A755A}" destId="{C839338E-2A91-6E40-9C4D-ADEB2BD9F0CE}" srcOrd="0" destOrd="0" presId="urn:microsoft.com/office/officeart/2016/7/layout/LinearArrowProcessNumbered"/>
    <dgm:cxn modelId="{4DB56AD7-2353-0A4B-97F8-603AFC43B19B}" type="presParOf" srcId="{897EE4F9-4B73-DA49-B365-E519203A755A}" destId="{21B30981-C60E-0E49-9139-AF60BC01F4D0}" srcOrd="1" destOrd="0" presId="urn:microsoft.com/office/officeart/2016/7/layout/LinearArrowProcessNumbered"/>
    <dgm:cxn modelId="{14793BD4-C34E-9747-89E7-0603944710C1}" type="presParOf" srcId="{21B30981-C60E-0E49-9139-AF60BC01F4D0}" destId="{EC67E38F-3A8D-394B-AC9F-78A9FA2B82D6}" srcOrd="0" destOrd="0" presId="urn:microsoft.com/office/officeart/2016/7/layout/LinearArrowProcessNumbered"/>
    <dgm:cxn modelId="{A846B5ED-4981-0448-BBD5-FD499B264FD2}" type="presParOf" srcId="{21B30981-C60E-0E49-9139-AF60BC01F4D0}" destId="{A05B891B-2B17-FF48-AAFD-03783CEE40BC}" srcOrd="1" destOrd="0" presId="urn:microsoft.com/office/officeart/2016/7/layout/LinearArrowProcessNumbered"/>
    <dgm:cxn modelId="{DCC405F8-92FE-0F46-8A0D-951032983942}" type="presParOf" srcId="{21B30981-C60E-0E49-9139-AF60BC01F4D0}" destId="{6003C0BD-A169-1942-88E7-C7A3F7348EB5}" srcOrd="2" destOrd="0" presId="urn:microsoft.com/office/officeart/2016/7/layout/LinearArrowProcessNumbered"/>
    <dgm:cxn modelId="{B54A993B-8BEB-5B41-BEB0-72D70DE39B0E}" type="presParOf" srcId="{21B30981-C60E-0E49-9139-AF60BC01F4D0}" destId="{2AF80D2C-4C48-7547-A328-EAD4C1979160}" srcOrd="3" destOrd="0" presId="urn:microsoft.com/office/officeart/2016/7/layout/LinearArrowProcessNumbered"/>
    <dgm:cxn modelId="{E7F5CA2B-71FC-614B-B518-11FA78FFFD7E}" type="presParOf" srcId="{897EE4F9-4B73-DA49-B365-E519203A755A}" destId="{23395785-D11C-1D45-9339-E899AF0F12F2}" srcOrd="2" destOrd="0" presId="urn:microsoft.com/office/officeart/2016/7/layout/LinearArrowProcessNumbered"/>
    <dgm:cxn modelId="{8F13EBF2-DE91-6643-805F-645B7DE5EDBF}" type="presParOf" srcId="{62E3D2C1-612B-5A4E-A1AD-DE55B2427ECC}" destId="{9F47B7D6-ED54-9843-9738-12FAD8BD6971}" srcOrd="3" destOrd="0" presId="urn:microsoft.com/office/officeart/2016/7/layout/LinearArrowProcessNumbered"/>
    <dgm:cxn modelId="{8B55CF54-ECBF-0D47-9F7F-ACF195209BFB}" type="presParOf" srcId="{62E3D2C1-612B-5A4E-A1AD-DE55B2427ECC}" destId="{F6B6506B-C085-4D43-B7B3-2FAD2A70614F}" srcOrd="4" destOrd="0" presId="urn:microsoft.com/office/officeart/2016/7/layout/LinearArrowProcessNumbered"/>
    <dgm:cxn modelId="{9199D0AF-92A0-0045-A610-DB2CAFF48573}" type="presParOf" srcId="{F6B6506B-C085-4D43-B7B3-2FAD2A70614F}" destId="{314F5B74-6F3A-0A43-B55B-0FE8591CF154}" srcOrd="0" destOrd="0" presId="urn:microsoft.com/office/officeart/2016/7/layout/LinearArrowProcessNumbered"/>
    <dgm:cxn modelId="{5FDEB988-F366-E147-97A5-0F02FAFDFAA6}" type="presParOf" srcId="{F6B6506B-C085-4D43-B7B3-2FAD2A70614F}" destId="{26229935-28E6-4E4B-9972-AD0C2ADCC6BE}" srcOrd="1" destOrd="0" presId="urn:microsoft.com/office/officeart/2016/7/layout/LinearArrowProcessNumbered"/>
    <dgm:cxn modelId="{02ED6FCB-B346-CE4E-B1A5-2BC670597D0E}" type="presParOf" srcId="{26229935-28E6-4E4B-9972-AD0C2ADCC6BE}" destId="{7A239AB6-D256-F94B-9314-EAE9D28C656F}" srcOrd="0" destOrd="0" presId="urn:microsoft.com/office/officeart/2016/7/layout/LinearArrowProcessNumbered"/>
    <dgm:cxn modelId="{B37865A8-379A-DA44-B0EF-1CFD97AFCA4D}" type="presParOf" srcId="{26229935-28E6-4E4B-9972-AD0C2ADCC6BE}" destId="{A7174979-21FC-1D42-AC49-451BF30CB37A}" srcOrd="1" destOrd="0" presId="urn:microsoft.com/office/officeart/2016/7/layout/LinearArrowProcessNumbered"/>
    <dgm:cxn modelId="{207317A4-D109-8C48-8D8A-94F3EAA6C4DF}" type="presParOf" srcId="{26229935-28E6-4E4B-9972-AD0C2ADCC6BE}" destId="{CE1EDD66-3127-3447-9C99-FDC243C5BAE4}" srcOrd="2" destOrd="0" presId="urn:microsoft.com/office/officeart/2016/7/layout/LinearArrowProcessNumbered"/>
    <dgm:cxn modelId="{E0711109-C6C1-0E44-A524-49F7B744EC11}" type="presParOf" srcId="{26229935-28E6-4E4B-9972-AD0C2ADCC6BE}" destId="{5A41D79C-F32E-4848-ABD0-FFB8E5476CE8}" srcOrd="3" destOrd="0" presId="urn:microsoft.com/office/officeart/2016/7/layout/LinearArrowProcessNumbered"/>
    <dgm:cxn modelId="{A1F71AC2-1772-ED4C-BC21-EB1CA871D9EA}" type="presParOf" srcId="{F6B6506B-C085-4D43-B7B3-2FAD2A70614F}" destId="{5505A2BF-14FD-5945-825A-0BB9A68D70F5}" srcOrd="2" destOrd="0" presId="urn:microsoft.com/office/officeart/2016/7/layout/LinearArrowProcessNumbered"/>
    <dgm:cxn modelId="{98799D24-3520-4A41-BF9C-54F051613A8A}" type="presParOf" srcId="{62E3D2C1-612B-5A4E-A1AD-DE55B2427ECC}" destId="{FB49439C-BF59-7F48-A520-9D9E3D5B593E}" srcOrd="5" destOrd="0" presId="urn:microsoft.com/office/officeart/2016/7/layout/LinearArrowProcessNumbered"/>
    <dgm:cxn modelId="{BC3C465A-22C1-9949-B27E-EE86254DF1C9}" type="presParOf" srcId="{62E3D2C1-612B-5A4E-A1AD-DE55B2427ECC}" destId="{5CDE62FF-A095-184C-BC5C-C7AF15E06E53}" srcOrd="6" destOrd="0" presId="urn:microsoft.com/office/officeart/2016/7/layout/LinearArrowProcessNumbered"/>
    <dgm:cxn modelId="{08B4090D-4500-B444-AF75-53CBEFE5EE17}" type="presParOf" srcId="{5CDE62FF-A095-184C-BC5C-C7AF15E06E53}" destId="{FC750392-8CE0-0743-9DC3-E894BE06043A}" srcOrd="0" destOrd="0" presId="urn:microsoft.com/office/officeart/2016/7/layout/LinearArrowProcessNumbered"/>
    <dgm:cxn modelId="{23D97212-7789-1345-BB2C-6878F1685F2E}" type="presParOf" srcId="{5CDE62FF-A095-184C-BC5C-C7AF15E06E53}" destId="{453C7A0B-45F1-7841-8F24-4C6B3044C32D}" srcOrd="1" destOrd="0" presId="urn:microsoft.com/office/officeart/2016/7/layout/LinearArrowProcessNumbered"/>
    <dgm:cxn modelId="{A18B80A4-121D-154D-A6BF-39DB42728941}" type="presParOf" srcId="{453C7A0B-45F1-7841-8F24-4C6B3044C32D}" destId="{CD7FCC8B-364C-1C41-B19F-85A6FC93B394}" srcOrd="0" destOrd="0" presId="urn:microsoft.com/office/officeart/2016/7/layout/LinearArrowProcessNumbered"/>
    <dgm:cxn modelId="{72F4578E-2A89-BC4A-B086-12244A09960D}" type="presParOf" srcId="{453C7A0B-45F1-7841-8F24-4C6B3044C32D}" destId="{29CA8FBF-805C-864B-A19B-13A6A9E2AA02}" srcOrd="1" destOrd="0" presId="urn:microsoft.com/office/officeart/2016/7/layout/LinearArrowProcessNumbered"/>
    <dgm:cxn modelId="{8F9A078C-0CFD-0C48-A5CB-37F7D3F13253}" type="presParOf" srcId="{453C7A0B-45F1-7841-8F24-4C6B3044C32D}" destId="{F9982078-1825-9440-B1D4-FE88CC35E936}" srcOrd="2" destOrd="0" presId="urn:microsoft.com/office/officeart/2016/7/layout/LinearArrowProcessNumbered"/>
    <dgm:cxn modelId="{DEA4F528-DA02-B347-971A-D45CF370A535}" type="presParOf" srcId="{453C7A0B-45F1-7841-8F24-4C6B3044C32D}" destId="{13E6F8F8-2A5B-BE44-84CA-25A2D9CD05E9}" srcOrd="3" destOrd="0" presId="urn:microsoft.com/office/officeart/2016/7/layout/LinearArrowProcessNumbered"/>
    <dgm:cxn modelId="{6FE778A7-A3B8-0644-98E8-C5D103FFB281}" type="presParOf" srcId="{5CDE62FF-A095-184C-BC5C-C7AF15E06E53}" destId="{2F782D0F-A61B-C24C-BE1F-B0503DCF6C92}" srcOrd="2" destOrd="0" presId="urn:microsoft.com/office/officeart/2016/7/layout/LinearArrowProcessNumbered"/>
    <dgm:cxn modelId="{AB6862F8-34BC-C74E-B277-0E2998FED116}" type="presParOf" srcId="{62E3D2C1-612B-5A4E-A1AD-DE55B2427ECC}" destId="{15CE9617-CB90-4747-B814-D37CB0356047}" srcOrd="7" destOrd="0" presId="urn:microsoft.com/office/officeart/2016/7/layout/LinearArrowProcessNumbered"/>
    <dgm:cxn modelId="{34880130-4718-A24D-9003-737AAE555506}" type="presParOf" srcId="{62E3D2C1-612B-5A4E-A1AD-DE55B2427ECC}" destId="{61B275CE-2DF0-314E-A2D5-9CB5878CBE45}" srcOrd="8" destOrd="0" presId="urn:microsoft.com/office/officeart/2016/7/layout/LinearArrowProcessNumbered"/>
    <dgm:cxn modelId="{4CDAE9C8-2E4E-3049-985F-A0B55B087896}" type="presParOf" srcId="{61B275CE-2DF0-314E-A2D5-9CB5878CBE45}" destId="{5DC339B6-03DE-A441-8628-C4905FC75353}" srcOrd="0" destOrd="0" presId="urn:microsoft.com/office/officeart/2016/7/layout/LinearArrowProcessNumbered"/>
    <dgm:cxn modelId="{5E6A754D-2F93-FB46-9EE0-485EC6933487}" type="presParOf" srcId="{61B275CE-2DF0-314E-A2D5-9CB5878CBE45}" destId="{CCF08289-ECC3-1A47-9659-E007025B393B}" srcOrd="1" destOrd="0" presId="urn:microsoft.com/office/officeart/2016/7/layout/LinearArrowProcessNumbered"/>
    <dgm:cxn modelId="{EBE0EE8A-B6B3-8F41-A257-1386DFD31EA0}" type="presParOf" srcId="{CCF08289-ECC3-1A47-9659-E007025B393B}" destId="{27F265AF-F6DF-E641-864C-840EA6DD0069}" srcOrd="0" destOrd="0" presId="urn:microsoft.com/office/officeart/2016/7/layout/LinearArrowProcessNumbered"/>
    <dgm:cxn modelId="{A478FCD4-498F-6A45-9AC9-4362E616FA94}" type="presParOf" srcId="{CCF08289-ECC3-1A47-9659-E007025B393B}" destId="{4D49D7FC-953C-CB42-AD6A-431484280911}" srcOrd="1" destOrd="0" presId="urn:microsoft.com/office/officeart/2016/7/layout/LinearArrowProcessNumbered"/>
    <dgm:cxn modelId="{62D9FCC1-3D5A-C74A-B1BA-8E3AB3C893BC}" type="presParOf" srcId="{CCF08289-ECC3-1A47-9659-E007025B393B}" destId="{9514662F-3793-384A-BEF7-E737FB8BE1F7}" srcOrd="2" destOrd="0" presId="urn:microsoft.com/office/officeart/2016/7/layout/LinearArrowProcessNumbered"/>
    <dgm:cxn modelId="{5E354241-E8E9-E64D-8352-A602DFA60F79}" type="presParOf" srcId="{CCF08289-ECC3-1A47-9659-E007025B393B}" destId="{DD4F6A4A-741E-DE4F-BD58-DD2F594B222E}" srcOrd="3" destOrd="0" presId="urn:microsoft.com/office/officeart/2016/7/layout/LinearArrowProcessNumbered"/>
    <dgm:cxn modelId="{4FB250E5-9310-FC4C-A9D1-885252F15392}" type="presParOf" srcId="{61B275CE-2DF0-314E-A2D5-9CB5878CBE45}" destId="{6207E4BA-F2C7-B549-B074-0699C4141DA8}"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A3D722-E18B-46EF-8251-BB3398C432F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C26E0C-CCF8-46C1-9E65-1E1440FCFE75}">
      <dgm:prSet/>
      <dgm:spPr/>
      <dgm:t>
        <a:bodyPr/>
        <a:lstStyle/>
        <a:p>
          <a:pPr>
            <a:lnSpc>
              <a:spcPct val="100000"/>
            </a:lnSpc>
          </a:pPr>
          <a:r>
            <a:rPr lang="en-US" b="1" i="0"/>
            <a:t>Business and Marketing</a:t>
          </a:r>
          <a:endParaRPr lang="en-US"/>
        </a:p>
      </dgm:t>
    </dgm:pt>
    <dgm:pt modelId="{677C2395-5B33-4370-ADB8-D4F3D1526239}" type="parTrans" cxnId="{22D99096-1A80-4A97-9DC3-A763FF4ED013}">
      <dgm:prSet/>
      <dgm:spPr/>
      <dgm:t>
        <a:bodyPr/>
        <a:lstStyle/>
        <a:p>
          <a:endParaRPr lang="en-US"/>
        </a:p>
      </dgm:t>
    </dgm:pt>
    <dgm:pt modelId="{F2636133-D6A4-40CA-BB50-5EC03D324F73}" type="sibTrans" cxnId="{22D99096-1A80-4A97-9DC3-A763FF4ED013}">
      <dgm:prSet/>
      <dgm:spPr/>
      <dgm:t>
        <a:bodyPr/>
        <a:lstStyle/>
        <a:p>
          <a:endParaRPr lang="en-US"/>
        </a:p>
      </dgm:t>
    </dgm:pt>
    <dgm:pt modelId="{78628C41-C988-499A-8CD7-EECB36F8DCA5}">
      <dgm:prSet/>
      <dgm:spPr/>
      <dgm:t>
        <a:bodyPr/>
        <a:lstStyle/>
        <a:p>
          <a:pPr>
            <a:lnSpc>
              <a:spcPct val="100000"/>
            </a:lnSpc>
          </a:pPr>
          <a:r>
            <a:rPr lang="en-US" b="1" i="0"/>
            <a:t>Finance</a:t>
          </a:r>
          <a:endParaRPr lang="en-US"/>
        </a:p>
      </dgm:t>
    </dgm:pt>
    <dgm:pt modelId="{D8C88C23-17B3-4A72-92AB-E0FDE443F094}" type="parTrans" cxnId="{9A9D9663-5107-40BC-B51F-2B9E7C7490CF}">
      <dgm:prSet/>
      <dgm:spPr/>
      <dgm:t>
        <a:bodyPr/>
        <a:lstStyle/>
        <a:p>
          <a:endParaRPr lang="en-US"/>
        </a:p>
      </dgm:t>
    </dgm:pt>
    <dgm:pt modelId="{EADDC484-5123-47AA-A539-6E8C5CBAD515}" type="sibTrans" cxnId="{9A9D9663-5107-40BC-B51F-2B9E7C7490CF}">
      <dgm:prSet/>
      <dgm:spPr/>
      <dgm:t>
        <a:bodyPr/>
        <a:lstStyle/>
        <a:p>
          <a:endParaRPr lang="en-US"/>
        </a:p>
      </dgm:t>
    </dgm:pt>
    <dgm:pt modelId="{904B36E6-91D7-498B-A05F-996605774692}">
      <dgm:prSet/>
      <dgm:spPr/>
      <dgm:t>
        <a:bodyPr/>
        <a:lstStyle/>
        <a:p>
          <a:pPr>
            <a:lnSpc>
              <a:spcPct val="100000"/>
            </a:lnSpc>
          </a:pPr>
          <a:r>
            <a:rPr lang="en-US" b="1" i="0"/>
            <a:t>Healthcare</a:t>
          </a:r>
          <a:endParaRPr lang="en-US"/>
        </a:p>
      </dgm:t>
    </dgm:pt>
    <dgm:pt modelId="{2E266513-D492-4C91-8243-C779E0583E6B}" type="parTrans" cxnId="{1126EEA7-D6C2-4086-B354-F2218AC558BE}">
      <dgm:prSet/>
      <dgm:spPr/>
      <dgm:t>
        <a:bodyPr/>
        <a:lstStyle/>
        <a:p>
          <a:endParaRPr lang="en-US"/>
        </a:p>
      </dgm:t>
    </dgm:pt>
    <dgm:pt modelId="{F79BD291-1A4B-47F3-BA55-0A0B80A3AAE1}" type="sibTrans" cxnId="{1126EEA7-D6C2-4086-B354-F2218AC558BE}">
      <dgm:prSet/>
      <dgm:spPr/>
      <dgm:t>
        <a:bodyPr/>
        <a:lstStyle/>
        <a:p>
          <a:endParaRPr lang="en-US"/>
        </a:p>
      </dgm:t>
    </dgm:pt>
    <dgm:pt modelId="{E7936680-CBF3-4290-B837-337F1FA3D5D7}">
      <dgm:prSet/>
      <dgm:spPr/>
      <dgm:t>
        <a:bodyPr/>
        <a:lstStyle/>
        <a:p>
          <a:pPr>
            <a:lnSpc>
              <a:spcPct val="100000"/>
            </a:lnSpc>
          </a:pPr>
          <a:r>
            <a:rPr lang="en-US" b="1" i="0"/>
            <a:t>Science and Engineering</a:t>
          </a:r>
          <a:endParaRPr lang="en-US"/>
        </a:p>
      </dgm:t>
    </dgm:pt>
    <dgm:pt modelId="{CA608FAB-F67F-4666-8256-99B5BA57F558}" type="parTrans" cxnId="{18AAE3FF-1C80-488F-A623-7AD028993145}">
      <dgm:prSet/>
      <dgm:spPr/>
      <dgm:t>
        <a:bodyPr/>
        <a:lstStyle/>
        <a:p>
          <a:endParaRPr lang="en-US"/>
        </a:p>
      </dgm:t>
    </dgm:pt>
    <dgm:pt modelId="{3E2D8659-4B2F-4E53-BD5B-A34DDEB3D61B}" type="sibTrans" cxnId="{18AAE3FF-1C80-488F-A623-7AD028993145}">
      <dgm:prSet/>
      <dgm:spPr/>
      <dgm:t>
        <a:bodyPr/>
        <a:lstStyle/>
        <a:p>
          <a:endParaRPr lang="en-US"/>
        </a:p>
      </dgm:t>
    </dgm:pt>
    <dgm:pt modelId="{0A469F8D-0BC1-4B28-B94F-64E38BCA47AF}" type="pres">
      <dgm:prSet presAssocID="{11A3D722-E18B-46EF-8251-BB3398C432F6}" presName="root" presStyleCnt="0">
        <dgm:presLayoutVars>
          <dgm:dir/>
          <dgm:resizeHandles val="exact"/>
        </dgm:presLayoutVars>
      </dgm:prSet>
      <dgm:spPr/>
    </dgm:pt>
    <dgm:pt modelId="{CB5B863C-F5AB-4360-8249-5B3E1C12D9E0}" type="pres">
      <dgm:prSet presAssocID="{D0C26E0C-CCF8-46C1-9E65-1E1440FCFE75}" presName="compNode" presStyleCnt="0"/>
      <dgm:spPr/>
    </dgm:pt>
    <dgm:pt modelId="{600EF7E5-49A4-4EF2-93A3-BEB459C41701}" type="pres">
      <dgm:prSet presAssocID="{D0C26E0C-CCF8-46C1-9E65-1E1440FCFE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44D9E062-968D-4AC5-82AE-F74A9E6BC301}" type="pres">
      <dgm:prSet presAssocID="{D0C26E0C-CCF8-46C1-9E65-1E1440FCFE75}" presName="spaceRect" presStyleCnt="0"/>
      <dgm:spPr/>
    </dgm:pt>
    <dgm:pt modelId="{6D5A20CD-5466-42D5-8094-78552938754C}" type="pres">
      <dgm:prSet presAssocID="{D0C26E0C-CCF8-46C1-9E65-1E1440FCFE75}" presName="textRect" presStyleLbl="revTx" presStyleIdx="0" presStyleCnt="4">
        <dgm:presLayoutVars>
          <dgm:chMax val="1"/>
          <dgm:chPref val="1"/>
        </dgm:presLayoutVars>
      </dgm:prSet>
      <dgm:spPr/>
    </dgm:pt>
    <dgm:pt modelId="{31E22163-DA22-402D-B35B-94BEB4E76795}" type="pres">
      <dgm:prSet presAssocID="{F2636133-D6A4-40CA-BB50-5EC03D324F73}" presName="sibTrans" presStyleCnt="0"/>
      <dgm:spPr/>
    </dgm:pt>
    <dgm:pt modelId="{AC83142D-4BF3-492C-9E21-9D110A280BDC}" type="pres">
      <dgm:prSet presAssocID="{78628C41-C988-499A-8CD7-EECB36F8DCA5}" presName="compNode" presStyleCnt="0"/>
      <dgm:spPr/>
    </dgm:pt>
    <dgm:pt modelId="{DBE8CA90-D174-4A4B-B835-EACDACE5E831}" type="pres">
      <dgm:prSet presAssocID="{78628C41-C988-499A-8CD7-EECB36F8DC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5206235A-F939-452C-91C3-5055B33D8C36}" type="pres">
      <dgm:prSet presAssocID="{78628C41-C988-499A-8CD7-EECB36F8DCA5}" presName="spaceRect" presStyleCnt="0"/>
      <dgm:spPr/>
    </dgm:pt>
    <dgm:pt modelId="{620F819D-C292-4640-84D6-715C1843AB25}" type="pres">
      <dgm:prSet presAssocID="{78628C41-C988-499A-8CD7-EECB36F8DCA5}" presName="textRect" presStyleLbl="revTx" presStyleIdx="1" presStyleCnt="4">
        <dgm:presLayoutVars>
          <dgm:chMax val="1"/>
          <dgm:chPref val="1"/>
        </dgm:presLayoutVars>
      </dgm:prSet>
      <dgm:spPr/>
    </dgm:pt>
    <dgm:pt modelId="{C8A53631-B773-4C0C-8725-FE6354E6079A}" type="pres">
      <dgm:prSet presAssocID="{EADDC484-5123-47AA-A539-6E8C5CBAD515}" presName="sibTrans" presStyleCnt="0"/>
      <dgm:spPr/>
    </dgm:pt>
    <dgm:pt modelId="{67E1B4C9-86CD-413A-861D-0C972F2EA877}" type="pres">
      <dgm:prSet presAssocID="{904B36E6-91D7-498B-A05F-996605774692}" presName="compNode" presStyleCnt="0"/>
      <dgm:spPr/>
    </dgm:pt>
    <dgm:pt modelId="{CA8FE3D7-B24C-4D85-8F60-B122AA0C531E}" type="pres">
      <dgm:prSet presAssocID="{904B36E6-91D7-498B-A05F-9966057746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1EF6BCB1-0E85-4C47-96D8-7A3DA692C116}" type="pres">
      <dgm:prSet presAssocID="{904B36E6-91D7-498B-A05F-996605774692}" presName="spaceRect" presStyleCnt="0"/>
      <dgm:spPr/>
    </dgm:pt>
    <dgm:pt modelId="{2224D1F3-85F9-48F6-B0CF-18DDE1A5B9F9}" type="pres">
      <dgm:prSet presAssocID="{904B36E6-91D7-498B-A05F-996605774692}" presName="textRect" presStyleLbl="revTx" presStyleIdx="2" presStyleCnt="4">
        <dgm:presLayoutVars>
          <dgm:chMax val="1"/>
          <dgm:chPref val="1"/>
        </dgm:presLayoutVars>
      </dgm:prSet>
      <dgm:spPr/>
    </dgm:pt>
    <dgm:pt modelId="{2DC04B70-2B08-47C2-926D-152A1B23E940}" type="pres">
      <dgm:prSet presAssocID="{F79BD291-1A4B-47F3-BA55-0A0B80A3AAE1}" presName="sibTrans" presStyleCnt="0"/>
      <dgm:spPr/>
    </dgm:pt>
    <dgm:pt modelId="{78C5F09D-213B-44C6-B623-C0105F7BB6B1}" type="pres">
      <dgm:prSet presAssocID="{E7936680-CBF3-4290-B837-337F1FA3D5D7}" presName="compNode" presStyleCnt="0"/>
      <dgm:spPr/>
    </dgm:pt>
    <dgm:pt modelId="{3CBB5FB2-8D6B-4A44-9469-0F78615D497C}" type="pres">
      <dgm:prSet presAssocID="{E7936680-CBF3-4290-B837-337F1FA3D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ask"/>
        </a:ext>
      </dgm:extLst>
    </dgm:pt>
    <dgm:pt modelId="{B660A0E7-D04A-4BF4-9685-D37832BE2F67}" type="pres">
      <dgm:prSet presAssocID="{E7936680-CBF3-4290-B837-337F1FA3D5D7}" presName="spaceRect" presStyleCnt="0"/>
      <dgm:spPr/>
    </dgm:pt>
    <dgm:pt modelId="{0C41C178-AD90-47FD-80FA-7DF599F6ADBB}" type="pres">
      <dgm:prSet presAssocID="{E7936680-CBF3-4290-B837-337F1FA3D5D7}" presName="textRect" presStyleLbl="revTx" presStyleIdx="3" presStyleCnt="4">
        <dgm:presLayoutVars>
          <dgm:chMax val="1"/>
          <dgm:chPref val="1"/>
        </dgm:presLayoutVars>
      </dgm:prSet>
      <dgm:spPr/>
    </dgm:pt>
  </dgm:ptLst>
  <dgm:cxnLst>
    <dgm:cxn modelId="{CA34922A-2860-4E1E-BF99-705C63ED3F98}" type="presOf" srcId="{904B36E6-91D7-498B-A05F-996605774692}" destId="{2224D1F3-85F9-48F6-B0CF-18DDE1A5B9F9}" srcOrd="0" destOrd="0" presId="urn:microsoft.com/office/officeart/2018/2/layout/IconLabelList"/>
    <dgm:cxn modelId="{641FD84F-95AF-4FE3-9FB0-80034F2831AD}" type="presOf" srcId="{78628C41-C988-499A-8CD7-EECB36F8DCA5}" destId="{620F819D-C292-4640-84D6-715C1843AB25}" srcOrd="0" destOrd="0" presId="urn:microsoft.com/office/officeart/2018/2/layout/IconLabelList"/>
    <dgm:cxn modelId="{9A9D9663-5107-40BC-B51F-2B9E7C7490CF}" srcId="{11A3D722-E18B-46EF-8251-BB3398C432F6}" destId="{78628C41-C988-499A-8CD7-EECB36F8DCA5}" srcOrd="1" destOrd="0" parTransId="{D8C88C23-17B3-4A72-92AB-E0FDE443F094}" sibTransId="{EADDC484-5123-47AA-A539-6E8C5CBAD515}"/>
    <dgm:cxn modelId="{22D99096-1A80-4A97-9DC3-A763FF4ED013}" srcId="{11A3D722-E18B-46EF-8251-BB3398C432F6}" destId="{D0C26E0C-CCF8-46C1-9E65-1E1440FCFE75}" srcOrd="0" destOrd="0" parTransId="{677C2395-5B33-4370-ADB8-D4F3D1526239}" sibTransId="{F2636133-D6A4-40CA-BB50-5EC03D324F73}"/>
    <dgm:cxn modelId="{37A9A598-2AC0-4C02-9FD4-5A5DABAB1560}" type="presOf" srcId="{E7936680-CBF3-4290-B837-337F1FA3D5D7}" destId="{0C41C178-AD90-47FD-80FA-7DF599F6ADBB}" srcOrd="0" destOrd="0" presId="urn:microsoft.com/office/officeart/2018/2/layout/IconLabelList"/>
    <dgm:cxn modelId="{A2FE8BA2-ABAE-49B4-95FF-216CBE063C52}" type="presOf" srcId="{D0C26E0C-CCF8-46C1-9E65-1E1440FCFE75}" destId="{6D5A20CD-5466-42D5-8094-78552938754C}" srcOrd="0" destOrd="0" presId="urn:microsoft.com/office/officeart/2018/2/layout/IconLabelList"/>
    <dgm:cxn modelId="{1126EEA7-D6C2-4086-B354-F2218AC558BE}" srcId="{11A3D722-E18B-46EF-8251-BB3398C432F6}" destId="{904B36E6-91D7-498B-A05F-996605774692}" srcOrd="2" destOrd="0" parTransId="{2E266513-D492-4C91-8243-C779E0583E6B}" sibTransId="{F79BD291-1A4B-47F3-BA55-0A0B80A3AAE1}"/>
    <dgm:cxn modelId="{9D3599F8-66FE-4912-8526-7D3A709BA035}" type="presOf" srcId="{11A3D722-E18B-46EF-8251-BB3398C432F6}" destId="{0A469F8D-0BC1-4B28-B94F-64E38BCA47AF}" srcOrd="0" destOrd="0" presId="urn:microsoft.com/office/officeart/2018/2/layout/IconLabelList"/>
    <dgm:cxn modelId="{18AAE3FF-1C80-488F-A623-7AD028993145}" srcId="{11A3D722-E18B-46EF-8251-BB3398C432F6}" destId="{E7936680-CBF3-4290-B837-337F1FA3D5D7}" srcOrd="3" destOrd="0" parTransId="{CA608FAB-F67F-4666-8256-99B5BA57F558}" sibTransId="{3E2D8659-4B2F-4E53-BD5B-A34DDEB3D61B}"/>
    <dgm:cxn modelId="{D13327F4-383A-45B0-8926-326DA5DF46D5}" type="presParOf" srcId="{0A469F8D-0BC1-4B28-B94F-64E38BCA47AF}" destId="{CB5B863C-F5AB-4360-8249-5B3E1C12D9E0}" srcOrd="0" destOrd="0" presId="urn:microsoft.com/office/officeart/2018/2/layout/IconLabelList"/>
    <dgm:cxn modelId="{74ADE4E1-8573-4822-B410-2817262E7DC9}" type="presParOf" srcId="{CB5B863C-F5AB-4360-8249-5B3E1C12D9E0}" destId="{600EF7E5-49A4-4EF2-93A3-BEB459C41701}" srcOrd="0" destOrd="0" presId="urn:microsoft.com/office/officeart/2018/2/layout/IconLabelList"/>
    <dgm:cxn modelId="{F9BCE406-A807-42B2-A247-C0E70B64CDAB}" type="presParOf" srcId="{CB5B863C-F5AB-4360-8249-5B3E1C12D9E0}" destId="{44D9E062-968D-4AC5-82AE-F74A9E6BC301}" srcOrd="1" destOrd="0" presId="urn:microsoft.com/office/officeart/2018/2/layout/IconLabelList"/>
    <dgm:cxn modelId="{C351F95E-4DEE-475D-853D-1223EBC2F3D1}" type="presParOf" srcId="{CB5B863C-F5AB-4360-8249-5B3E1C12D9E0}" destId="{6D5A20CD-5466-42D5-8094-78552938754C}" srcOrd="2" destOrd="0" presId="urn:microsoft.com/office/officeart/2018/2/layout/IconLabelList"/>
    <dgm:cxn modelId="{B0DF185B-70EE-48A4-9B71-A62EE539B0E9}" type="presParOf" srcId="{0A469F8D-0BC1-4B28-B94F-64E38BCA47AF}" destId="{31E22163-DA22-402D-B35B-94BEB4E76795}" srcOrd="1" destOrd="0" presId="urn:microsoft.com/office/officeart/2018/2/layout/IconLabelList"/>
    <dgm:cxn modelId="{6F2DCC45-DE53-4361-9D99-CC00700410E3}" type="presParOf" srcId="{0A469F8D-0BC1-4B28-B94F-64E38BCA47AF}" destId="{AC83142D-4BF3-492C-9E21-9D110A280BDC}" srcOrd="2" destOrd="0" presId="urn:microsoft.com/office/officeart/2018/2/layout/IconLabelList"/>
    <dgm:cxn modelId="{5F9BF7C7-BEB0-40AB-8207-4C71E758907E}" type="presParOf" srcId="{AC83142D-4BF3-492C-9E21-9D110A280BDC}" destId="{DBE8CA90-D174-4A4B-B835-EACDACE5E831}" srcOrd="0" destOrd="0" presId="urn:microsoft.com/office/officeart/2018/2/layout/IconLabelList"/>
    <dgm:cxn modelId="{A0503B40-884B-41AA-B44F-395B4F11AF51}" type="presParOf" srcId="{AC83142D-4BF3-492C-9E21-9D110A280BDC}" destId="{5206235A-F939-452C-91C3-5055B33D8C36}" srcOrd="1" destOrd="0" presId="urn:microsoft.com/office/officeart/2018/2/layout/IconLabelList"/>
    <dgm:cxn modelId="{C6658435-2D67-46FD-B2F3-2257CB692837}" type="presParOf" srcId="{AC83142D-4BF3-492C-9E21-9D110A280BDC}" destId="{620F819D-C292-4640-84D6-715C1843AB25}" srcOrd="2" destOrd="0" presId="urn:microsoft.com/office/officeart/2018/2/layout/IconLabelList"/>
    <dgm:cxn modelId="{B801A905-DE10-47BD-B592-AECCF0A17CDB}" type="presParOf" srcId="{0A469F8D-0BC1-4B28-B94F-64E38BCA47AF}" destId="{C8A53631-B773-4C0C-8725-FE6354E6079A}" srcOrd="3" destOrd="0" presId="urn:microsoft.com/office/officeart/2018/2/layout/IconLabelList"/>
    <dgm:cxn modelId="{B76DB33C-C473-4761-AB59-60BD0AFDFAFD}" type="presParOf" srcId="{0A469F8D-0BC1-4B28-B94F-64E38BCA47AF}" destId="{67E1B4C9-86CD-413A-861D-0C972F2EA877}" srcOrd="4" destOrd="0" presId="urn:microsoft.com/office/officeart/2018/2/layout/IconLabelList"/>
    <dgm:cxn modelId="{7762C9C1-6C31-46BF-929A-F2F0484C44C9}" type="presParOf" srcId="{67E1B4C9-86CD-413A-861D-0C972F2EA877}" destId="{CA8FE3D7-B24C-4D85-8F60-B122AA0C531E}" srcOrd="0" destOrd="0" presId="urn:microsoft.com/office/officeart/2018/2/layout/IconLabelList"/>
    <dgm:cxn modelId="{B9924965-919A-4033-839C-56CA31791FDE}" type="presParOf" srcId="{67E1B4C9-86CD-413A-861D-0C972F2EA877}" destId="{1EF6BCB1-0E85-4C47-96D8-7A3DA692C116}" srcOrd="1" destOrd="0" presId="urn:microsoft.com/office/officeart/2018/2/layout/IconLabelList"/>
    <dgm:cxn modelId="{2A998008-98D4-441F-8B2C-3325CDD10646}" type="presParOf" srcId="{67E1B4C9-86CD-413A-861D-0C972F2EA877}" destId="{2224D1F3-85F9-48F6-B0CF-18DDE1A5B9F9}" srcOrd="2" destOrd="0" presId="urn:microsoft.com/office/officeart/2018/2/layout/IconLabelList"/>
    <dgm:cxn modelId="{6AD409CB-143D-46AF-B4E4-31F30D34CEF6}" type="presParOf" srcId="{0A469F8D-0BC1-4B28-B94F-64E38BCA47AF}" destId="{2DC04B70-2B08-47C2-926D-152A1B23E940}" srcOrd="5" destOrd="0" presId="urn:microsoft.com/office/officeart/2018/2/layout/IconLabelList"/>
    <dgm:cxn modelId="{CDFF656F-E242-4032-AD85-15348DD9EE26}" type="presParOf" srcId="{0A469F8D-0BC1-4B28-B94F-64E38BCA47AF}" destId="{78C5F09D-213B-44C6-B623-C0105F7BB6B1}" srcOrd="6" destOrd="0" presId="urn:microsoft.com/office/officeart/2018/2/layout/IconLabelList"/>
    <dgm:cxn modelId="{9F94751F-EDA7-4530-B972-187CC6E1E117}" type="presParOf" srcId="{78C5F09D-213B-44C6-B623-C0105F7BB6B1}" destId="{3CBB5FB2-8D6B-4A44-9469-0F78615D497C}" srcOrd="0" destOrd="0" presId="urn:microsoft.com/office/officeart/2018/2/layout/IconLabelList"/>
    <dgm:cxn modelId="{F1D66A16-BAE3-4E44-ABF6-760D94ABE463}" type="presParOf" srcId="{78C5F09D-213B-44C6-B623-C0105F7BB6B1}" destId="{B660A0E7-D04A-4BF4-9685-D37832BE2F67}" srcOrd="1" destOrd="0" presId="urn:microsoft.com/office/officeart/2018/2/layout/IconLabelList"/>
    <dgm:cxn modelId="{93324ABD-0221-41E9-86C1-260DF498E440}" type="presParOf" srcId="{78C5F09D-213B-44C6-B623-C0105F7BB6B1}" destId="{0C41C178-AD90-47FD-80FA-7DF599F6AD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10AD5-052B-48E7-996D-216B3FD3E6E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3841D-EA9B-49E1-99DE-EA130B69641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1241F-1CC5-414C-ABBE-A3B543A4825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Historical background.</a:t>
          </a:r>
        </a:p>
      </dsp:txBody>
      <dsp:txXfrm>
        <a:off x="1435590" y="531"/>
        <a:ext cx="9080009" cy="1242935"/>
      </dsp:txXfrm>
    </dsp:sp>
    <dsp:sp modelId="{56DFC2B6-D16C-4B30-BA61-0EEC2EBC187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B62CB-1EF0-4426-83A8-AB292820304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40A882-1C17-4075-B3BE-88D5E5061D8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Theoretical background.</a:t>
          </a:r>
        </a:p>
      </dsp:txBody>
      <dsp:txXfrm>
        <a:off x="1435590" y="1554201"/>
        <a:ext cx="9080009" cy="1242935"/>
      </dsp:txXfrm>
    </dsp:sp>
    <dsp:sp modelId="{CD9B4AB6-60F0-4EF0-BCED-6A28B908147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45FD0-62A6-44E4-8F26-61B06AB8EFD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8DF58C-5758-419C-B0D7-43CBE641941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Tools</a:t>
          </a:r>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41F5D-1D7C-47BA-9D4C-B1DDC0704323}">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79B73-25D8-4EC7-BC29-7DF9C71A3734}">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43912-3DF1-44A9-805F-7CFE273B1A47}">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b="1" i="0" kern="1200"/>
            <a:t>Decision-Making</a:t>
          </a:r>
          <a:endParaRPr lang="en-US" sz="2200" kern="1200"/>
        </a:p>
      </dsp:txBody>
      <dsp:txXfrm>
        <a:off x="1357965" y="2319"/>
        <a:ext cx="4887299" cy="1175727"/>
      </dsp:txXfrm>
    </dsp:sp>
    <dsp:sp modelId="{9ACB42DD-3CF9-4FE7-A214-BD037DAC89FD}">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3382A-8F34-426E-A424-4CB161F77726}">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C6828-92B7-4C3F-BB4D-415B79D3B88D}">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b="1" i="0" kern="1200"/>
            <a:t>Predictive Analysis</a:t>
          </a:r>
          <a:endParaRPr lang="en-US" sz="2200" kern="1200"/>
        </a:p>
      </dsp:txBody>
      <dsp:txXfrm>
        <a:off x="1357965" y="1471979"/>
        <a:ext cx="4887299" cy="1175727"/>
      </dsp:txXfrm>
    </dsp:sp>
    <dsp:sp modelId="{4154D493-3583-4B5A-8ECC-31E0677DC747}">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7E7B1-8E68-4DAB-90FC-CDED6FCDE414}">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C89F0-D756-4D30-B9A8-F5A5402176F9}">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b="1" kern="1200"/>
            <a:t>Improving Experiences for Customers</a:t>
          </a:r>
          <a:endParaRPr lang="en-US" sz="2200" kern="1200"/>
        </a:p>
      </dsp:txBody>
      <dsp:txXfrm>
        <a:off x="1357965" y="2941639"/>
        <a:ext cx="4887299" cy="1175727"/>
      </dsp:txXfrm>
    </dsp:sp>
    <dsp:sp modelId="{213AB98A-45F9-46FD-A3DA-7A68C644741B}">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049F12-29C7-45BC-A7F3-11395BE94C4A}">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3C30E8-4863-4177-B175-2E879A64494F}">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b="1" i="0" kern="1200"/>
            <a:t>Improving Operations and Efficiency</a:t>
          </a:r>
          <a:endParaRPr lang="en-US" sz="2200" kern="1200"/>
        </a:p>
      </dsp:txBody>
      <dsp:txXfrm>
        <a:off x="1357965" y="4411299"/>
        <a:ext cx="4887299" cy="11757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A4CFB-C782-E14F-A621-A7295638C5AA}">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4EAD6-1B91-B34F-A621-9DCEC8BF5C55}">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a:t>Data Quality</a:t>
          </a:r>
          <a:r>
            <a:rPr lang="en-US" sz="2200" b="0" i="0" kern="1200"/>
            <a:t>: Incorrect decisions might result from poor data quality.</a:t>
          </a:r>
          <a:endParaRPr lang="en-US" sz="2200" kern="1200"/>
        </a:p>
      </dsp:txBody>
      <dsp:txXfrm>
        <a:off x="383617" y="1447754"/>
        <a:ext cx="2847502" cy="1768010"/>
      </dsp:txXfrm>
    </dsp:sp>
    <dsp:sp modelId="{E5F0410E-7DF7-984D-BA8B-48424C95AAB7}">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319E1-E6B8-1743-A8B6-13025788D6EC}">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a:t>Complex and Large Data</a:t>
          </a:r>
          <a:r>
            <a:rPr lang="en-US" sz="2200" b="0" i="0" kern="1200"/>
            <a:t>: A large amount of computing power is needed to handle and process large datasets.</a:t>
          </a:r>
          <a:endParaRPr lang="en-US" sz="2200" kern="1200"/>
        </a:p>
      </dsp:txBody>
      <dsp:txXfrm>
        <a:off x="3998355" y="1447754"/>
        <a:ext cx="2847502" cy="1768010"/>
      </dsp:txXfrm>
    </dsp:sp>
    <dsp:sp modelId="{D5C3751C-B1EF-3543-87F4-C43CC047467B}">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410FB-C331-0F45-A46A-1C65BE83F442}">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a:t>Privacy and Security</a:t>
          </a:r>
          <a:r>
            <a:rPr lang="en-US" sz="2200" b="0" i="0" kern="1200"/>
            <a:t>: Ensuring that personal privacy isn't damaged by data mining techniques.</a:t>
          </a:r>
          <a:endParaRPr lang="en-US" sz="2200" kern="1200"/>
        </a:p>
      </dsp:txBody>
      <dsp:txXfrm>
        <a:off x="7613092" y="1447754"/>
        <a:ext cx="2847502" cy="17680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09810-390F-BD47-9378-D57CA22149A1}">
      <dsp:nvSpPr>
        <dsp:cNvPr id="0" name=""/>
        <dsp:cNvSpPr/>
      </dsp:nvSpPr>
      <dsp:spPr>
        <a:xfrm>
          <a:off x="2058580" y="36639"/>
          <a:ext cx="1693966" cy="169396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Mixing machine learning and artificial intelligence</a:t>
          </a:r>
          <a:endParaRPr lang="en-US" sz="1600" kern="1200"/>
        </a:p>
      </dsp:txBody>
      <dsp:txXfrm>
        <a:off x="2306656" y="284715"/>
        <a:ext cx="1197814" cy="1197814"/>
      </dsp:txXfrm>
    </dsp:sp>
    <dsp:sp modelId="{3336BAAA-A7D1-534E-8CA7-75BA0F2B406E}">
      <dsp:nvSpPr>
        <dsp:cNvPr id="0" name=""/>
        <dsp:cNvSpPr/>
      </dsp:nvSpPr>
      <dsp:spPr>
        <a:xfrm rot="2160000">
          <a:off x="3698741" y="1337222"/>
          <a:ext cx="449195" cy="57171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711609" y="1411961"/>
        <a:ext cx="314437" cy="343027"/>
      </dsp:txXfrm>
    </dsp:sp>
    <dsp:sp modelId="{3809BA3C-31EB-8240-B35B-727249CEDB67}">
      <dsp:nvSpPr>
        <dsp:cNvPr id="0" name=""/>
        <dsp:cNvSpPr/>
      </dsp:nvSpPr>
      <dsp:spPr>
        <a:xfrm>
          <a:off x="4114701" y="1530498"/>
          <a:ext cx="1693966" cy="16939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A stronger focus on big data</a:t>
          </a:r>
          <a:endParaRPr lang="en-US" sz="1600" kern="1200"/>
        </a:p>
      </dsp:txBody>
      <dsp:txXfrm>
        <a:off x="4362777" y="1778574"/>
        <a:ext cx="1197814" cy="1197814"/>
      </dsp:txXfrm>
    </dsp:sp>
    <dsp:sp modelId="{512C445A-1362-FB49-9706-473ACE556DC9}">
      <dsp:nvSpPr>
        <dsp:cNvPr id="0" name=""/>
        <dsp:cNvSpPr/>
      </dsp:nvSpPr>
      <dsp:spPr>
        <a:xfrm rot="6480000">
          <a:off x="4348331" y="3288091"/>
          <a:ext cx="449195" cy="5717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436531" y="3338353"/>
        <a:ext cx="314437" cy="343027"/>
      </dsp:txXfrm>
    </dsp:sp>
    <dsp:sp modelId="{2F4776C4-A4F3-4743-B53A-FC9FA375F62E}">
      <dsp:nvSpPr>
        <dsp:cNvPr id="0" name=""/>
        <dsp:cNvSpPr/>
      </dsp:nvSpPr>
      <dsp:spPr>
        <a:xfrm>
          <a:off x="3329333" y="3947613"/>
          <a:ext cx="1693966" cy="16939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More Advanced Tools for Visualization</a:t>
          </a:r>
          <a:endParaRPr lang="en-US" sz="1600" kern="1200"/>
        </a:p>
      </dsp:txBody>
      <dsp:txXfrm>
        <a:off x="3577409" y="4195689"/>
        <a:ext cx="1197814" cy="1197814"/>
      </dsp:txXfrm>
    </dsp:sp>
    <dsp:sp modelId="{D3AAE7F4-6C3E-8843-940C-DBED3C4974AD}">
      <dsp:nvSpPr>
        <dsp:cNvPr id="0" name=""/>
        <dsp:cNvSpPr/>
      </dsp:nvSpPr>
      <dsp:spPr>
        <a:xfrm rot="10800000">
          <a:off x="2693679" y="4508739"/>
          <a:ext cx="449195" cy="5717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828437" y="4623082"/>
        <a:ext cx="314437" cy="343027"/>
      </dsp:txXfrm>
    </dsp:sp>
    <dsp:sp modelId="{85075730-0A67-F84E-BDAA-328924FA9DB9}">
      <dsp:nvSpPr>
        <dsp:cNvPr id="0" name=""/>
        <dsp:cNvSpPr/>
      </dsp:nvSpPr>
      <dsp:spPr>
        <a:xfrm>
          <a:off x="787828" y="3947613"/>
          <a:ext cx="1693966" cy="169396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Pay Attention to Privacy and Ethical Issues</a:t>
          </a:r>
          <a:endParaRPr lang="en-US" sz="1600" kern="1200"/>
        </a:p>
      </dsp:txBody>
      <dsp:txXfrm>
        <a:off x="1035904" y="4195689"/>
        <a:ext cx="1197814" cy="1197814"/>
      </dsp:txXfrm>
    </dsp:sp>
    <dsp:sp modelId="{E196ABBC-C6C0-8542-A951-61B01A9A707A}">
      <dsp:nvSpPr>
        <dsp:cNvPr id="0" name=""/>
        <dsp:cNvSpPr/>
      </dsp:nvSpPr>
      <dsp:spPr>
        <a:xfrm rot="15120000">
          <a:off x="1021458" y="3312272"/>
          <a:ext cx="449195" cy="57171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109658" y="3490696"/>
        <a:ext cx="314437" cy="343027"/>
      </dsp:txXfrm>
    </dsp:sp>
    <dsp:sp modelId="{8CEB8DB6-C263-884F-A466-A84710D099B7}">
      <dsp:nvSpPr>
        <dsp:cNvPr id="0" name=""/>
        <dsp:cNvSpPr/>
      </dsp:nvSpPr>
      <dsp:spPr>
        <a:xfrm>
          <a:off x="2460" y="1530498"/>
          <a:ext cx="1693966" cy="16939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a:t>Quantum Computing for complex datasets </a:t>
          </a:r>
          <a:endParaRPr lang="en-US" sz="1600" kern="1200"/>
        </a:p>
      </dsp:txBody>
      <dsp:txXfrm>
        <a:off x="250536" y="1778574"/>
        <a:ext cx="1197814" cy="1197814"/>
      </dsp:txXfrm>
    </dsp:sp>
    <dsp:sp modelId="{1ED4BDC7-7CFE-9F40-894B-2C28045EC19C}">
      <dsp:nvSpPr>
        <dsp:cNvPr id="0" name=""/>
        <dsp:cNvSpPr/>
      </dsp:nvSpPr>
      <dsp:spPr>
        <a:xfrm rot="19440000">
          <a:off x="1642621" y="1352167"/>
          <a:ext cx="449195" cy="57171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55489" y="1506114"/>
        <a:ext cx="314437" cy="3430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D4059-6997-4D7E-8B9C-6F55EF29BD8A}">
      <dsp:nvSpPr>
        <dsp:cNvPr id="0" name=""/>
        <dsp:cNvSpPr/>
      </dsp:nvSpPr>
      <dsp:spPr>
        <a:xfrm>
          <a:off x="212335" y="4698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4FE6E-0F8F-49A5-8E79-91FABF97CFB9}">
      <dsp:nvSpPr>
        <dsp:cNvPr id="0" name=""/>
        <dsp:cNvSpPr/>
      </dsp:nvSpPr>
      <dsp:spPr>
        <a:xfrm>
          <a:off x="492877" y="750432"/>
          <a:ext cx="774830" cy="7748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32F12-A3EC-4D28-84C9-8FAB53F01CC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1-  Rapid Miner:</a:t>
          </a:r>
          <a:r>
            <a:rPr lang="en-US" sz="1100" i="0" kern="1200"/>
            <a:t> It is a free open-source platform that has hundreds of algorithms for data preparation such as machine learning, deep learning, text mining, and predictive, </a:t>
          </a:r>
          <a:r>
            <a:rPr lang="en-US" sz="1100" kern="1200"/>
            <a:t>It has pre-build models that allow non-programmers to deal with it easily just by drag and drop, it also has extensions like R and Python.This tool has employees that are ready to help users at any time.Using the free plan you can analyze up to 10,000 rows of data.</a:t>
          </a:r>
        </a:p>
      </dsp:txBody>
      <dsp:txXfrm>
        <a:off x="1834517" y="469890"/>
        <a:ext cx="3148942" cy="1335915"/>
      </dsp:txXfrm>
    </dsp:sp>
    <dsp:sp modelId="{229253DF-EFDA-4081-823F-3DE0DF7A62E0}">
      <dsp:nvSpPr>
        <dsp:cNvPr id="0" name=""/>
        <dsp:cNvSpPr/>
      </dsp:nvSpPr>
      <dsp:spPr>
        <a:xfrm>
          <a:off x="5532139" y="4698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1441E61F-C25D-4A7A-9E45-CD3B9C3C3CFB}">
      <dsp:nvSpPr>
        <dsp:cNvPr id="0" name=""/>
        <dsp:cNvSpPr/>
      </dsp:nvSpPr>
      <dsp:spPr>
        <a:xfrm>
          <a:off x="5812681" y="750432"/>
          <a:ext cx="774830" cy="7748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BA45B0-8FAC-4878-BC3B-0CE8EEF48B7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2- IBM SPSS Modeler: </a:t>
          </a:r>
          <a:r>
            <a:rPr lang="en-US" sz="1100" kern="1200"/>
            <a:t>This tool allows for data preparation, statistical analysis, and predictive modeling, It is also so helpful to people who have no programming skills because it also allows the drag-and-drop feature, It can handle a big data set from different sources such as Excel, SQL databases, etc... , The standard version of this tool can just deal with numeric data </a:t>
          </a:r>
        </a:p>
      </dsp:txBody>
      <dsp:txXfrm>
        <a:off x="7154322" y="469890"/>
        <a:ext cx="3148942" cy="1335915"/>
      </dsp:txXfrm>
    </dsp:sp>
    <dsp:sp modelId="{DB73FCD0-0435-4D2F-B610-2BF94F096921}">
      <dsp:nvSpPr>
        <dsp:cNvPr id="0" name=""/>
        <dsp:cNvSpPr/>
      </dsp:nvSpPr>
      <dsp:spPr>
        <a:xfrm>
          <a:off x="212335" y="2545532"/>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179D2D9A-3D15-4097-9EAE-19A5F3F8E1FF}">
      <dsp:nvSpPr>
        <dsp:cNvPr id="0" name=""/>
        <dsp:cNvSpPr/>
      </dsp:nvSpPr>
      <dsp:spPr>
        <a:xfrm>
          <a:off x="492877" y="2826074"/>
          <a:ext cx="774830" cy="77483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B08CD-38FE-4A2A-ACE3-7556E9FAE6BB}">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3- Weka: </a:t>
          </a:r>
          <a:r>
            <a:rPr lang="en-US" sz="1100" kern="1200"/>
            <a:t>It is an open-source software, and it has a big collection of algorithms for data mining, It is written in JavaScript language. This tool has built-in machine-learning models so you don’t need to waste time writing code </a:t>
          </a:r>
        </a:p>
      </dsp:txBody>
      <dsp:txXfrm>
        <a:off x="1834517" y="2545532"/>
        <a:ext cx="3148942" cy="1335915"/>
      </dsp:txXfrm>
    </dsp:sp>
    <dsp:sp modelId="{4A748779-FF8A-45BA-84A9-63BC3E7D2675}">
      <dsp:nvSpPr>
        <dsp:cNvPr id="0" name=""/>
        <dsp:cNvSpPr/>
      </dsp:nvSpPr>
      <dsp:spPr>
        <a:xfrm>
          <a:off x="5532139" y="2545532"/>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4BC6FEF5-DBB6-45BF-8BDE-8D7742F31EE1}">
      <dsp:nvSpPr>
        <dsp:cNvPr id="0" name=""/>
        <dsp:cNvSpPr/>
      </dsp:nvSpPr>
      <dsp:spPr>
        <a:xfrm>
          <a:off x="5812681" y="2826074"/>
          <a:ext cx="774830" cy="774830"/>
        </a:xfrm>
        <a:prstGeom prst="rect">
          <a:avLst/>
        </a:prstGeom>
        <a:blipFill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17567-9667-4A75-8B25-F0C4488D395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4- Orange: </a:t>
          </a:r>
          <a:r>
            <a:rPr lang="en-US" sz="1100" kern="1200"/>
            <a:t>This tool provides data visualization, Machine learning, Data mining, All these without having programming skills. (everything is drag and drop), It supports various formats such as CSV, Excel, and Database, It has a lot of visualization graphs and also by dragging the widget you can use it, It has Additional categories such as image mining and text mining, it also supports models for supervised and unsupervised data. </a:t>
          </a:r>
        </a:p>
      </dsp:txBody>
      <dsp:txXfrm>
        <a:off x="7154322" y="2545532"/>
        <a:ext cx="3148942" cy="13359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37A0-1610-4B26-8337-3A47463465D1}">
      <dsp:nvSpPr>
        <dsp:cNvPr id="0" name=""/>
        <dsp:cNvSpPr/>
      </dsp:nvSpPr>
      <dsp:spPr>
        <a:xfrm>
          <a:off x="0" y="627018"/>
          <a:ext cx="10515600" cy="1136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BA0EF-7940-4052-9B0E-670BDA6A7922}">
      <dsp:nvSpPr>
        <dsp:cNvPr id="0" name=""/>
        <dsp:cNvSpPr/>
      </dsp:nvSpPr>
      <dsp:spPr>
        <a:xfrm>
          <a:off x="343921" y="882828"/>
          <a:ext cx="625311" cy="625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A8144-09CA-47D9-864B-20A23EA94F7D}">
      <dsp:nvSpPr>
        <dsp:cNvPr id="0" name=""/>
        <dsp:cNvSpPr/>
      </dsp:nvSpPr>
      <dsp:spPr>
        <a:xfrm>
          <a:off x="1313155" y="627018"/>
          <a:ext cx="9064912" cy="1385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46" tIns="146646" rIns="146646" bIns="146646" numCol="1" spcCol="1270" anchor="ctr" anchorCtr="0">
          <a:noAutofit/>
        </a:bodyPr>
        <a:lstStyle/>
        <a:p>
          <a:pPr marL="0" lvl="0" indent="0" algn="l" defTabSz="622300">
            <a:lnSpc>
              <a:spcPct val="100000"/>
            </a:lnSpc>
            <a:spcBef>
              <a:spcPct val="0"/>
            </a:spcBef>
            <a:spcAft>
              <a:spcPct val="35000"/>
            </a:spcAft>
            <a:buNone/>
          </a:pPr>
          <a:r>
            <a:rPr lang="en-US" sz="1400" b="1" i="0" kern="1200"/>
            <a:t>Traditional Approaches:</a:t>
          </a:r>
          <a:r>
            <a:rPr lang="en-US" sz="1400" b="0" i="0" kern="1200"/>
            <a:t> Joramco's first traditional data management strategy comprised simple databases and manual procedures, which resulted in weak, at-risk-to-mistake operations with no analytical power. This method limited effective decision-making and the capacity to effectively utilize data.</a:t>
          </a:r>
          <a:endParaRPr lang="en-US" sz="1400" kern="1200"/>
        </a:p>
      </dsp:txBody>
      <dsp:txXfrm>
        <a:off x="1313155" y="627018"/>
        <a:ext cx="9064912" cy="1385634"/>
      </dsp:txXfrm>
    </dsp:sp>
    <dsp:sp modelId="{9C625851-82CA-47BE-A2FF-223F970C41A2}">
      <dsp:nvSpPr>
        <dsp:cNvPr id="0" name=""/>
        <dsp:cNvSpPr/>
      </dsp:nvSpPr>
      <dsp:spPr>
        <a:xfrm>
          <a:off x="0" y="2338684"/>
          <a:ext cx="10515600" cy="1136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017F2-B8C2-4BC2-A888-BB45E9FB7162}">
      <dsp:nvSpPr>
        <dsp:cNvPr id="0" name=""/>
        <dsp:cNvSpPr/>
      </dsp:nvSpPr>
      <dsp:spPr>
        <a:xfrm>
          <a:off x="343921" y="2594494"/>
          <a:ext cx="625311" cy="625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56D19-091F-4F1B-9D72-19D9F6A5F0D5}">
      <dsp:nvSpPr>
        <dsp:cNvPr id="0" name=""/>
        <dsp:cNvSpPr/>
      </dsp:nvSpPr>
      <dsp:spPr>
        <a:xfrm>
          <a:off x="1313155" y="2338684"/>
          <a:ext cx="9064912" cy="1385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46" tIns="146646" rIns="146646" bIns="146646" numCol="1" spcCol="1270" anchor="ctr" anchorCtr="0">
          <a:noAutofit/>
        </a:bodyPr>
        <a:lstStyle/>
        <a:p>
          <a:pPr marL="0" lvl="0" indent="0" algn="l" defTabSz="622300">
            <a:lnSpc>
              <a:spcPct val="100000"/>
            </a:lnSpc>
            <a:spcBef>
              <a:spcPct val="0"/>
            </a:spcBef>
            <a:spcAft>
              <a:spcPct val="35000"/>
            </a:spcAft>
            <a:buNone/>
          </a:pPr>
          <a:r>
            <a:rPr lang="en-US" sz="1400" b="1" i="0" kern="1200" dirty="0"/>
            <a:t>Modern Approaches:</a:t>
          </a:r>
          <a:r>
            <a:rPr lang="en-US" sz="1400" b="0" i="0" kern="1200" dirty="0"/>
            <a:t> </a:t>
          </a:r>
          <a:r>
            <a:rPr lang="en-US" sz="1400" b="0" i="0" kern="1200" dirty="0" err="1"/>
            <a:t>Joramco</a:t>
          </a:r>
          <a:r>
            <a:rPr lang="en-US" sz="1400" b="0" i="0" kern="1200" dirty="0"/>
            <a:t> made the shift to modern methods by using modern technologies for dynamic reporting, real-time analytics, and automated data integration. This change improved operational effectiveness, scalability, and decision-making, creating an environment based on data ready for future expansion and technology innovations.</a:t>
          </a:r>
          <a:br>
            <a:rPr lang="en-US" sz="1400" kern="1200" dirty="0"/>
          </a:br>
          <a:br>
            <a:rPr lang="en-US" sz="1400" kern="1200" dirty="0"/>
          </a:br>
          <a:endParaRPr lang="en-US" sz="1400" kern="1200" dirty="0"/>
        </a:p>
      </dsp:txBody>
      <dsp:txXfrm>
        <a:off x="1313155" y="2338684"/>
        <a:ext cx="9064912" cy="13856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89681-B8ED-4848-A7AC-4DF3FCE6BE6A}">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61F19A1F-F8E2-544F-8327-49FA40F30CD2}">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kern="1200"/>
            <a:t>1-</a:t>
          </a:r>
          <a:r>
            <a:rPr lang="en-US" sz="1300" b="1" i="0" kern="1200"/>
            <a:t>Manual Data Collection and Entry: </a:t>
          </a:r>
          <a:r>
            <a:rPr lang="en-US" sz="1300" i="0" kern="1200"/>
            <a:t>Manually recording and entering data into systems frequently resulted in difficult processes and the possibility of human mistake.</a:t>
          </a:r>
          <a:endParaRPr lang="en-US" sz="1300" kern="1200"/>
        </a:p>
      </dsp:txBody>
      <dsp:txXfrm>
        <a:off x="8061" y="5979"/>
        <a:ext cx="3034531" cy="1820718"/>
      </dsp:txXfrm>
    </dsp:sp>
    <dsp:sp modelId="{99CBAC66-5C48-D74C-A5F6-AFFA57773B4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E4F1AC35-7BC4-E244-BDDE-03B7C5233F57}">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kern="1200"/>
            <a:t>2-</a:t>
          </a:r>
          <a:r>
            <a:rPr lang="en-US" sz="1300" b="1" i="0" kern="1200"/>
            <a:t>Basic Databases: </a:t>
          </a:r>
          <a:r>
            <a:rPr lang="en-US" sz="1300" i="0" kern="1200"/>
            <a:t>Using basic databases systems such </a:t>
          </a:r>
          <a:r>
            <a:rPr lang="en-US" sz="1300" kern="1200"/>
            <a:t>O</a:t>
          </a:r>
          <a:r>
            <a:rPr lang="en-US" sz="1300" i="0" kern="1200"/>
            <a:t>racle database system, these databases frequently struggled with high quantities or complex information queries due to their limits in complexity and scalability.</a:t>
          </a:r>
          <a:endParaRPr lang="en-US" sz="1300" kern="1200"/>
        </a:p>
      </dsp:txBody>
      <dsp:txXfrm>
        <a:off x="3740534" y="5979"/>
        <a:ext cx="3034531" cy="1820718"/>
      </dsp:txXfrm>
    </dsp:sp>
    <dsp:sp modelId="{12D53344-3595-244D-AC72-CFA7C37D1C05}">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03929720-FE20-2B4F-B96E-7430C6AF41BC}">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i="0" kern="1200"/>
            <a:t>3-Simple Querying and Reporting: </a:t>
          </a:r>
          <a:r>
            <a:rPr lang="en-US" sz="1300" i="0" kern="1200"/>
            <a:t>the data was manually uploaded to databases</a:t>
          </a:r>
          <a:r>
            <a:rPr lang="en-US" sz="1300" b="1" i="0" kern="1200"/>
            <a:t> </a:t>
          </a:r>
          <a:r>
            <a:rPr lang="en-US" sz="1300" i="0" kern="1200"/>
            <a:t>basic SQL queries were used to get data, and generate data using Excel and results were static and frequently manually exported to spreadsheets.</a:t>
          </a:r>
          <a:endParaRPr lang="en-US" sz="1300" kern="1200"/>
        </a:p>
      </dsp:txBody>
      <dsp:txXfrm>
        <a:off x="7473007" y="5979"/>
        <a:ext cx="3034531" cy="1820718"/>
      </dsp:txXfrm>
    </dsp:sp>
    <dsp:sp modelId="{6BAAF2BB-2005-5741-8437-BD0EB9B4A41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71DDBE18-2B67-A746-BB77-CAE5AA2ABC76}">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i="0" kern="1200"/>
            <a:t>4-Siloed Data Systems: </a:t>
          </a:r>
          <a:r>
            <a:rPr lang="en-US" sz="1300" i="0" kern="1200"/>
            <a:t>There were difficulties in exchanging and integrating information since data was stored in separate systems in each departments.</a:t>
          </a:r>
          <a:endParaRPr lang="en-US" sz="1300" kern="1200"/>
        </a:p>
      </dsp:txBody>
      <dsp:txXfrm>
        <a:off x="8061" y="2524640"/>
        <a:ext cx="3034531" cy="1820718"/>
      </dsp:txXfrm>
    </dsp:sp>
    <dsp:sp modelId="{04A8EBF8-C4C6-C949-A4E0-89EA658DCA6D}">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6DF3337E-DAFD-4144-8DCC-B4E6CC5F3B64}">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i="0" kern="1200"/>
            <a:t>5-Paper-Based Documentation: </a:t>
          </a:r>
          <a:r>
            <a:rPr lang="en-US" sz="1300" i="0" kern="1200"/>
            <a:t>A large portion of the records were kept on paper, which meant that accessing past data required physical storage and human sorting.</a:t>
          </a:r>
          <a:endParaRPr lang="en-US" sz="1300" kern="1200"/>
        </a:p>
      </dsp:txBody>
      <dsp:txXfrm>
        <a:off x="3740534" y="2524640"/>
        <a:ext cx="3034531" cy="1820718"/>
      </dsp:txXfrm>
    </dsp:sp>
    <dsp:sp modelId="{B9EE05F5-F90B-164E-ACB0-E8AE9650422B}">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US" sz="1300" b="1" i="0" kern="1200"/>
            <a:t>6-Limited Analytics: </a:t>
          </a:r>
          <a:r>
            <a:rPr lang="en-US" sz="1300" i="0" kern="1200"/>
            <a:t>Basic descriptive data were the only analytics available, giving just a basic view of historical performance and without predictive insights, deeper insights that may have influenced future plans and choices were lost due to a lack of accurate analytics tools.</a:t>
          </a:r>
          <a:endParaRPr lang="en-US" sz="1300" kern="1200"/>
        </a:p>
      </dsp:txBody>
      <dsp:txXfrm>
        <a:off x="7473007" y="2524640"/>
        <a:ext cx="3034531" cy="18207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3DE30-C451-4026-8882-1780DB6074C0}">
      <dsp:nvSpPr>
        <dsp:cNvPr id="0" name=""/>
        <dsp:cNvSpPr/>
      </dsp:nvSpPr>
      <dsp:spPr>
        <a:xfrm>
          <a:off x="76087" y="175286"/>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4AEB4-1B4A-41DE-80AE-F9721D1E2566}">
      <dsp:nvSpPr>
        <dsp:cNvPr id="0" name=""/>
        <dsp:cNvSpPr/>
      </dsp:nvSpPr>
      <dsp:spPr>
        <a:xfrm>
          <a:off x="295264" y="394463"/>
          <a:ext cx="605346" cy="6053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C62C6-F8FE-4B6E-904A-D1BE11240EDA}">
      <dsp:nvSpPr>
        <dsp:cNvPr id="0" name=""/>
        <dsp:cNvSpPr/>
      </dsp:nvSpPr>
      <dsp:spPr>
        <a:xfrm>
          <a:off x="1343437" y="175286"/>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1-</a:t>
          </a:r>
          <a:r>
            <a:rPr lang="en-US" sz="1200" b="1" i="0" kern="1200" dirty="0"/>
            <a:t>Automated Data Collection and Integration: </a:t>
          </a:r>
          <a:r>
            <a:rPr lang="en-US" sz="1200" i="0" kern="1200" dirty="0"/>
            <a:t>Data collecting is automated by modern technology, which decreases human error and speeds procedures, this lead to accurate information perspective, improving the accessibility and dependability of data.</a:t>
          </a:r>
          <a:endParaRPr lang="en-US" sz="1200" kern="1200" dirty="0"/>
        </a:p>
      </dsp:txBody>
      <dsp:txXfrm>
        <a:off x="1343437" y="175286"/>
        <a:ext cx="2460150" cy="1043700"/>
      </dsp:txXfrm>
    </dsp:sp>
    <dsp:sp modelId="{F5B5E9FE-69F5-4F9E-9C9B-00FDC6E98810}">
      <dsp:nvSpPr>
        <dsp:cNvPr id="0" name=""/>
        <dsp:cNvSpPr/>
      </dsp:nvSpPr>
      <dsp:spPr>
        <a:xfrm>
          <a:off x="4232249" y="175286"/>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1734C-7F1B-41CD-8DF7-A7B0B16CC6B3}">
      <dsp:nvSpPr>
        <dsp:cNvPr id="0" name=""/>
        <dsp:cNvSpPr/>
      </dsp:nvSpPr>
      <dsp:spPr>
        <a:xfrm>
          <a:off x="4451426" y="394463"/>
          <a:ext cx="605346" cy="6053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8C8AF-EDE6-4918-8B0B-0A01CEDED193}">
      <dsp:nvSpPr>
        <dsp:cNvPr id="0" name=""/>
        <dsp:cNvSpPr/>
      </dsp:nvSpPr>
      <dsp:spPr>
        <a:xfrm>
          <a:off x="5499600" y="175286"/>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2-</a:t>
          </a:r>
          <a:r>
            <a:rPr lang="en-US" sz="1200" b="1" i="0" kern="1200" dirty="0"/>
            <a:t>Advanced Databases and Storage Solutions</a:t>
          </a:r>
          <a:r>
            <a:rPr lang="en-US" sz="1200" i="0" kern="1200" dirty="0"/>
            <a:t>: Modern databases, such as NoSQL and cloud storage, provide scalable, adaptable ways to manage varied, massive data sets efficiently.</a:t>
          </a:r>
          <a:endParaRPr lang="en-US" sz="1200" kern="1200" dirty="0"/>
        </a:p>
      </dsp:txBody>
      <dsp:txXfrm>
        <a:off x="5499600" y="175286"/>
        <a:ext cx="2460150" cy="1043700"/>
      </dsp:txXfrm>
    </dsp:sp>
    <dsp:sp modelId="{2238C015-49FC-4128-ADCB-8CB4A5FAD416}">
      <dsp:nvSpPr>
        <dsp:cNvPr id="0" name=""/>
        <dsp:cNvSpPr/>
      </dsp:nvSpPr>
      <dsp:spPr>
        <a:xfrm>
          <a:off x="8388412" y="175286"/>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C253D-4749-4908-8FBD-5E14830226FA}">
      <dsp:nvSpPr>
        <dsp:cNvPr id="0" name=""/>
        <dsp:cNvSpPr/>
      </dsp:nvSpPr>
      <dsp:spPr>
        <a:xfrm>
          <a:off x="8607589" y="394463"/>
          <a:ext cx="605346" cy="6053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490331-E4BA-47E9-8A2A-9441B51923F7}">
      <dsp:nvSpPr>
        <dsp:cNvPr id="0" name=""/>
        <dsp:cNvSpPr/>
      </dsp:nvSpPr>
      <dsp:spPr>
        <a:xfrm>
          <a:off x="9655762" y="175286"/>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3-Advanced Reporting and Analytics</a:t>
          </a:r>
          <a:r>
            <a:rPr lang="en-US" sz="1200" kern="1200" dirty="0"/>
            <a:t>: Advanced reporting tools allow dynamic, interactive visualizations by using </a:t>
          </a:r>
          <a:r>
            <a:rPr lang="en-US" sz="1200" kern="1200" dirty="0" err="1"/>
            <a:t>Tablea</a:t>
          </a:r>
          <a:r>
            <a:rPr lang="en-US" sz="1200" kern="1200" dirty="0"/>
            <a:t> and Microsoft Power BI, and immediate analytics provide instant insights that speed up decision-making.</a:t>
          </a:r>
        </a:p>
      </dsp:txBody>
      <dsp:txXfrm>
        <a:off x="9655762" y="175286"/>
        <a:ext cx="2460150" cy="1043700"/>
      </dsp:txXfrm>
    </dsp:sp>
    <dsp:sp modelId="{F09EE443-8CBF-4492-86CE-8E56C130B35D}">
      <dsp:nvSpPr>
        <dsp:cNvPr id="0" name=""/>
        <dsp:cNvSpPr/>
      </dsp:nvSpPr>
      <dsp:spPr>
        <a:xfrm>
          <a:off x="76087" y="2115780"/>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B5FA9-1E13-4C9B-A978-C54CF9ECA185}">
      <dsp:nvSpPr>
        <dsp:cNvPr id="0" name=""/>
        <dsp:cNvSpPr/>
      </dsp:nvSpPr>
      <dsp:spPr>
        <a:xfrm>
          <a:off x="295264" y="2334957"/>
          <a:ext cx="605346" cy="6053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96C5D-CDBE-4CA8-B318-29394FCF6339}">
      <dsp:nvSpPr>
        <dsp:cNvPr id="0" name=""/>
        <dsp:cNvSpPr/>
      </dsp:nvSpPr>
      <dsp:spPr>
        <a:xfrm>
          <a:off x="1343437" y="2115780"/>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4-</a:t>
          </a:r>
          <a:r>
            <a:rPr lang="en-US" sz="1200" b="1" i="0" kern="1200" dirty="0"/>
            <a:t>Cloud Computing</a:t>
          </a:r>
          <a:r>
            <a:rPr lang="en-US" sz="1200" i="0" kern="1200" dirty="0"/>
            <a:t>: Cloud systems offer flexible and economical on-demand resources for processing and storing data. These resources are scalable.</a:t>
          </a:r>
          <a:endParaRPr lang="en-US" sz="1200" kern="1200" dirty="0"/>
        </a:p>
      </dsp:txBody>
      <dsp:txXfrm>
        <a:off x="1343437" y="2115780"/>
        <a:ext cx="2460150" cy="1043700"/>
      </dsp:txXfrm>
    </dsp:sp>
    <dsp:sp modelId="{792E34CB-10B1-46E7-866A-3A8C2A046BD6}">
      <dsp:nvSpPr>
        <dsp:cNvPr id="0" name=""/>
        <dsp:cNvSpPr/>
      </dsp:nvSpPr>
      <dsp:spPr>
        <a:xfrm>
          <a:off x="4232249" y="2115780"/>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90F46-BF83-4126-A029-63AA523C8242}">
      <dsp:nvSpPr>
        <dsp:cNvPr id="0" name=""/>
        <dsp:cNvSpPr/>
      </dsp:nvSpPr>
      <dsp:spPr>
        <a:xfrm>
          <a:off x="4451426" y="2334957"/>
          <a:ext cx="605346" cy="6053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096B41-A999-4B28-AED4-7BC1222A789A}">
      <dsp:nvSpPr>
        <dsp:cNvPr id="0" name=""/>
        <dsp:cNvSpPr/>
      </dsp:nvSpPr>
      <dsp:spPr>
        <a:xfrm>
          <a:off x="5499600" y="2115780"/>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dirty="0"/>
            <a:t>5- Data Integration and Management Platforms: </a:t>
          </a:r>
          <a:r>
            <a:rPr lang="en-US" sz="1200" i="0" kern="1200" dirty="0"/>
            <a:t>The creation of a data warehouse by </a:t>
          </a:r>
          <a:r>
            <a:rPr lang="en-US" sz="1200" i="0" kern="1200" dirty="0" err="1"/>
            <a:t>Joramco</a:t>
          </a:r>
          <a:r>
            <a:rPr lang="en-US" sz="1200" i="0" kern="1200" dirty="0"/>
            <a:t> is a prime instance of contemporary data integration, integrating many technologies for a comprehensive viewpoint, they combined data from several apps using ETL procedures, which increased consistency and decreased redundancies.</a:t>
          </a:r>
          <a:endParaRPr lang="en-US" sz="1200" kern="1200" dirty="0"/>
        </a:p>
      </dsp:txBody>
      <dsp:txXfrm>
        <a:off x="5499600" y="2115780"/>
        <a:ext cx="2460150" cy="1043700"/>
      </dsp:txXfrm>
    </dsp:sp>
    <dsp:sp modelId="{3EA54B57-6FCF-406F-B084-3D62FAABE142}">
      <dsp:nvSpPr>
        <dsp:cNvPr id="0" name=""/>
        <dsp:cNvSpPr/>
      </dsp:nvSpPr>
      <dsp:spPr>
        <a:xfrm>
          <a:off x="8388412" y="2115780"/>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853B8-FDC7-4337-8BC4-22D11AFFD48D}">
      <dsp:nvSpPr>
        <dsp:cNvPr id="0" name=""/>
        <dsp:cNvSpPr/>
      </dsp:nvSpPr>
      <dsp:spPr>
        <a:xfrm>
          <a:off x="8607589" y="2334957"/>
          <a:ext cx="605346" cy="6053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1A6DF-AF90-422F-95A9-226AF770A136}">
      <dsp:nvSpPr>
        <dsp:cNvPr id="0" name=""/>
        <dsp:cNvSpPr/>
      </dsp:nvSpPr>
      <dsp:spPr>
        <a:xfrm>
          <a:off x="9655762" y="2115780"/>
          <a:ext cx="2460150"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dirty="0"/>
            <a:t>7. Liberalizing Data and Self-Service BI</a:t>
          </a:r>
          <a:r>
            <a:rPr lang="en-US" sz="1200" i="0" kern="1200" dirty="0"/>
            <a:t>: Staff members may now access data and reports directly because of </a:t>
          </a:r>
          <a:r>
            <a:rPr lang="en-US" sz="1200" i="0" kern="1200" dirty="0" err="1"/>
            <a:t>Joramco's</a:t>
          </a:r>
          <a:r>
            <a:rPr lang="en-US" sz="1200" i="0" kern="1200" dirty="0"/>
            <a:t> transition to self-service BI, made possible by the company's use of SQL Server Reporting Services and other advanced technologies.</a:t>
          </a:r>
          <a:endParaRPr lang="en-US" sz="1200" kern="1200" dirty="0"/>
        </a:p>
      </dsp:txBody>
      <dsp:txXfrm>
        <a:off x="9655762" y="2115780"/>
        <a:ext cx="2460150" cy="1043700"/>
      </dsp:txXfrm>
    </dsp:sp>
    <dsp:sp modelId="{EA6D0CC9-F83A-419D-BFEA-0D44E8EFD9FA}">
      <dsp:nvSpPr>
        <dsp:cNvPr id="0" name=""/>
        <dsp:cNvSpPr/>
      </dsp:nvSpPr>
      <dsp:spPr>
        <a:xfrm>
          <a:off x="76087" y="4056275"/>
          <a:ext cx="1043700" cy="10437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B8C22-6F9E-4EB4-8081-F859A8B92F7B}">
      <dsp:nvSpPr>
        <dsp:cNvPr id="0" name=""/>
        <dsp:cNvSpPr/>
      </dsp:nvSpPr>
      <dsp:spPr>
        <a:xfrm>
          <a:off x="295264" y="4275452"/>
          <a:ext cx="605346" cy="60534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7B11F-56BB-4E3C-8C31-15B24921D0C5}">
      <dsp:nvSpPr>
        <dsp:cNvPr id="0" name=""/>
        <dsp:cNvSpPr/>
      </dsp:nvSpPr>
      <dsp:spPr>
        <a:xfrm>
          <a:off x="1532278" y="4070563"/>
          <a:ext cx="4168428" cy="104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8-Flexibility and Constant Improvement: </a:t>
          </a:r>
          <a:r>
            <a:rPr lang="en-US" sz="1400" kern="1200" dirty="0" err="1"/>
            <a:t>Joramco's</a:t>
          </a:r>
          <a:r>
            <a:rPr lang="en-US" sz="1400" kern="1200" dirty="0"/>
            <a:t> continuing shift from outdated structures to more modern ones is reflective of its commitment to continued development and staying up to date with new technologies which makes sure </a:t>
          </a:r>
          <a:r>
            <a:rPr lang="en-US" sz="1400" kern="1200" dirty="0" err="1"/>
            <a:t>Joramco</a:t>
          </a:r>
          <a:r>
            <a:rPr lang="en-US" sz="1400" kern="1200" dirty="0"/>
            <a:t> stays competitive and responsive throughout the ever-changing MRO industry.</a:t>
          </a:r>
        </a:p>
      </dsp:txBody>
      <dsp:txXfrm>
        <a:off x="1532278" y="4070563"/>
        <a:ext cx="4168428" cy="10437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C48F2-BA79-0C46-BD80-C8822D70E028}">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452C19-0F18-F94B-AB31-9B22A77D59EC}">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1-Improved Decision Making: </a:t>
          </a:r>
          <a:r>
            <a:rPr lang="en-US" sz="1700" i="0" kern="1200"/>
            <a:t>Through data mining, Joramco was able to turn useful findings from big data sets into insights that could be put to use. </a:t>
          </a:r>
          <a:endParaRPr lang="en-US" sz="1700" kern="1200"/>
        </a:p>
      </dsp:txBody>
      <dsp:txXfrm>
        <a:off x="0" y="531"/>
        <a:ext cx="10515600" cy="870055"/>
      </dsp:txXfrm>
    </dsp:sp>
    <dsp:sp modelId="{9AAE525B-01AF-014A-9081-F6AFA3280E9A}">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7B398-292E-364D-A1A0-09B0DD0B5F22}">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2-</a:t>
          </a:r>
          <a:r>
            <a:rPr lang="en-US" sz="1700" b="1" i="0" kern="1200"/>
            <a:t> Enhanced Efficiency and Performance</a:t>
          </a:r>
          <a:r>
            <a:rPr lang="en-US" sz="1700" i="0" kern="1200"/>
            <a:t>: Efficiency was greatly enhanced by switching from costly, manual operations to automated data mining. Real-time analytics and automated reporting decreased the time required to provide insights and made it possible to react more quickly to new patterns in data.</a:t>
          </a:r>
          <a:endParaRPr lang="en-US" sz="1700" kern="1200"/>
        </a:p>
      </dsp:txBody>
      <dsp:txXfrm>
        <a:off x="0" y="870586"/>
        <a:ext cx="10515600" cy="870055"/>
      </dsp:txXfrm>
    </dsp:sp>
    <dsp:sp modelId="{A6DDE8F6-F08B-784B-994D-984ECD1894E3}">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E7E06-FB5B-FC40-A969-28DD7AEFB59D}">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3-Cost Savings: </a:t>
          </a:r>
          <a:r>
            <a:rPr lang="en-US" sz="1700" i="0" kern="1200"/>
            <a:t>More efficient data analysis would enable Joramco to find and reduce waste, such needless material orders. The $50K needless order that was avoided serves as an example of large immediate cost reduction.</a:t>
          </a:r>
          <a:endParaRPr lang="en-US" sz="1700" kern="1200"/>
        </a:p>
      </dsp:txBody>
      <dsp:txXfrm>
        <a:off x="0" y="1740641"/>
        <a:ext cx="10515600" cy="870055"/>
      </dsp:txXfrm>
    </dsp:sp>
    <dsp:sp modelId="{112A1460-9F01-5942-80AE-DB76A28E6D15}">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93DC2-722A-0549-B92D-9527749A6BF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4-</a:t>
          </a:r>
          <a:r>
            <a:rPr lang="en-US" sz="1700" b="1" i="0" kern="1200"/>
            <a:t> Enhanced Quality of Service: </a:t>
          </a:r>
          <a:r>
            <a:rPr lang="en-US" sz="1700" i="0" kern="1200"/>
            <a:t>Aircraft were maintained effectively and efficiently because to improved maintenance scheduling made possible by data mining, which increased service reliability.</a:t>
          </a:r>
          <a:endParaRPr lang="en-US" sz="1700" kern="1200"/>
        </a:p>
      </dsp:txBody>
      <dsp:txXfrm>
        <a:off x="0" y="2610696"/>
        <a:ext cx="10515600" cy="870055"/>
      </dsp:txXfrm>
    </dsp:sp>
    <dsp:sp modelId="{382A9707-3A81-5B4D-ADC6-485E142903B1}">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C72D3-4255-9446-8A8D-9616070E2D9C}">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a:t>5- Freedom and Self-Growth: </a:t>
          </a:r>
          <a:r>
            <a:rPr lang="en-US" sz="1700" i="0" kern="1200"/>
            <a:t>Employees at different levels were able to independently access and evaluate data through data mining tools, which speed up their responses and decision-making.</a:t>
          </a:r>
          <a:endParaRPr lang="en-US" sz="1700" kern="1200"/>
        </a:p>
      </dsp:txBody>
      <dsp:txXfrm>
        <a:off x="0" y="3480751"/>
        <a:ext cx="10515600" cy="87005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C51A1-D5E3-4795-8019-399FCD67354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532A8-DD0A-46FF-81E7-9DDF9B47A64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05236-B260-44BD-9AA5-4895B9D05D8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Data Collection:</a:t>
          </a:r>
          <a:endParaRPr lang="en-US" sz="2200" kern="1200"/>
        </a:p>
      </dsp:txBody>
      <dsp:txXfrm>
        <a:off x="1057183" y="1805"/>
        <a:ext cx="9458416" cy="915310"/>
      </dsp:txXfrm>
    </dsp:sp>
    <dsp:sp modelId="{82EBCA48-677B-4300-A2F6-0F9095EB156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C0454-B9BB-41AB-82BA-C887C0F4DA6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19426-591C-4E11-8AC3-734EA39478D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Pre-processing</a:t>
          </a:r>
          <a:r>
            <a:rPr lang="en-US" sz="2200" b="0" i="0" kern="1200"/>
            <a:t>: </a:t>
          </a:r>
          <a:r>
            <a:rPr lang="en-US" sz="2200" i="0" kern="1200"/>
            <a:t>this contains tokenization, Removing Stop Words,</a:t>
          </a:r>
          <a:r>
            <a:rPr lang="en-US" sz="2200" kern="1200"/>
            <a:t> and </a:t>
          </a:r>
          <a:r>
            <a:rPr lang="en-US" sz="2200" i="0" kern="1200"/>
            <a:t>Stemming</a:t>
          </a:r>
          <a:r>
            <a:rPr lang="en-US" sz="2200" kern="1200"/>
            <a:t> and converting all the words to lowercase </a:t>
          </a:r>
        </a:p>
      </dsp:txBody>
      <dsp:txXfrm>
        <a:off x="1057183" y="1145944"/>
        <a:ext cx="9458416" cy="915310"/>
      </dsp:txXfrm>
    </dsp:sp>
    <dsp:sp modelId="{79A1709E-6E97-4DF3-BC40-C98C0FF6366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66DA2-DE5B-44D3-896E-D110EB34E72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21779-29F3-43C0-BF88-48AB267996A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Analysis: </a:t>
          </a:r>
          <a:r>
            <a:rPr lang="en-US" sz="2200" b="0" i="0" kern="1200"/>
            <a:t>Using algorithms and techniques, particularly Natural Language Processing (NLP) so we can find patterns </a:t>
          </a:r>
          <a:endParaRPr lang="en-US" sz="2200" kern="1200"/>
        </a:p>
      </dsp:txBody>
      <dsp:txXfrm>
        <a:off x="1057183" y="2290082"/>
        <a:ext cx="9458416" cy="915310"/>
      </dsp:txXfrm>
    </dsp:sp>
    <dsp:sp modelId="{BF9D4149-A6C1-4CE8-8651-E2DE9DA6541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6B56B-AB2E-442D-8EA0-20070696AD8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32375-B95B-4118-8CA5-3A91779C9C06}">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Interpretation</a:t>
          </a:r>
          <a:r>
            <a:rPr lang="en-US" sz="2200" kern="1200"/>
            <a:t>: which means it will used in decision-making processes</a:t>
          </a:r>
        </a:p>
      </dsp:txBody>
      <dsp:txXfrm>
        <a:off x="1057183" y="3434221"/>
        <a:ext cx="9458416" cy="9153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E2D73-B921-481E-8621-A314A3043405}">
      <dsp:nvSpPr>
        <dsp:cNvPr id="0" name=""/>
        <dsp:cNvSpPr/>
      </dsp:nvSpPr>
      <dsp:spPr>
        <a:xfrm>
          <a:off x="679050" y="341919"/>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E5051-3FA2-4D7B-BC3A-A9E9104EC994}">
      <dsp:nvSpPr>
        <dsp:cNvPr id="0" name=""/>
        <dsp:cNvSpPr/>
      </dsp:nvSpPr>
      <dsp:spPr>
        <a:xfrm>
          <a:off x="1081237" y="7441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B745BF-DAD4-4559-B6CA-B1112CA4493A}">
      <dsp:nvSpPr>
        <dsp:cNvPr id="0" name=""/>
        <dsp:cNvSpPr/>
      </dsp:nvSpPr>
      <dsp:spPr>
        <a:xfrm>
          <a:off x="75768" y="2816919"/>
          <a:ext cx="30937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solidFill>
                <a:schemeClr val="tx1"/>
              </a:solidFill>
            </a:rPr>
            <a:t>Healthcare: </a:t>
          </a:r>
          <a:r>
            <a:rPr lang="en-US" sz="1400" kern="1200" cap="none" dirty="0">
              <a:solidFill>
                <a:schemeClr val="tx1"/>
              </a:solidFill>
            </a:rPr>
            <a:t>Using text mining on patient medical information allows doctors to find patterns and relationships in patient symptoms and treatment, which allows doctors to predict diseases by common symptoms between patients.</a:t>
          </a:r>
          <a:endParaRPr lang="en-US" sz="1400" kern="1200" dirty="0">
            <a:solidFill>
              <a:schemeClr val="tx1"/>
            </a:solidFill>
          </a:endParaRPr>
        </a:p>
      </dsp:txBody>
      <dsp:txXfrm>
        <a:off x="75768" y="2816919"/>
        <a:ext cx="3093750" cy="1192500"/>
      </dsp:txXfrm>
    </dsp:sp>
    <dsp:sp modelId="{84C7FDCB-112C-4E54-AB3E-7F9BC6CF2B90}">
      <dsp:nvSpPr>
        <dsp:cNvPr id="0" name=""/>
        <dsp:cNvSpPr/>
      </dsp:nvSpPr>
      <dsp:spPr>
        <a:xfrm>
          <a:off x="4314206" y="341919"/>
          <a:ext cx="1887187" cy="1887187"/>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F45B6A6E-4559-4B95-9E83-BA2AF8784325}">
      <dsp:nvSpPr>
        <dsp:cNvPr id="0" name=""/>
        <dsp:cNvSpPr/>
      </dsp:nvSpPr>
      <dsp:spPr>
        <a:xfrm>
          <a:off x="4716393" y="7441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DC594-CF8B-43AF-A582-D4387BF08B1A}">
      <dsp:nvSpPr>
        <dsp:cNvPr id="0" name=""/>
        <dsp:cNvSpPr/>
      </dsp:nvSpPr>
      <dsp:spPr>
        <a:xfrm>
          <a:off x="3710925" y="2816919"/>
          <a:ext cx="30937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solidFill>
                <a:schemeClr val="tx1"/>
              </a:solidFill>
            </a:rPr>
            <a:t>Customer serves: </a:t>
          </a:r>
          <a:r>
            <a:rPr lang="en-US" sz="1400" kern="1200" cap="none" dirty="0">
              <a:solidFill>
                <a:schemeClr val="tx1"/>
              </a:solidFill>
            </a:rPr>
            <a:t>Using text mining on a library website, allows customers to know what this library has books about the needed topic just by searching for a specific topic while customers at home</a:t>
          </a:r>
          <a:endParaRPr lang="en-US" sz="1400" kern="1200" dirty="0">
            <a:solidFill>
              <a:schemeClr val="tx1"/>
            </a:solidFill>
          </a:endParaRPr>
        </a:p>
      </dsp:txBody>
      <dsp:txXfrm>
        <a:off x="3710925" y="2816919"/>
        <a:ext cx="3093750" cy="1192500"/>
      </dsp:txXfrm>
    </dsp:sp>
    <dsp:sp modelId="{8255442E-C85A-4300-BE92-71C83114F1F9}">
      <dsp:nvSpPr>
        <dsp:cNvPr id="0" name=""/>
        <dsp:cNvSpPr/>
      </dsp:nvSpPr>
      <dsp:spPr>
        <a:xfrm>
          <a:off x="7949362" y="341919"/>
          <a:ext cx="1887187" cy="1887187"/>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88D9016F-0543-4181-984D-BFC0D184BE76}">
      <dsp:nvSpPr>
        <dsp:cNvPr id="0" name=""/>
        <dsp:cNvSpPr/>
      </dsp:nvSpPr>
      <dsp:spPr>
        <a:xfrm>
          <a:off x="8351550" y="7441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82CBFD-9305-41AA-B2DC-2071491B392B}">
      <dsp:nvSpPr>
        <dsp:cNvPr id="0" name=""/>
        <dsp:cNvSpPr/>
      </dsp:nvSpPr>
      <dsp:spPr>
        <a:xfrm>
          <a:off x="7346081" y="2816919"/>
          <a:ext cx="30937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solidFill>
                <a:schemeClr val="tx1"/>
              </a:solidFill>
            </a:rPr>
            <a:t>Risk management: </a:t>
          </a:r>
          <a:r>
            <a:rPr lang="en-US" sz="1400" kern="1200" cap="none" dirty="0">
              <a:solidFill>
                <a:schemeClr val="tx1"/>
              </a:solidFill>
            </a:rPr>
            <a:t>Text mining for carefully examining contracts and legal documents to make sure they conform to laws and regulations. </a:t>
          </a:r>
          <a:endParaRPr lang="en-US" sz="1400" kern="1200" dirty="0">
            <a:solidFill>
              <a:schemeClr val="tx1"/>
            </a:solidFill>
          </a:endParaRPr>
        </a:p>
      </dsp:txBody>
      <dsp:txXfrm>
        <a:off x="7346081" y="2816919"/>
        <a:ext cx="3093750" cy="119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B99C1-A5BD-463E-88F1-0B6B74BDD44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47774-1C62-4852-859E-178674A2970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A687A-74F7-41B5-929F-EAE0A9F5F6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This period was the birth of the theoretical models that guide the experiments.</a:t>
          </a:r>
        </a:p>
      </dsp:txBody>
      <dsp:txXfrm>
        <a:off x="1435590" y="531"/>
        <a:ext cx="9080009" cy="1242935"/>
      </dsp:txXfrm>
    </dsp:sp>
    <dsp:sp modelId="{CCCAFC73-37BB-495E-9690-9067A7241777}">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201EF-1F0C-4CE6-8349-0435F6D2B23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C6E26-F6A8-4093-9C70-02F5D731D81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a:t>1- Bayes theorem 1763: </a:t>
          </a:r>
          <a:r>
            <a:rPr lang="en-US" sz="1500" kern="1200"/>
            <a:t>It was formulated by Thomas Bayes and this paper was published after he died, this theorem connects present probability to previous probability and It enables a good understanding of complicated things based on estimated probabilities,</a:t>
          </a:r>
        </a:p>
      </dsp:txBody>
      <dsp:txXfrm>
        <a:off x="1435590" y="1554201"/>
        <a:ext cx="9080009" cy="1242935"/>
      </dsp:txXfrm>
    </dsp:sp>
    <dsp:sp modelId="{BF00DAEC-60B3-4FA4-91FA-45F8E6C72EE8}">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F15BC-8AFB-491E-9C37-E962B0459A8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2BC4C-7BB8-4E13-BCDB-AAABE8F3BB0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a:t>2- Regression analysis 1805:</a:t>
          </a:r>
          <a:r>
            <a:rPr lang="en-US" sz="1500" kern="1200"/>
            <a:t>- Adrien-Marie Legendre and Carl Friedrich Gauss were the first two people who used regression to calculate the orbits of bodies (planets and comets) around the Sun, this regression analysis aims to identify the relationships between variables and The technique employed in this case is the least squares approach.</a:t>
          </a:r>
        </a:p>
      </dsp:txBody>
      <dsp:txXfrm>
        <a:off x="1435590" y="3107870"/>
        <a:ext cx="9080009" cy="12429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48867-DA0C-4A65-A4AD-5E61FE5669B7}">
      <dsp:nvSpPr>
        <dsp:cNvPr id="0" name=""/>
        <dsp:cNvSpPr/>
      </dsp:nvSpPr>
      <dsp:spPr>
        <a:xfrm>
          <a:off x="973190"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AADF3-3F7F-4389-AF95-B08AB1449876}">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DED50-BBAB-407F-9AFA-1F447C67A831}">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dirty="0"/>
            <a:t>Classification Algorithms</a:t>
          </a:r>
          <a:endParaRPr lang="en-US" sz="2300" kern="1200" dirty="0"/>
        </a:p>
      </dsp:txBody>
      <dsp:txXfrm>
        <a:off x="569079" y="2644614"/>
        <a:ext cx="2072362" cy="720000"/>
      </dsp:txXfrm>
    </dsp:sp>
    <dsp:sp modelId="{45F64D3E-A8ED-4FC0-A176-71943E4FC925}">
      <dsp:nvSpPr>
        <dsp:cNvPr id="0" name=""/>
        <dsp:cNvSpPr/>
      </dsp:nvSpPr>
      <dsp:spPr>
        <a:xfrm>
          <a:off x="3408216"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36FBD-C98F-4981-AEA5-3038A6BA30BA}">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EAD80-B9CF-4496-893F-CA65C62C096E}">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dirty="0"/>
            <a:t>Clustering Algorithms</a:t>
          </a:r>
          <a:endParaRPr lang="en-US" sz="2300" kern="1200" dirty="0"/>
        </a:p>
      </dsp:txBody>
      <dsp:txXfrm>
        <a:off x="3004105" y="2644614"/>
        <a:ext cx="2072362" cy="720000"/>
      </dsp:txXfrm>
    </dsp:sp>
    <dsp:sp modelId="{425242C8-9A4D-4D65-BA8E-211634BDDC3D}">
      <dsp:nvSpPr>
        <dsp:cNvPr id="0" name=""/>
        <dsp:cNvSpPr/>
      </dsp:nvSpPr>
      <dsp:spPr>
        <a:xfrm>
          <a:off x="5843242"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EF134-7E8D-4D65-AC62-6C92127E78FE}">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52623-6286-495F-8812-76641C58E5FC}">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dirty="0"/>
            <a:t>Association Rule Learning</a:t>
          </a:r>
          <a:endParaRPr lang="en-US" sz="2300" kern="1200" dirty="0"/>
        </a:p>
      </dsp:txBody>
      <dsp:txXfrm>
        <a:off x="5439131" y="2644614"/>
        <a:ext cx="2072362" cy="720000"/>
      </dsp:txXfrm>
    </dsp:sp>
    <dsp:sp modelId="{2F9B02C6-063E-47E6-A8BC-6C1147D7B5D9}">
      <dsp:nvSpPr>
        <dsp:cNvPr id="0" name=""/>
        <dsp:cNvSpPr/>
      </dsp:nvSpPr>
      <dsp:spPr>
        <a:xfrm>
          <a:off x="8278268"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903DE-F7BA-414C-B41E-EBD13A7E41F4}">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86BA1-E6BC-4324-BA2F-A41E229606F8}">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i="0" kern="1200" dirty="0"/>
            <a:t>Regression Algorithms</a:t>
          </a:r>
          <a:endParaRPr lang="en-US" sz="2300" kern="1200" dirty="0"/>
        </a:p>
      </dsp:txBody>
      <dsp:txXfrm>
        <a:off x="7874157" y="2644614"/>
        <a:ext cx="2072362" cy="720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BFB-0DE6-47D3-A64F-1AE763E2160A}">
      <dsp:nvSpPr>
        <dsp:cNvPr id="0" name=""/>
        <dsp:cNvSpPr/>
      </dsp:nvSpPr>
      <dsp:spPr>
        <a:xfrm>
          <a:off x="0" y="407538"/>
          <a:ext cx="10515600" cy="7523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EA4FB-7448-4D76-A474-65F40F6AB615}">
      <dsp:nvSpPr>
        <dsp:cNvPr id="0" name=""/>
        <dsp:cNvSpPr/>
      </dsp:nvSpPr>
      <dsp:spPr>
        <a:xfrm>
          <a:off x="227594" y="576824"/>
          <a:ext cx="413808" cy="413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6ED6D-2B75-46B6-AADF-477F8682484B}">
      <dsp:nvSpPr>
        <dsp:cNvPr id="0" name=""/>
        <dsp:cNvSpPr/>
      </dsp:nvSpPr>
      <dsp:spPr>
        <a:xfrm>
          <a:off x="868998" y="278163"/>
          <a:ext cx="9646601" cy="1011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27" tIns="79627" rIns="79627" bIns="79627" numCol="1" spcCol="1270" anchor="ctr" anchorCtr="0">
          <a:noAutofit/>
        </a:bodyPr>
        <a:lstStyle/>
        <a:p>
          <a:pPr marL="0" lvl="0" indent="0" algn="l" defTabSz="666750">
            <a:lnSpc>
              <a:spcPct val="100000"/>
            </a:lnSpc>
            <a:spcBef>
              <a:spcPct val="0"/>
            </a:spcBef>
            <a:spcAft>
              <a:spcPct val="35000"/>
            </a:spcAft>
            <a:buNone/>
          </a:pPr>
          <a:r>
            <a:rPr lang="en-US" sz="1500" b="1" kern="1200" dirty="0"/>
            <a:t>Naive Bayes Classifier: </a:t>
          </a:r>
          <a:r>
            <a:rPr lang="en-US" sz="1500" kern="1200" dirty="0"/>
            <a:t>It is utilized to divide text into several classes according to probability.</a:t>
          </a:r>
        </a:p>
        <a:p>
          <a:pPr marL="0" lvl="0" indent="0" algn="l" defTabSz="666750">
            <a:lnSpc>
              <a:spcPct val="100000"/>
            </a:lnSpc>
            <a:spcBef>
              <a:spcPct val="0"/>
            </a:spcBef>
            <a:spcAft>
              <a:spcPct val="35000"/>
            </a:spcAft>
            <a:buNone/>
          </a:pPr>
          <a:r>
            <a:rPr lang="en-US" sz="1500" b="1" kern="1200" dirty="0"/>
            <a:t>EX: </a:t>
          </a:r>
          <a:r>
            <a:rPr lang="en-US" sz="1500" kern="1200" dirty="0"/>
            <a:t>https://</a:t>
          </a:r>
          <a:r>
            <a:rPr lang="en-US" sz="1500" kern="1200" dirty="0" err="1"/>
            <a:t>www.geeksforgeeks.org</a:t>
          </a:r>
          <a:r>
            <a:rPr lang="en-US" sz="1500" kern="1200" dirty="0"/>
            <a:t>/naive-bayes-classifiers/</a:t>
          </a:r>
          <a:br>
            <a:rPr lang="en-US" sz="1500" kern="1200" dirty="0"/>
          </a:br>
          <a:endParaRPr lang="en-US" sz="1500" kern="1200" dirty="0"/>
        </a:p>
      </dsp:txBody>
      <dsp:txXfrm>
        <a:off x="868998" y="278163"/>
        <a:ext cx="9646601" cy="1011130"/>
      </dsp:txXfrm>
    </dsp:sp>
    <dsp:sp modelId="{A5D8CFBA-4B53-466E-B246-47A62D7E3CBE}">
      <dsp:nvSpPr>
        <dsp:cNvPr id="0" name=""/>
        <dsp:cNvSpPr/>
      </dsp:nvSpPr>
      <dsp:spPr>
        <a:xfrm>
          <a:off x="0" y="1477388"/>
          <a:ext cx="10515600" cy="7523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3B5C0-4A24-4270-A8C6-57FE3EC20204}">
      <dsp:nvSpPr>
        <dsp:cNvPr id="0" name=""/>
        <dsp:cNvSpPr/>
      </dsp:nvSpPr>
      <dsp:spPr>
        <a:xfrm>
          <a:off x="227594" y="1646674"/>
          <a:ext cx="413808" cy="413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CD7F6-B643-4C87-BD57-28918EC29A71}">
      <dsp:nvSpPr>
        <dsp:cNvPr id="0" name=""/>
        <dsp:cNvSpPr/>
      </dsp:nvSpPr>
      <dsp:spPr>
        <a:xfrm>
          <a:off x="868998" y="1477388"/>
          <a:ext cx="9646601" cy="75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27" tIns="79627" rIns="79627" bIns="79627" numCol="1" spcCol="1270" anchor="ctr" anchorCtr="0">
          <a:noAutofit/>
        </a:bodyPr>
        <a:lstStyle/>
        <a:p>
          <a:pPr marL="0" lvl="0" indent="0" algn="l" defTabSz="666750">
            <a:lnSpc>
              <a:spcPct val="100000"/>
            </a:lnSpc>
            <a:spcBef>
              <a:spcPct val="0"/>
            </a:spcBef>
            <a:spcAft>
              <a:spcPct val="35000"/>
            </a:spcAft>
            <a:buNone/>
          </a:pPr>
          <a:r>
            <a:rPr lang="en-US" sz="1500" b="1" kern="1200"/>
            <a:t>Support Vector Machines (SVM):</a:t>
          </a:r>
          <a:r>
            <a:rPr lang="en-US" sz="1500" kern="1200"/>
            <a:t> It is the most  accurate classification algorithm for text mining and It is useful for finding outliers and problems such as detecting spam.</a:t>
          </a:r>
        </a:p>
      </dsp:txBody>
      <dsp:txXfrm>
        <a:off x="868998" y="1477388"/>
        <a:ext cx="9646601" cy="75237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BFB-0DE6-47D3-A64F-1AE763E2160A}">
      <dsp:nvSpPr>
        <dsp:cNvPr id="0" name=""/>
        <dsp:cNvSpPr/>
      </dsp:nvSpPr>
      <dsp:spPr>
        <a:xfrm>
          <a:off x="0" y="221"/>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EA4FB-7448-4D76-A474-65F40F6AB615}">
      <dsp:nvSpPr>
        <dsp:cNvPr id="0" name=""/>
        <dsp:cNvSpPr/>
      </dsp:nvSpPr>
      <dsp:spPr>
        <a:xfrm>
          <a:off x="157089" y="117065"/>
          <a:ext cx="285616" cy="285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6ED6D-2B75-46B6-AADF-477F8682484B}">
      <dsp:nvSpPr>
        <dsp:cNvPr id="0" name=""/>
        <dsp:cNvSpPr/>
      </dsp:nvSpPr>
      <dsp:spPr>
        <a:xfrm>
          <a:off x="599794" y="221"/>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a:lnSpc>
              <a:spcPct val="100000"/>
            </a:lnSpc>
            <a:spcBef>
              <a:spcPct val="0"/>
            </a:spcBef>
            <a:spcAft>
              <a:spcPct val="35000"/>
            </a:spcAft>
            <a:buNone/>
          </a:pPr>
          <a:r>
            <a:rPr lang="en-US" sz="2500" b="0" i="0" kern="1200" dirty="0"/>
            <a:t>Used for grouping a set of objects.</a:t>
          </a:r>
          <a:endParaRPr lang="en-US" sz="2500" b="1" kern="1200" dirty="0">
            <a:solidFill>
              <a:schemeClr val="tx1"/>
            </a:solidFill>
          </a:endParaRPr>
        </a:p>
      </dsp:txBody>
      <dsp:txXfrm>
        <a:off x="599794" y="221"/>
        <a:ext cx="9915805" cy="519302"/>
      </dsp:txXfrm>
    </dsp:sp>
    <dsp:sp modelId="{90178350-4DF2-FE49-A712-30CB71D90697}">
      <dsp:nvSpPr>
        <dsp:cNvPr id="0" name=""/>
        <dsp:cNvSpPr/>
      </dsp:nvSpPr>
      <dsp:spPr>
        <a:xfrm>
          <a:off x="0" y="649350"/>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E1B47-84AE-EE4A-98BF-2F3455E5F9CB}">
      <dsp:nvSpPr>
        <dsp:cNvPr id="0" name=""/>
        <dsp:cNvSpPr/>
      </dsp:nvSpPr>
      <dsp:spPr>
        <a:xfrm>
          <a:off x="157089" y="766193"/>
          <a:ext cx="285616" cy="285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82E99-97EA-7146-9C11-BAB4BA4D14D0}">
      <dsp:nvSpPr>
        <dsp:cNvPr id="0" name=""/>
        <dsp:cNvSpPr/>
      </dsp:nvSpPr>
      <dsp:spPr>
        <a:xfrm>
          <a:off x="599794" y="649350"/>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rtl="0">
            <a:lnSpc>
              <a:spcPct val="100000"/>
            </a:lnSpc>
            <a:spcBef>
              <a:spcPct val="0"/>
            </a:spcBef>
            <a:spcAft>
              <a:spcPct val="35000"/>
            </a:spcAft>
            <a:buNone/>
          </a:pPr>
          <a:r>
            <a:rPr lang="en-US" sz="2500" b="1" kern="1200" dirty="0"/>
            <a:t>K-mean.</a:t>
          </a:r>
        </a:p>
      </dsp:txBody>
      <dsp:txXfrm>
        <a:off x="599794" y="649350"/>
        <a:ext cx="9915805" cy="519302"/>
      </dsp:txXfrm>
    </dsp:sp>
    <dsp:sp modelId="{A5D8CFBA-4B53-466E-B246-47A62D7E3CBE}">
      <dsp:nvSpPr>
        <dsp:cNvPr id="0" name=""/>
        <dsp:cNvSpPr/>
      </dsp:nvSpPr>
      <dsp:spPr>
        <a:xfrm>
          <a:off x="0" y="1298479"/>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3B5C0-4A24-4270-A8C6-57FE3EC20204}">
      <dsp:nvSpPr>
        <dsp:cNvPr id="0" name=""/>
        <dsp:cNvSpPr/>
      </dsp:nvSpPr>
      <dsp:spPr>
        <a:xfrm>
          <a:off x="157089" y="1415322"/>
          <a:ext cx="285616" cy="285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CD7F6-B643-4C87-BD57-28918EC29A71}">
      <dsp:nvSpPr>
        <dsp:cNvPr id="0" name=""/>
        <dsp:cNvSpPr/>
      </dsp:nvSpPr>
      <dsp:spPr>
        <a:xfrm>
          <a:off x="599794" y="1298479"/>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a:lnSpc>
              <a:spcPct val="100000"/>
            </a:lnSpc>
            <a:spcBef>
              <a:spcPct val="0"/>
            </a:spcBef>
            <a:spcAft>
              <a:spcPct val="35000"/>
            </a:spcAft>
            <a:buNone/>
          </a:pPr>
          <a:r>
            <a:rPr lang="en-US" sz="2500" b="1" i="0" kern="1200" dirty="0">
              <a:solidFill>
                <a:schemeClr val="tx1"/>
              </a:solidFill>
              <a:effectLst/>
              <a:latin typeface="Times New Roman" panose="02020603050405020304" pitchFamily="18" charset="0"/>
              <a:cs typeface="Times New Roman" panose="02020603050405020304" pitchFamily="18" charset="0"/>
            </a:rPr>
            <a:t>Hierarchical clustering.</a:t>
          </a:r>
          <a:endParaRPr lang="en-US" sz="2500" b="1" kern="1200" dirty="0">
            <a:solidFill>
              <a:schemeClr val="tx1"/>
            </a:solidFill>
          </a:endParaRPr>
        </a:p>
      </dsp:txBody>
      <dsp:txXfrm>
        <a:off x="599794" y="1298479"/>
        <a:ext cx="9915805" cy="5193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BFB-0DE6-47D3-A64F-1AE763E2160A}">
      <dsp:nvSpPr>
        <dsp:cNvPr id="0" name=""/>
        <dsp:cNvSpPr/>
      </dsp:nvSpPr>
      <dsp:spPr>
        <a:xfrm>
          <a:off x="0" y="273034"/>
          <a:ext cx="10515600" cy="5040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EA4FB-7448-4D76-A474-65F40F6AB615}">
      <dsp:nvSpPr>
        <dsp:cNvPr id="0" name=""/>
        <dsp:cNvSpPr/>
      </dsp:nvSpPr>
      <dsp:spPr>
        <a:xfrm>
          <a:off x="152479" y="386448"/>
          <a:ext cx="277234" cy="27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6ED6D-2B75-46B6-AADF-477F8682484B}">
      <dsp:nvSpPr>
        <dsp:cNvPr id="0" name=""/>
        <dsp:cNvSpPr/>
      </dsp:nvSpPr>
      <dsp:spPr>
        <a:xfrm>
          <a:off x="582192" y="273034"/>
          <a:ext cx="9933407" cy="5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7" tIns="53347" rIns="53347" bIns="53347" numCol="1" spcCol="1270" anchor="ctr" anchorCtr="0">
          <a:noAutofit/>
        </a:bodyPr>
        <a:lstStyle/>
        <a:p>
          <a:pPr marL="0" lvl="0" indent="0" algn="l" defTabSz="1111250">
            <a:lnSpc>
              <a:spcPct val="100000"/>
            </a:lnSpc>
            <a:spcBef>
              <a:spcPct val="0"/>
            </a:spcBef>
            <a:spcAft>
              <a:spcPct val="35000"/>
            </a:spcAft>
            <a:buNone/>
          </a:pPr>
          <a:r>
            <a:rPr lang="en-US" sz="2500" b="0" i="0" kern="1200" dirty="0">
              <a:effectLst/>
              <a:latin typeface="Söhne"/>
            </a:rPr>
            <a:t>Used to identify relationships between variables in large databases. </a:t>
          </a:r>
          <a:endParaRPr lang="en-US" sz="2500" b="1" kern="1200" dirty="0">
            <a:solidFill>
              <a:schemeClr val="tx1"/>
            </a:solidFill>
          </a:endParaRPr>
        </a:p>
      </dsp:txBody>
      <dsp:txXfrm>
        <a:off x="582192" y="273034"/>
        <a:ext cx="9933407" cy="504063"/>
      </dsp:txXfrm>
    </dsp:sp>
    <dsp:sp modelId="{E87E3569-0F73-E943-A171-10509754E6F0}">
      <dsp:nvSpPr>
        <dsp:cNvPr id="0" name=""/>
        <dsp:cNvSpPr/>
      </dsp:nvSpPr>
      <dsp:spPr>
        <a:xfrm>
          <a:off x="0" y="903112"/>
          <a:ext cx="10515600" cy="5040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B4478-138A-3C49-8014-C4B336453837}">
      <dsp:nvSpPr>
        <dsp:cNvPr id="0" name=""/>
        <dsp:cNvSpPr/>
      </dsp:nvSpPr>
      <dsp:spPr>
        <a:xfrm>
          <a:off x="152479" y="1016527"/>
          <a:ext cx="277234" cy="277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9941F-AE6F-684F-9B9D-9D3934B49766}">
      <dsp:nvSpPr>
        <dsp:cNvPr id="0" name=""/>
        <dsp:cNvSpPr/>
      </dsp:nvSpPr>
      <dsp:spPr>
        <a:xfrm>
          <a:off x="582192" y="903112"/>
          <a:ext cx="9933407" cy="5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7" tIns="53347" rIns="53347" bIns="53347" numCol="1" spcCol="1270" anchor="ctr" anchorCtr="0">
          <a:noAutofit/>
        </a:bodyPr>
        <a:lstStyle/>
        <a:p>
          <a:pPr marL="0" lvl="0" indent="0" algn="l" defTabSz="1111250">
            <a:lnSpc>
              <a:spcPct val="100000"/>
            </a:lnSpc>
            <a:spcBef>
              <a:spcPct val="0"/>
            </a:spcBef>
            <a:spcAft>
              <a:spcPct val="35000"/>
            </a:spcAft>
            <a:buNone/>
          </a:pPr>
          <a:r>
            <a:rPr lang="en-US" sz="2500" b="1" i="0" kern="1200" dirty="0">
              <a:effectLst/>
              <a:latin typeface="Söhne"/>
            </a:rPr>
            <a:t>Apriori algorithm.</a:t>
          </a:r>
          <a:endParaRPr lang="en-US" sz="2500" kern="1200" dirty="0"/>
        </a:p>
      </dsp:txBody>
      <dsp:txXfrm>
        <a:off x="582192" y="903112"/>
        <a:ext cx="9933407" cy="50406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4BFB-0DE6-47D3-A64F-1AE763E2160A}">
      <dsp:nvSpPr>
        <dsp:cNvPr id="0" name=""/>
        <dsp:cNvSpPr/>
      </dsp:nvSpPr>
      <dsp:spPr>
        <a:xfrm>
          <a:off x="0" y="221"/>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EA4FB-7448-4D76-A474-65F40F6AB615}">
      <dsp:nvSpPr>
        <dsp:cNvPr id="0" name=""/>
        <dsp:cNvSpPr/>
      </dsp:nvSpPr>
      <dsp:spPr>
        <a:xfrm>
          <a:off x="157089" y="117065"/>
          <a:ext cx="285616" cy="285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6ED6D-2B75-46B6-AADF-477F8682484B}">
      <dsp:nvSpPr>
        <dsp:cNvPr id="0" name=""/>
        <dsp:cNvSpPr/>
      </dsp:nvSpPr>
      <dsp:spPr>
        <a:xfrm>
          <a:off x="599794" y="221"/>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a:lnSpc>
              <a:spcPct val="100000"/>
            </a:lnSpc>
            <a:spcBef>
              <a:spcPct val="0"/>
            </a:spcBef>
            <a:spcAft>
              <a:spcPct val="35000"/>
            </a:spcAft>
            <a:buNone/>
          </a:pPr>
          <a:r>
            <a:rPr lang="en-US" sz="2500" b="0" i="0" kern="1200" dirty="0"/>
            <a:t>Used to predict a range of numeric values based on historical data.</a:t>
          </a:r>
          <a:endParaRPr lang="en-US" sz="2500" b="1" kern="1200" dirty="0">
            <a:solidFill>
              <a:schemeClr val="tx1"/>
            </a:solidFill>
          </a:endParaRPr>
        </a:p>
      </dsp:txBody>
      <dsp:txXfrm>
        <a:off x="599794" y="221"/>
        <a:ext cx="9915805" cy="519302"/>
      </dsp:txXfrm>
    </dsp:sp>
    <dsp:sp modelId="{A5D8CFBA-4B53-466E-B246-47A62D7E3CBE}">
      <dsp:nvSpPr>
        <dsp:cNvPr id="0" name=""/>
        <dsp:cNvSpPr/>
      </dsp:nvSpPr>
      <dsp:spPr>
        <a:xfrm>
          <a:off x="0" y="649350"/>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3B5C0-4A24-4270-A8C6-57FE3EC20204}">
      <dsp:nvSpPr>
        <dsp:cNvPr id="0" name=""/>
        <dsp:cNvSpPr/>
      </dsp:nvSpPr>
      <dsp:spPr>
        <a:xfrm>
          <a:off x="157089" y="766193"/>
          <a:ext cx="285616" cy="285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CD7F6-B643-4C87-BD57-28918EC29A71}">
      <dsp:nvSpPr>
        <dsp:cNvPr id="0" name=""/>
        <dsp:cNvSpPr/>
      </dsp:nvSpPr>
      <dsp:spPr>
        <a:xfrm>
          <a:off x="599794" y="649350"/>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a:lnSpc>
              <a:spcPct val="100000"/>
            </a:lnSpc>
            <a:spcBef>
              <a:spcPct val="0"/>
            </a:spcBef>
            <a:spcAft>
              <a:spcPct val="35000"/>
            </a:spcAft>
            <a:buNone/>
          </a:pPr>
          <a:r>
            <a:rPr lang="en-US" sz="2500" b="1" i="0" kern="1200" dirty="0"/>
            <a:t>Linear regression.</a:t>
          </a:r>
          <a:endParaRPr lang="en-US" sz="2500" b="1" kern="1200" dirty="0">
            <a:solidFill>
              <a:schemeClr val="tx1"/>
            </a:solidFill>
          </a:endParaRPr>
        </a:p>
      </dsp:txBody>
      <dsp:txXfrm>
        <a:off x="599794" y="649350"/>
        <a:ext cx="9915805" cy="519302"/>
      </dsp:txXfrm>
    </dsp:sp>
    <dsp:sp modelId="{36323766-9789-D44A-AD25-C77BA7592E4B}">
      <dsp:nvSpPr>
        <dsp:cNvPr id="0" name=""/>
        <dsp:cNvSpPr/>
      </dsp:nvSpPr>
      <dsp:spPr>
        <a:xfrm>
          <a:off x="0" y="1298479"/>
          <a:ext cx="10515600" cy="5193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FBED46-2BD7-B24E-86DC-D9D25C344C22}">
      <dsp:nvSpPr>
        <dsp:cNvPr id="0" name=""/>
        <dsp:cNvSpPr/>
      </dsp:nvSpPr>
      <dsp:spPr>
        <a:xfrm>
          <a:off x="157089" y="1415322"/>
          <a:ext cx="285616" cy="285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FA484-7B3C-DF42-A945-8E87FD72C002}">
      <dsp:nvSpPr>
        <dsp:cNvPr id="0" name=""/>
        <dsp:cNvSpPr/>
      </dsp:nvSpPr>
      <dsp:spPr>
        <a:xfrm>
          <a:off x="599794" y="1298479"/>
          <a:ext cx="9915805" cy="51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60" tIns="54960" rIns="54960" bIns="54960" numCol="1" spcCol="1270" anchor="ctr" anchorCtr="0">
          <a:noAutofit/>
        </a:bodyPr>
        <a:lstStyle/>
        <a:p>
          <a:pPr marL="0" lvl="0" indent="0" algn="l" defTabSz="1111250">
            <a:lnSpc>
              <a:spcPct val="100000"/>
            </a:lnSpc>
            <a:spcBef>
              <a:spcPct val="0"/>
            </a:spcBef>
            <a:spcAft>
              <a:spcPct val="35000"/>
            </a:spcAft>
            <a:buNone/>
          </a:pPr>
          <a:r>
            <a:rPr lang="en-US" sz="2500" b="1" i="0" kern="1200" dirty="0"/>
            <a:t>Logistic regression.</a:t>
          </a:r>
          <a:endParaRPr lang="en-US" sz="2500" b="1" kern="1200" dirty="0"/>
        </a:p>
      </dsp:txBody>
      <dsp:txXfrm>
        <a:off x="599794" y="1298479"/>
        <a:ext cx="9915805" cy="51930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2A569-9F36-4CC8-99B6-AE0DF7DA99A9}">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AA10A-1089-4929-A414-D2465A4BF85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8580C-DDEB-4CD4-A4FE-AE105D5C8C03}">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1-</a:t>
          </a:r>
          <a:r>
            <a:rPr lang="en-US" sz="1200" b="1" i="0" kern="1200"/>
            <a:t>Data Preprocessing: </a:t>
          </a:r>
          <a:r>
            <a:rPr lang="en-US" sz="1200" b="0" i="0" kern="1200"/>
            <a:t>cleaning data</a:t>
          </a:r>
          <a:endParaRPr lang="en-US" sz="1200" kern="1200"/>
        </a:p>
      </dsp:txBody>
      <dsp:txXfrm>
        <a:off x="1834517" y="469890"/>
        <a:ext cx="3148942" cy="1335915"/>
      </dsp:txXfrm>
    </dsp:sp>
    <dsp:sp modelId="{CDB1B819-BA5B-40A4-AA45-091CFBC22FB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8BF35-0FF7-489A-9A04-061054C564F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376E5-BF3E-4C2B-A4C8-33E2A5D9E0E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2-</a:t>
          </a:r>
          <a:r>
            <a:rPr lang="en-US" sz="1200" b="1" i="0" kern="1200"/>
            <a:t>Data Transformation: </a:t>
          </a:r>
          <a:r>
            <a:rPr lang="en-US" sz="1200" b="0" i="0" kern="1200"/>
            <a:t>transforming data into an analysis-ready format</a:t>
          </a:r>
          <a:endParaRPr lang="en-US" sz="1200" kern="1200"/>
        </a:p>
      </dsp:txBody>
      <dsp:txXfrm>
        <a:off x="7154322" y="469890"/>
        <a:ext cx="3148942" cy="1335915"/>
      </dsp:txXfrm>
    </dsp:sp>
    <dsp:sp modelId="{F984FE18-03A7-42A6-8CD8-B0E46CBEBAAB}">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10B3F-BAE2-4E67-B9D3-4FFAC0E13E5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26A65-9668-4086-A8BE-F62C3254EAE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3-</a:t>
          </a:r>
          <a:r>
            <a:rPr lang="en-US" sz="1200" b="1" i="0" kern="1200"/>
            <a:t>Feature Selection: </a:t>
          </a:r>
          <a:r>
            <a:rPr lang="en-US" sz="1200" b="0" i="0" kern="1200"/>
            <a:t>Selecting the features that are most important for analysis</a:t>
          </a:r>
          <a:endParaRPr lang="en-US" sz="1200" kern="1200"/>
        </a:p>
      </dsp:txBody>
      <dsp:txXfrm>
        <a:off x="1834517" y="2545532"/>
        <a:ext cx="3148942" cy="1335915"/>
      </dsp:txXfrm>
    </dsp:sp>
    <dsp:sp modelId="{650453B4-1D77-4E90-8552-DFE4D8559CE4}">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161A4-85CB-4212-BE77-B32563100C3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A02C7-A7E5-4764-8581-63CF2A91225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4- Information Extraction: </a:t>
          </a:r>
          <a:r>
            <a:rPr lang="en-US" sz="1200" kern="1200"/>
            <a:t>It divides text into tokens and takes just the important words by the task of IE which makes Feature selection -&gt; Feature extraction -&gt; Named entity recognition it extracts entities from the text and analyzes their relationships but it just works with names.</a:t>
          </a:r>
        </a:p>
      </dsp:txBody>
      <dsp:txXfrm>
        <a:off x="7154322" y="2545532"/>
        <a:ext cx="3148942" cy="133591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928B0-CD32-41E3-A845-EF47A84DEB78}">
      <dsp:nvSpPr>
        <dsp:cNvPr id="0" name=""/>
        <dsp:cNvSpPr/>
      </dsp:nvSpPr>
      <dsp:spPr>
        <a:xfrm>
          <a:off x="681899" y="465669"/>
          <a:ext cx="2058750" cy="20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665CC-5BC5-42A4-BE3B-B687B89615D5}">
      <dsp:nvSpPr>
        <dsp:cNvPr id="0" name=""/>
        <dsp:cNvSpPr/>
      </dsp:nvSpPr>
      <dsp:spPr>
        <a:xfrm>
          <a:off x="1120649" y="90441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4615F-DAF1-428A-986C-FEE84B6A197D}">
      <dsp:nvSpPr>
        <dsp:cNvPr id="0" name=""/>
        <dsp:cNvSpPr/>
      </dsp:nvSpPr>
      <dsp:spPr>
        <a:xfrm>
          <a:off x="23774"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t>5-</a:t>
          </a:r>
          <a:r>
            <a:rPr lang="en-US" sz="1500" b="1" i="0" kern="1200"/>
            <a:t>Model Selection:</a:t>
          </a:r>
          <a:r>
            <a:rPr lang="en-US" sz="1500" b="1" kern="1200"/>
            <a:t> </a:t>
          </a:r>
          <a:r>
            <a:rPr lang="en-US" sz="1500" kern="1200"/>
            <a:t>Selecting the best model for the particular data mining task</a:t>
          </a:r>
        </a:p>
      </dsp:txBody>
      <dsp:txXfrm>
        <a:off x="23774" y="3165669"/>
        <a:ext cx="3375000" cy="720000"/>
      </dsp:txXfrm>
    </dsp:sp>
    <dsp:sp modelId="{F7704CCB-3A1D-4389-908F-98EBCE3FA0F3}">
      <dsp:nvSpPr>
        <dsp:cNvPr id="0" name=""/>
        <dsp:cNvSpPr/>
      </dsp:nvSpPr>
      <dsp:spPr>
        <a:xfrm>
          <a:off x="4647525" y="465669"/>
          <a:ext cx="2058750" cy="20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6045A-D9C5-4E86-918D-EE8FD43C23C0}">
      <dsp:nvSpPr>
        <dsp:cNvPr id="0" name=""/>
        <dsp:cNvSpPr/>
      </dsp:nvSpPr>
      <dsp:spPr>
        <a:xfrm>
          <a:off x="5086275" y="90441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02B3C-D002-4738-B035-B721C822A209}">
      <dsp:nvSpPr>
        <dsp:cNvPr id="0" name=""/>
        <dsp:cNvSpPr/>
      </dsp:nvSpPr>
      <dsp:spPr>
        <a:xfrm>
          <a:off x="3989400"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6-</a:t>
          </a:r>
          <a:r>
            <a:rPr lang="en-US" sz="1500" b="1" i="0" kern="1200" dirty="0"/>
            <a:t>Data Visualization: </a:t>
          </a:r>
          <a:r>
            <a:rPr lang="en-US" sz="1500" i="0" kern="1200" dirty="0"/>
            <a:t>Finding patterns and trends in data by utilizing visual representations.</a:t>
          </a:r>
          <a:endParaRPr lang="en-US" sz="1500" kern="1200" dirty="0"/>
        </a:p>
      </dsp:txBody>
      <dsp:txXfrm>
        <a:off x="3989400" y="3165669"/>
        <a:ext cx="3375000" cy="720000"/>
      </dsp:txXfrm>
    </dsp:sp>
    <dsp:sp modelId="{62078898-E781-4AF9-AEBA-15EA56E0985C}">
      <dsp:nvSpPr>
        <dsp:cNvPr id="0" name=""/>
        <dsp:cNvSpPr/>
      </dsp:nvSpPr>
      <dsp:spPr>
        <a:xfrm>
          <a:off x="8613150" y="465669"/>
          <a:ext cx="2058750" cy="20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4A9AF-0E68-484B-93EE-CEF0481DE0CB}">
      <dsp:nvSpPr>
        <dsp:cNvPr id="0" name=""/>
        <dsp:cNvSpPr/>
      </dsp:nvSpPr>
      <dsp:spPr>
        <a:xfrm>
          <a:off x="9051900" y="90441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AD6B0C-70F3-4AB2-B69E-9FD2CA164762}">
      <dsp:nvSpPr>
        <dsp:cNvPr id="0" name=""/>
        <dsp:cNvSpPr/>
      </dsp:nvSpPr>
      <dsp:spPr>
        <a:xfrm>
          <a:off x="7955025"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6- Text classification: </a:t>
          </a:r>
          <a:r>
            <a:rPr lang="en-US" sz="1500" kern="1200" dirty="0"/>
            <a:t>which is divided into 3 forms:</a:t>
          </a:r>
        </a:p>
      </dsp:txBody>
      <dsp:txXfrm>
        <a:off x="7955025" y="3165669"/>
        <a:ext cx="3375000" cy="720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EBDCD-9DAE-4676-ACA0-5782EAC427B3}">
      <dsp:nvSpPr>
        <dsp:cNvPr id="0" name=""/>
        <dsp:cNvSpPr/>
      </dsp:nvSpPr>
      <dsp:spPr>
        <a:xfrm>
          <a:off x="564387" y="32082"/>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E476E-7FBA-4BA9-91AD-CF784FEC076E}">
      <dsp:nvSpPr>
        <dsp:cNvPr id="0" name=""/>
        <dsp:cNvSpPr/>
      </dsp:nvSpPr>
      <dsp:spPr>
        <a:xfrm>
          <a:off x="564387" y="172695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i="0" kern="1200" dirty="0"/>
            <a:t>Descriptive Analysis: </a:t>
          </a:r>
          <a:r>
            <a:rPr lang="en-US" sz="2000" i="0" kern="1200" dirty="0"/>
            <a:t>Recognizing and condensing a dataset's main features.</a:t>
          </a:r>
          <a:endParaRPr lang="en-US" sz="2000" kern="1200" dirty="0"/>
        </a:p>
      </dsp:txBody>
      <dsp:txXfrm>
        <a:off x="564387" y="1726954"/>
        <a:ext cx="4315781" cy="647367"/>
      </dsp:txXfrm>
    </dsp:sp>
    <dsp:sp modelId="{CC0358CF-12F8-44E7-8EB9-989A4924ECB1}">
      <dsp:nvSpPr>
        <dsp:cNvPr id="0" name=""/>
        <dsp:cNvSpPr/>
      </dsp:nvSpPr>
      <dsp:spPr>
        <a:xfrm>
          <a:off x="564387" y="2460065"/>
          <a:ext cx="4315781" cy="185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1" i="0" kern="1200"/>
            <a:t>Summarization</a:t>
          </a:r>
          <a:r>
            <a:rPr lang="en-US" sz="1500" b="1" kern="1200"/>
            <a:t>: </a:t>
          </a:r>
          <a:r>
            <a:rPr lang="en-US" sz="1500" kern="1200"/>
            <a:t>putting a lot of text into a brief summary.</a:t>
          </a:r>
        </a:p>
        <a:p>
          <a:pPr marL="0" lvl="0" indent="0" algn="l" defTabSz="666750">
            <a:lnSpc>
              <a:spcPct val="90000"/>
            </a:lnSpc>
            <a:spcBef>
              <a:spcPct val="0"/>
            </a:spcBef>
            <a:spcAft>
              <a:spcPct val="35000"/>
            </a:spcAft>
            <a:buNone/>
          </a:pPr>
          <a:r>
            <a:rPr lang="en-US" sz="1500" b="1" i="0" kern="1200"/>
            <a:t>Frequency Analysis:</a:t>
          </a:r>
          <a:r>
            <a:rPr lang="en-US" sz="1500" b="0" i="0" kern="1200"/>
            <a:t> counting words, sentences, or subjects to find the components that appear most frequently.</a:t>
          </a:r>
          <a:endParaRPr lang="en-US" sz="1500" kern="1200"/>
        </a:p>
        <a:p>
          <a:pPr marL="0" lvl="0" indent="0" algn="l" defTabSz="666750">
            <a:lnSpc>
              <a:spcPct val="90000"/>
            </a:lnSpc>
            <a:spcBef>
              <a:spcPct val="0"/>
            </a:spcBef>
            <a:spcAft>
              <a:spcPct val="35000"/>
            </a:spcAft>
            <a:buNone/>
          </a:pPr>
          <a:r>
            <a:rPr lang="en-US" sz="1500" b="1" i="0" kern="1200"/>
            <a:t>Correlation Analysis</a:t>
          </a:r>
          <a:r>
            <a:rPr lang="en-US" sz="1500" kern="1200"/>
            <a:t>: examining connections or correlations between various phrases or ideas in the text.</a:t>
          </a:r>
        </a:p>
      </dsp:txBody>
      <dsp:txXfrm>
        <a:off x="564387" y="2460065"/>
        <a:ext cx="4315781" cy="1859190"/>
      </dsp:txXfrm>
    </dsp:sp>
    <dsp:sp modelId="{47535A1F-A654-4CB1-ABEA-1B5CBF2A77E3}">
      <dsp:nvSpPr>
        <dsp:cNvPr id="0" name=""/>
        <dsp:cNvSpPr/>
      </dsp:nvSpPr>
      <dsp:spPr>
        <a:xfrm>
          <a:off x="5635430" y="32082"/>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4053D-C9A8-4C14-8262-9E68106E8FF8}">
      <dsp:nvSpPr>
        <dsp:cNvPr id="0" name=""/>
        <dsp:cNvSpPr/>
      </dsp:nvSpPr>
      <dsp:spPr>
        <a:xfrm>
          <a:off x="5635430" y="1726954"/>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i="0" kern="1200"/>
            <a:t>Predictive Analysis: </a:t>
          </a:r>
          <a:r>
            <a:rPr lang="en-US" sz="2000" i="0" kern="1200"/>
            <a:t>Making predictions about the future based on past data.</a:t>
          </a:r>
          <a:endParaRPr lang="en-US" sz="2000" kern="1200"/>
        </a:p>
      </dsp:txBody>
      <dsp:txXfrm>
        <a:off x="5635430" y="1726954"/>
        <a:ext cx="4315781" cy="647367"/>
      </dsp:txXfrm>
    </dsp:sp>
    <dsp:sp modelId="{63C0D3F0-9CD4-420D-90ED-715170B907F7}">
      <dsp:nvSpPr>
        <dsp:cNvPr id="0" name=""/>
        <dsp:cNvSpPr/>
      </dsp:nvSpPr>
      <dsp:spPr>
        <a:xfrm>
          <a:off x="5635430" y="2460065"/>
          <a:ext cx="4315781" cy="185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1" i="0" kern="1200"/>
            <a:t>Sentiment Analysis</a:t>
          </a:r>
          <a:r>
            <a:rPr lang="en-US" sz="1500" b="0" i="0" kern="1200"/>
            <a:t>: making sentiment predictions for future texts by using patterns discovered from annotated previous data.</a:t>
          </a:r>
          <a:endParaRPr lang="en-US" sz="1500" kern="1200"/>
        </a:p>
        <a:p>
          <a:pPr marL="0" lvl="0" indent="0" algn="l" defTabSz="666750">
            <a:lnSpc>
              <a:spcPct val="90000"/>
            </a:lnSpc>
            <a:spcBef>
              <a:spcPct val="0"/>
            </a:spcBef>
            <a:spcAft>
              <a:spcPct val="35000"/>
            </a:spcAft>
            <a:buNone/>
          </a:pPr>
          <a:r>
            <a:rPr lang="en-US" sz="1500" b="1" i="0" kern="1200"/>
            <a:t>Classification Models</a:t>
          </a:r>
          <a:r>
            <a:rPr lang="en-US" sz="1500" b="0" i="0" kern="1200"/>
            <a:t>: Using labeled example training to predict the classification of unseen documents.</a:t>
          </a:r>
          <a:endParaRPr lang="en-US" sz="1500" kern="1200"/>
        </a:p>
        <a:p>
          <a:pPr marL="0" lvl="0" indent="0" algn="l" defTabSz="666750">
            <a:lnSpc>
              <a:spcPct val="90000"/>
            </a:lnSpc>
            <a:spcBef>
              <a:spcPct val="0"/>
            </a:spcBef>
            <a:spcAft>
              <a:spcPct val="35000"/>
            </a:spcAft>
            <a:buNone/>
          </a:pPr>
          <a:r>
            <a:rPr lang="en-US" sz="1500" b="1" i="0" kern="1200"/>
            <a:t>Trend Analysis</a:t>
          </a:r>
          <a:r>
            <a:rPr lang="en-US" sz="1500" b="0" i="0" kern="1200"/>
            <a:t>: predicting patterns for the future by looking at how certain subjects or phrases have appeared in the past.</a:t>
          </a:r>
          <a:endParaRPr lang="en-US" sz="1500" kern="1200"/>
        </a:p>
      </dsp:txBody>
      <dsp:txXfrm>
        <a:off x="5635430" y="2460065"/>
        <a:ext cx="4315781" cy="185919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BE68D-7DD6-4CF4-9FE2-DCC23AB6C576}">
      <dsp:nvSpPr>
        <dsp:cNvPr id="0" name=""/>
        <dsp:cNvSpPr/>
      </dsp:nvSpPr>
      <dsp:spPr>
        <a:xfrm>
          <a:off x="941440" y="478553"/>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C6A7A-025B-4F93-AAB6-DABA933C431A}">
      <dsp:nvSpPr>
        <dsp:cNvPr id="0" name=""/>
        <dsp:cNvSpPr/>
      </dsp:nvSpPr>
      <dsp:spPr>
        <a:xfrm>
          <a:off x="1358252" y="895366"/>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22BEA-7B0D-42F9-9309-D798E556D37E}">
      <dsp:nvSpPr>
        <dsp:cNvPr id="0" name=""/>
        <dsp:cNvSpPr/>
      </dsp:nvSpPr>
      <dsp:spPr>
        <a:xfrm>
          <a:off x="64146" y="3043553"/>
          <a:ext cx="3710400" cy="82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dirty="0">
              <a:latin typeface="Times New Roman" panose="02020603050405020304" pitchFamily="18" charset="0"/>
              <a:cs typeface="Times New Roman" panose="02020603050405020304" pitchFamily="18" charset="0"/>
            </a:rPr>
            <a:t>Supervised learning: </a:t>
          </a:r>
          <a:r>
            <a:rPr lang="en-US" sz="1600" b="0" i="0" kern="1200" dirty="0">
              <a:latin typeface="Times New Roman" panose="02020603050405020304" pitchFamily="18" charset="0"/>
              <a:cs typeface="Times New Roman" panose="02020603050405020304" pitchFamily="18" charset="0"/>
            </a:rPr>
            <a:t>Algorithms are trained on labeled data in order to predict or classify.</a:t>
          </a:r>
          <a:endParaRPr lang="en-US" sz="1600" kern="1200" dirty="0">
            <a:latin typeface="Times New Roman" panose="02020603050405020304" pitchFamily="18" charset="0"/>
            <a:cs typeface="Times New Roman" panose="02020603050405020304" pitchFamily="18" charset="0"/>
          </a:endParaRPr>
        </a:p>
      </dsp:txBody>
      <dsp:txXfrm>
        <a:off x="64146" y="3043553"/>
        <a:ext cx="3710400" cy="829230"/>
      </dsp:txXfrm>
    </dsp:sp>
    <dsp:sp modelId="{DF2E2E24-3941-4CC1-9895-A497B53FD277}">
      <dsp:nvSpPr>
        <dsp:cNvPr id="0" name=""/>
        <dsp:cNvSpPr/>
      </dsp:nvSpPr>
      <dsp:spPr>
        <a:xfrm>
          <a:off x="5370169" y="478553"/>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821B7-266E-4B3C-9836-34075FA80827}">
      <dsp:nvSpPr>
        <dsp:cNvPr id="0" name=""/>
        <dsp:cNvSpPr/>
      </dsp:nvSpPr>
      <dsp:spPr>
        <a:xfrm>
          <a:off x="5786981" y="895366"/>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83C03-5101-4FEA-938D-0650F4DD1302}">
      <dsp:nvSpPr>
        <dsp:cNvPr id="0" name=""/>
        <dsp:cNvSpPr/>
      </dsp:nvSpPr>
      <dsp:spPr>
        <a:xfrm>
          <a:off x="4335640" y="3043553"/>
          <a:ext cx="4024869" cy="82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dirty="0">
              <a:latin typeface="Times New Roman" panose="02020603050405020304" pitchFamily="18" charset="0"/>
              <a:cs typeface="Times New Roman" panose="02020603050405020304" pitchFamily="18" charset="0"/>
            </a:rPr>
            <a:t>Unsupervised learning: </a:t>
          </a:r>
          <a:r>
            <a:rPr lang="en-US" sz="1600" b="0" i="0" kern="1200" dirty="0">
              <a:latin typeface="Times New Roman" panose="02020603050405020304" pitchFamily="18" charset="0"/>
              <a:cs typeface="Times New Roman" panose="02020603050405020304" pitchFamily="18" charset="0"/>
            </a:rPr>
            <a:t>Without labels, find patterns; they are algorithms frequently applied to anomaly detection and clustering.</a:t>
          </a:r>
          <a:endParaRPr lang="en-US" sz="1600" kern="1200" dirty="0">
            <a:latin typeface="Times New Roman" panose="02020603050405020304" pitchFamily="18" charset="0"/>
            <a:cs typeface="Times New Roman" panose="02020603050405020304" pitchFamily="18" charset="0"/>
          </a:endParaRPr>
        </a:p>
      </dsp:txBody>
      <dsp:txXfrm>
        <a:off x="4335640" y="3043553"/>
        <a:ext cx="4024869" cy="829230"/>
      </dsp:txXfrm>
    </dsp:sp>
    <dsp:sp modelId="{5281819A-E223-4996-B55B-E0BCF9A20E91}">
      <dsp:nvSpPr>
        <dsp:cNvPr id="0" name=""/>
        <dsp:cNvSpPr/>
      </dsp:nvSpPr>
      <dsp:spPr>
        <a:xfrm>
          <a:off x="9546822" y="478553"/>
          <a:ext cx="1955812" cy="1955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F7669E-011D-4C7F-8C75-AB44D64D9487}">
      <dsp:nvSpPr>
        <dsp:cNvPr id="0" name=""/>
        <dsp:cNvSpPr/>
      </dsp:nvSpPr>
      <dsp:spPr>
        <a:xfrm>
          <a:off x="9963635" y="895366"/>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81CA92-EF40-4DC1-A22A-8FAB084B6EAF}">
      <dsp:nvSpPr>
        <dsp:cNvPr id="0" name=""/>
        <dsp:cNvSpPr/>
      </dsp:nvSpPr>
      <dsp:spPr>
        <a:xfrm>
          <a:off x="8921604" y="3043553"/>
          <a:ext cx="3206250" cy="829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i="0" kern="1200" dirty="0">
              <a:latin typeface="Times New Roman" panose="02020603050405020304" pitchFamily="18" charset="0"/>
              <a:cs typeface="Times New Roman" panose="02020603050405020304" pitchFamily="18" charset="0"/>
            </a:rPr>
            <a:t>Semi-supervised learning: </a:t>
          </a:r>
          <a:r>
            <a:rPr lang="en-US" sz="1600" b="0" i="0" kern="1200" dirty="0">
              <a:latin typeface="Times New Roman" panose="02020603050405020304" pitchFamily="18" charset="0"/>
              <a:cs typeface="Times New Roman" panose="02020603050405020304" pitchFamily="18" charset="0"/>
            </a:rPr>
            <a:t>merges labeled and unlabeled data for regression and classification applications.</a:t>
          </a:r>
          <a:endParaRPr lang="en-US" sz="1600" kern="1200" dirty="0">
            <a:latin typeface="Times New Roman" panose="02020603050405020304" pitchFamily="18" charset="0"/>
            <a:cs typeface="Times New Roman" panose="02020603050405020304" pitchFamily="18" charset="0"/>
          </a:endParaRPr>
        </a:p>
      </dsp:txBody>
      <dsp:txXfrm>
        <a:off x="8921604" y="3043553"/>
        <a:ext cx="3206250" cy="82923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DC1E5-11DC-486B-B442-1CB2EA8BB0D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A15CD-E184-4A20-94F5-F3D2C7A4E02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E7C62E-0E53-4FE8-B507-A052ADABE11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What is TF (</a:t>
          </a:r>
          <a:r>
            <a:rPr lang="en-US" sz="2100" b="1" i="0" kern="1200" dirty="0"/>
            <a:t>Term Frequency)</a:t>
          </a:r>
          <a:r>
            <a:rPr lang="en-US" sz="2100" b="1" kern="1200" dirty="0"/>
            <a:t>: </a:t>
          </a:r>
          <a:r>
            <a:rPr lang="en-US" sz="2100" kern="1200" dirty="0"/>
            <a:t>It shows the number of repetitions of each word in each document, divided by the total number of words in that document</a:t>
          </a:r>
        </a:p>
      </dsp:txBody>
      <dsp:txXfrm>
        <a:off x="1435590" y="531"/>
        <a:ext cx="9080009" cy="1242935"/>
      </dsp:txXfrm>
    </dsp:sp>
    <dsp:sp modelId="{8E9C8633-8DDD-43FC-A6F9-7C8093777BA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94173-543C-4160-80BE-4769324332C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FDEC4-027C-4F8A-A2D8-664A0268D29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What is IDF (</a:t>
          </a:r>
          <a:r>
            <a:rPr lang="en-US" sz="2100" b="1" i="0" kern="1200" dirty="0"/>
            <a:t>Inverse Document Frequency)</a:t>
          </a:r>
          <a:r>
            <a:rPr lang="en-US" sz="2100" b="1" kern="1200" dirty="0"/>
            <a:t>: </a:t>
          </a:r>
          <a:r>
            <a:rPr lang="en-US" sz="2100" kern="1200" dirty="0"/>
            <a:t>This calculates the frequency of each word throughout all documents. </a:t>
          </a:r>
        </a:p>
      </dsp:txBody>
      <dsp:txXfrm>
        <a:off x="1435590" y="1554201"/>
        <a:ext cx="9080009" cy="1242935"/>
      </dsp:txXfrm>
    </dsp:sp>
    <dsp:sp modelId="{E99D9C21-F904-4F0A-B744-DF6C2DB17D4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7FA49-C089-4208-8032-0F21C3199A5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38549-D97D-4528-9C76-BA03FF90108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What is TF-IDF: </a:t>
          </a:r>
          <a:r>
            <a:rPr lang="en-US" sz="2100" kern="1200" dirty="0"/>
            <a:t>it gives each word a weight that shows the importance of the word in each document.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3F13A-29B1-4B2A-B85C-35FB73062FC6}">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ADC93-8ED0-4FE1-BCF6-3B983EC2C830}">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B59DB-953A-425E-83CF-B29714D62365}">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In this period everything was converted to simulations because of the complexities in math models </a:t>
          </a:r>
        </a:p>
      </dsp:txBody>
      <dsp:txXfrm>
        <a:off x="836323" y="3399"/>
        <a:ext cx="9679276" cy="724089"/>
      </dsp:txXfrm>
    </dsp:sp>
    <dsp:sp modelId="{75483447-06CE-41C0-A767-E85036B7F24D}">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568EF-8FE8-4223-9678-3B10B700102F}">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EBC04-8B92-48D3-BA5B-F29319EE3BC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b="1" kern="1200"/>
            <a:t>1- Universal machine 1936: </a:t>
          </a:r>
          <a:r>
            <a:rPr lang="en-US" sz="1400" kern="1200"/>
            <a:t>it can carry out calculations similar to those done by current computers.</a:t>
          </a:r>
        </a:p>
      </dsp:txBody>
      <dsp:txXfrm>
        <a:off x="836323" y="908511"/>
        <a:ext cx="9679276" cy="724089"/>
      </dsp:txXfrm>
    </dsp:sp>
    <dsp:sp modelId="{0400A9C3-686B-493D-A2C8-CD8252B50598}">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0F547-E7B6-4D92-BB27-8DEB1DAD3E21}">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97E46-FC5C-42F6-B4F9-2F803732E0F6}">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b="1" kern="1200"/>
            <a:t>2- Neural networks 1943: </a:t>
          </a:r>
          <a:r>
            <a:rPr lang="en-US" sz="1400" kern="1200"/>
            <a:t>They present the concept of a neuron in a network activity and Every neuron has three functions: input receiving input processing, and output generation.</a:t>
          </a:r>
        </a:p>
      </dsp:txBody>
      <dsp:txXfrm>
        <a:off x="836323" y="1813624"/>
        <a:ext cx="9679276" cy="724089"/>
      </dsp:txXfrm>
    </dsp:sp>
    <dsp:sp modelId="{ECFC9B3C-377C-4723-B92C-477F1F3D6FC1}">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6CF8C-3D6E-44EA-8D49-6AD22526A6A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707C8-585C-43E9-9BD6-9C6A4D2573A3}">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b="1" kern="1200"/>
            <a:t>3- Evolutionary programming 1960: </a:t>
          </a:r>
          <a:r>
            <a:rPr lang="en-US" sz="1400" kern="1200"/>
            <a:t>Lawrence J. Fogel founded the Decision Science company for application evolutionary programming in business applications and It was the first company that apply evolutionary programming to solve real-world issues.</a:t>
          </a:r>
        </a:p>
      </dsp:txBody>
      <dsp:txXfrm>
        <a:off x="836323" y="2718736"/>
        <a:ext cx="9679276" cy="724089"/>
      </dsp:txXfrm>
    </dsp:sp>
    <dsp:sp modelId="{0A5E1903-AE59-408A-9D7E-545975636F7A}">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B7373-0893-4D81-8326-EFBF093BD25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3AFE1-5375-4CDC-B9FA-671ED700D961}">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b="1" kern="1200"/>
            <a:t>4- Databases 1970: </a:t>
          </a:r>
          <a:r>
            <a:rPr lang="en-US" sz="1400" kern="1200"/>
            <a:t>Design an upgraded database management system that can store and retrieve big data sets.</a:t>
          </a:r>
        </a:p>
      </dsp:txBody>
      <dsp:txXfrm>
        <a:off x="836323" y="3623848"/>
        <a:ext cx="9679276" cy="7240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75CBD-BCF1-1F48-8528-2D564CB2B740}">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D38F2-0A04-D940-B8FF-FC9139CF3C60}">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Cosine Similarity: </a:t>
          </a:r>
          <a:r>
            <a:rPr lang="en-US" sz="2900" kern="1200"/>
            <a:t>an angle formed by two vectors. used to compare the similarity of two documents or objects, regardless of size</a:t>
          </a:r>
        </a:p>
      </dsp:txBody>
      <dsp:txXfrm>
        <a:off x="0" y="2124"/>
        <a:ext cx="10515600" cy="1449029"/>
      </dsp:txXfrm>
    </dsp:sp>
    <dsp:sp modelId="{684B54F6-0F29-7948-9CAC-E9DF2C8178B9}">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27E84-137D-3D47-ADA4-0D295B109FD0}">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Manhattan Distance: </a:t>
          </a:r>
          <a:r>
            <a:rPr lang="en-US" sz="2900" kern="1200"/>
            <a:t>the total of the absolute differences in coordinates between two places to find their distance.</a:t>
          </a:r>
        </a:p>
      </dsp:txBody>
      <dsp:txXfrm>
        <a:off x="0" y="1451154"/>
        <a:ext cx="10515600" cy="1449029"/>
      </dsp:txXfrm>
    </dsp:sp>
    <dsp:sp modelId="{AEB1CF5B-330D-4646-AC87-D06940792FCA}">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E82E5-760C-5847-82A3-965AA0FDD300}">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Euclidean Distance: </a:t>
          </a:r>
          <a:r>
            <a:rPr lang="en-US" sz="2900" kern="1200"/>
            <a:t>The straight distance in space between two points</a:t>
          </a:r>
        </a:p>
      </dsp:txBody>
      <dsp:txXfrm>
        <a:off x="0" y="2900183"/>
        <a:ext cx="10515600" cy="144902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78F69-25C5-4934-9DD1-BF69113F253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BA39B-1483-4EB7-84AD-5CEC92366B1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8AB8B-8634-48B9-B091-71A8AAA2484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dirty="0"/>
            <a:t>Graph mining: is a filed of data analytics, its a way to extract useful information and patterns and relationships from graphs </a:t>
          </a:r>
        </a:p>
      </dsp:txBody>
      <dsp:txXfrm>
        <a:off x="1507738" y="707092"/>
        <a:ext cx="9007861" cy="1305401"/>
      </dsp:txXfrm>
    </dsp:sp>
    <dsp:sp modelId="{86302FC8-D274-444A-B0C2-9D5871F296B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C6FC7-11CA-4BF9-B382-9F13C82EE3A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A0D49-59AC-4A54-80C5-7F155DE444C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dirty="0"/>
            <a:t>Graphs: are is usually made of nodes and edges, the graph could be directed or not directed based on the scenario, also, graphs are usually used to show complex networks such as social networks, and communication networks </a:t>
          </a:r>
        </a:p>
      </dsp:txBody>
      <dsp:txXfrm>
        <a:off x="1507738" y="2338844"/>
        <a:ext cx="9007861" cy="130540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2BEB4-A6BD-43B1-B1A9-F592CD459449}">
      <dsp:nvSpPr>
        <dsp:cNvPr id="0" name=""/>
        <dsp:cNvSpPr/>
      </dsp:nvSpPr>
      <dsp:spPr>
        <a:xfrm>
          <a:off x="0" y="3650"/>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DBFAE-2C2A-4C1D-8B97-DD13F4CC9907}">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1BC75-8879-4896-9BDF-D089C6A866C1}">
      <dsp:nvSpPr>
        <dsp:cNvPr id="0" name=""/>
        <dsp:cNvSpPr/>
      </dsp:nvSpPr>
      <dsp:spPr>
        <a:xfrm>
          <a:off x="1444941" y="3650"/>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1" kern="1200"/>
            <a:t>Social networks:</a:t>
          </a:r>
          <a:r>
            <a:rPr lang="en-US" sz="1400" kern="1200"/>
            <a:t> Examining the relationships between users on social media sites like Facebook or LinkedIn in order to suggest new friends.</a:t>
          </a:r>
        </a:p>
      </dsp:txBody>
      <dsp:txXfrm>
        <a:off x="1444941" y="3650"/>
        <a:ext cx="8994754" cy="1251671"/>
      </dsp:txXfrm>
    </dsp:sp>
    <dsp:sp modelId="{8252274F-D43C-4FDA-8137-705D9570F916}">
      <dsp:nvSpPr>
        <dsp:cNvPr id="0" name=""/>
        <dsp:cNvSpPr/>
      </dsp:nvSpPr>
      <dsp:spPr>
        <a:xfrm>
          <a:off x="0" y="1549833"/>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87675-EDA0-4366-BA1D-739DE746291D}">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1B414-5C09-4443-A520-F2AE350B66B7}">
      <dsp:nvSpPr>
        <dsp:cNvPr id="0" name=""/>
        <dsp:cNvSpPr/>
      </dsp:nvSpPr>
      <dsp:spPr>
        <a:xfrm>
          <a:off x="1444941" y="1549833"/>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1" kern="1200"/>
            <a:t>Healthcare:</a:t>
          </a:r>
          <a:r>
            <a:rPr lang="en-US" sz="1400" kern="1200"/>
            <a:t> Mapping and examining how illnesses travel throughout populations in order to manage growing routes like what happened in Covid 19.</a:t>
          </a:r>
        </a:p>
      </dsp:txBody>
      <dsp:txXfrm>
        <a:off x="1444941" y="1549833"/>
        <a:ext cx="8994754" cy="1251671"/>
      </dsp:txXfrm>
    </dsp:sp>
    <dsp:sp modelId="{B4BAFF39-BBB3-4163-AA2E-C2D670790650}">
      <dsp:nvSpPr>
        <dsp:cNvPr id="0" name=""/>
        <dsp:cNvSpPr/>
      </dsp:nvSpPr>
      <dsp:spPr>
        <a:xfrm>
          <a:off x="0" y="3096015"/>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28F6ED-5E24-471B-96CA-6CA3A199049E}">
      <dsp:nvSpPr>
        <dsp:cNvPr id="0" name=""/>
        <dsp:cNvSpPr/>
      </dsp:nvSpPr>
      <dsp:spPr>
        <a:xfrm>
          <a:off x="378630" y="3377367"/>
          <a:ext cx="688419" cy="687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E54B3-5363-4D50-99F2-F5BF85FAE41C}">
      <dsp:nvSpPr>
        <dsp:cNvPr id="0" name=""/>
        <dsp:cNvSpPr/>
      </dsp:nvSpPr>
      <dsp:spPr>
        <a:xfrm>
          <a:off x="1445680" y="3096015"/>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1" kern="1200"/>
            <a:t>Transportation and Logistics:</a:t>
          </a:r>
          <a:r>
            <a:rPr lang="en-US" sz="1400" kern="1200"/>
            <a:t> Decreasing travel times and expenses by evaluating road and airline networks to find the best routes like UPS delivery company, this company used an advanced graph mining algorithm to make their work more professional, this system is known as On-Road Integrated Optimization and Navigation (ORION), This advanced system shows how much left turns, traffic conditions, climate, and even the amount of time needed to open and close car doors and walk to the customer door.</a:t>
          </a:r>
        </a:p>
      </dsp:txBody>
      <dsp:txXfrm>
        <a:off x="1445680" y="3096015"/>
        <a:ext cx="8994754" cy="125167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EC944-1DCD-D745-89F7-B4CAD5E51BAA}">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09D3368D-94EF-6842-8FCD-DF05E6F8B23A}">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kern="1200"/>
            <a:t>Preprocessing: </a:t>
          </a:r>
          <a:r>
            <a:rPr lang="en-US" sz="1800" kern="1200"/>
            <a:t>Preprocessing can be necessary to transform data into a graph format that can be analyzed.</a:t>
          </a:r>
        </a:p>
      </dsp:txBody>
      <dsp:txXfrm>
        <a:off x="8061" y="5979"/>
        <a:ext cx="3034531" cy="1820718"/>
      </dsp:txXfrm>
    </dsp:sp>
    <dsp:sp modelId="{E7984849-E663-414D-86F7-C00A2FFF1118}">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489D31BB-6089-EA46-B6BC-55A5E0A9F006}">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kern="1200"/>
            <a:t>Graph Representation: </a:t>
          </a:r>
          <a:r>
            <a:rPr lang="en-US" sz="1800" kern="1200"/>
            <a:t>represent the data as edges (relationships) and nodes (entities).</a:t>
          </a:r>
        </a:p>
      </dsp:txBody>
      <dsp:txXfrm>
        <a:off x="3740534" y="5979"/>
        <a:ext cx="3034531" cy="1820718"/>
      </dsp:txXfrm>
    </dsp:sp>
    <dsp:sp modelId="{E7C3CC5E-5D44-4E4D-924B-8CCF1EE9D505}">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3945D3B9-F41D-3C49-8F28-E58B6E43A68B}">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i="0" kern="1200"/>
            <a:t>Pattern Discovery: </a:t>
          </a:r>
          <a:r>
            <a:rPr lang="en-US" sz="1800" kern="1200"/>
            <a:t>this can assist in locating common behaviors or similar characteristics in the data.</a:t>
          </a:r>
        </a:p>
      </dsp:txBody>
      <dsp:txXfrm>
        <a:off x="7473007" y="5979"/>
        <a:ext cx="3034531" cy="1820718"/>
      </dsp:txXfrm>
    </dsp:sp>
    <dsp:sp modelId="{96351965-1EC7-BB44-AC34-F32B2D770F0C}">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53E18F92-C8E5-F04A-A232-4D6AA2E7B016}">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i="0" kern="1200"/>
            <a:t>Importance Measurement:</a:t>
          </a:r>
          <a:endParaRPr lang="en-US" sz="1800" kern="1200"/>
        </a:p>
      </dsp:txBody>
      <dsp:txXfrm>
        <a:off x="8061" y="2524640"/>
        <a:ext cx="3034531" cy="1820718"/>
      </dsp:txXfrm>
    </dsp:sp>
    <dsp:sp modelId="{856F3E5A-7557-2247-8180-5D59A20FF312}">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225F05E1-709F-DA4E-B6EE-68E2DC2276E0}">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i="0" kern="1200"/>
            <a:t>Anomaly Detection</a:t>
          </a:r>
          <a:r>
            <a:rPr lang="en-US" sz="1800" i="0" kern="1200"/>
            <a:t>: Algorithms search for strange trends or surprising connections that differ from the norm and may indicate mistakes.</a:t>
          </a:r>
          <a:endParaRPr lang="en-US" sz="1800" kern="1200"/>
        </a:p>
      </dsp:txBody>
      <dsp:txXfrm>
        <a:off x="3740534" y="2524640"/>
        <a:ext cx="3034531" cy="1820718"/>
      </dsp:txXfrm>
    </dsp:sp>
    <dsp:sp modelId="{28C40DE5-DFDD-4449-BAB5-4579B4A1DD67}">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b="1" i="0" kern="1200"/>
            <a:t>Predictions: </a:t>
          </a:r>
          <a:r>
            <a:rPr lang="en-US" sz="1800" i="0" kern="1200"/>
            <a:t>Based on existing patterns and trends, algorithms may attempt to forecast connections in the future or the graph's development.</a:t>
          </a:r>
          <a:endParaRPr lang="en-US" sz="1800" kern="1200"/>
        </a:p>
      </dsp:txBody>
      <dsp:txXfrm>
        <a:off x="7473007" y="2524640"/>
        <a:ext cx="3034531" cy="182071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DC23B-31D2-4574-8234-B6600C9F2108}">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53111-C4B2-4E17-B823-A92A9E313148}">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6719B-2A3D-4067-A3DA-438A57A3E55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b="1" kern="1200"/>
            <a:t>PageRank: </a:t>
          </a:r>
          <a:r>
            <a:rPr lang="en-US" sz="1700" kern="1200"/>
            <a:t>is employed in a network to determine which nodes are the most crucial. It uses the idea that connections from nodes with higher rankings are more important to determine each node's relevance.</a:t>
          </a:r>
        </a:p>
      </dsp:txBody>
      <dsp:txXfrm>
        <a:off x="1057183" y="1805"/>
        <a:ext cx="9458416" cy="915310"/>
      </dsp:txXfrm>
    </dsp:sp>
    <dsp:sp modelId="{E3C5683A-2B75-4A17-B40C-DDAC8567CA05}">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C4467-0ED1-4428-85C6-3E545710579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1FF04-9252-471D-A639-DB3342F4CE5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b="1" i="0" kern="1200"/>
            <a:t>Degree Centrality: </a:t>
          </a:r>
          <a:r>
            <a:rPr lang="en-US" sz="1700" i="0" kern="1200"/>
            <a:t>This measure highlights the most active or most popular nodes in the network by identifying the nodes with the most connections</a:t>
          </a:r>
          <a:endParaRPr lang="en-US" sz="1700" kern="1200"/>
        </a:p>
      </dsp:txBody>
      <dsp:txXfrm>
        <a:off x="1057183" y="1145944"/>
        <a:ext cx="9458416" cy="915310"/>
      </dsp:txXfrm>
    </dsp:sp>
    <dsp:sp modelId="{9CEE6470-EA62-4A0F-B939-400885ADC0E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4614-1D94-40D6-924C-9EC6AFC1FCF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193FC-C4AE-493D-A98F-B021DA971E3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b="1" i="0" kern="1200"/>
            <a:t>Closeness Centrality: </a:t>
          </a:r>
          <a:r>
            <a:rPr lang="en-US" sz="1700" i="0" kern="1200"/>
            <a:t>indicates the speed at which a node may connect to every other node in the network.</a:t>
          </a:r>
          <a:endParaRPr lang="en-US" sz="1700" kern="1200"/>
        </a:p>
      </dsp:txBody>
      <dsp:txXfrm>
        <a:off x="1057183" y="2290082"/>
        <a:ext cx="9458416" cy="915310"/>
      </dsp:txXfrm>
    </dsp:sp>
    <dsp:sp modelId="{E3F167EF-FDD4-4897-BC39-55191ABF2AC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9FAED-1B63-4C3E-AC08-2C9D380521A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B00878-C19F-4922-B985-FC58D485150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b="1" i="0" kern="1200"/>
            <a:t>Betweenness Centrality:</a:t>
          </a:r>
          <a:r>
            <a:rPr lang="en-US" sz="1700" b="1" kern="1200"/>
            <a:t> </a:t>
          </a:r>
          <a:r>
            <a:rPr lang="en-US" sz="1700" kern="1200"/>
            <a:t>This measure finds the nodes in the network that serve as essential bridges with other nodes.</a:t>
          </a:r>
        </a:p>
      </dsp:txBody>
      <dsp:txXfrm>
        <a:off x="1057183" y="3434221"/>
        <a:ext cx="9458416" cy="91531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3017C-7B0A-4A7B-9ED3-50EBD92AE92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5345F-01B0-4F35-B032-2B8CDFB0D1F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A07C8-F342-40BA-8A18-CC5124AD7B5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b="1" kern="1200"/>
            <a:t>Python:</a:t>
          </a:r>
          <a:r>
            <a:rPr lang="en-US" sz="2200" kern="1200"/>
            <a:t> it is used because this language has a lot of libraries for graph mining such as NetworkX, Graph-tool, and PyGraphviz.</a:t>
          </a:r>
        </a:p>
      </dsp:txBody>
      <dsp:txXfrm>
        <a:off x="1435590" y="531"/>
        <a:ext cx="9080009" cy="1242935"/>
      </dsp:txXfrm>
    </dsp:sp>
    <dsp:sp modelId="{00D37966-8F40-4D39-BED8-7062C7CDCAF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0F096-D4BC-438B-BED1-BC3621DA56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C2E7D-5588-4176-8560-1756EE57AB7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b="1" kern="1200"/>
            <a:t>Java: </a:t>
          </a:r>
          <a:r>
            <a:rPr lang="en-US" sz="2200" kern="1200"/>
            <a:t>It is used because of its performance and because it can handle huge graphs, also it has helpful libraries such as JGraphT and Apache Giraph.</a:t>
          </a:r>
        </a:p>
      </dsp:txBody>
      <dsp:txXfrm>
        <a:off x="1435590" y="1554201"/>
        <a:ext cx="9080009" cy="1242935"/>
      </dsp:txXfrm>
    </dsp:sp>
    <dsp:sp modelId="{76E0064B-C2D0-44F9-9B1C-60EBD162E208}">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797D3-A379-4292-94B9-1CEB1A5CE3E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C6D677-25CC-40B8-B1E1-478312C9325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b="1" kern="1200"/>
            <a:t>R: </a:t>
          </a:r>
          <a:r>
            <a:rPr lang="en-US" sz="2200" kern="1200"/>
            <a:t>It is used because it provides a full environment for statistical analysis, also it has helpful libraries such as statnet and igraph.</a:t>
          </a:r>
        </a:p>
      </dsp:txBody>
      <dsp:txXfrm>
        <a:off x="1435590" y="3107870"/>
        <a:ext cx="9080009" cy="12429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D1699-9070-4DD2-BCAF-A4A7A7F6F66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895C3-088A-48F6-BF23-D86EF0CC1E8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F98D3-D494-426C-B01C-87505AFF32E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Cytoscape: </a:t>
          </a:r>
          <a:r>
            <a:rPr lang="en-US" sz="2100" kern="1200" dirty="0"/>
            <a:t>It is used in healthcare sectors, especially in Biomedical research, using this tool in this field was helpful for understanding how genes and proteins interact in biology and the base language of this tool is Java.</a:t>
          </a:r>
        </a:p>
      </dsp:txBody>
      <dsp:txXfrm>
        <a:off x="1435590" y="531"/>
        <a:ext cx="9080009" cy="1242935"/>
      </dsp:txXfrm>
    </dsp:sp>
    <dsp:sp modelId="{879C01D2-1734-43D2-8BAD-8F0D544923B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2CBF-0A56-409A-BFBF-2F83C4A77E5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47CD6-A1EC-4794-BCCD-1C1BC0D76A7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NetworkX:</a:t>
          </a:r>
          <a:r>
            <a:rPr lang="en-US" sz="2100" kern="1200"/>
            <a:t> it is a Python package, it is used in the Academia, Transportation, and Telecommunications sectors, it provides different types of graphs such as (simple graphs, directed graphs, and graphs with parallel edges and self-loops)</a:t>
          </a:r>
        </a:p>
      </dsp:txBody>
      <dsp:txXfrm>
        <a:off x="1435590" y="1554201"/>
        <a:ext cx="9080009" cy="1242935"/>
      </dsp:txXfrm>
    </dsp:sp>
    <dsp:sp modelId="{88EE4872-FB7F-43B3-B68A-25A5FF6701E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7276C-4AF1-4A60-A875-4D286DEE32F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5CF93-5761-4191-8093-414F8F299C1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Gephi:</a:t>
          </a:r>
          <a:r>
            <a:rPr lang="en-US" sz="2100" kern="1200"/>
            <a:t> It is used in the Social Science and marketing sectors and It is an open-source software, also it is used for analyzing all kinds of complex networks and the base language of this tool is Java.</a:t>
          </a:r>
        </a:p>
      </dsp:txBody>
      <dsp:txXfrm>
        <a:off x="1435590" y="3107870"/>
        <a:ext cx="9080009" cy="124293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C5F9B-6D9A-7D46-9B72-214A0DB2074A}">
      <dsp:nvSpPr>
        <dsp:cNvPr id="0" name=""/>
        <dsp:cNvSpPr/>
      </dsp:nvSpPr>
      <dsp:spPr>
        <a:xfrm>
          <a:off x="0" y="247214"/>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Suanfazu </a:t>
          </a:r>
          <a:r>
            <a:rPr lang="en-US" sz="700" i="1" kern="1200"/>
            <a:t>et al.</a:t>
          </a:r>
          <a:r>
            <a:rPr lang="en-US" sz="700" kern="1200"/>
            <a:t> (2021) </a:t>
          </a:r>
          <a:r>
            <a:rPr lang="en-US" sz="700" i="1" kern="1200"/>
            <a:t>History of data mining</a:t>
          </a:r>
          <a:r>
            <a:rPr lang="en-US" sz="700" kern="1200"/>
            <a:t>, </a:t>
          </a:r>
          <a:r>
            <a:rPr lang="en-US" sz="700" i="1" kern="1200"/>
            <a:t>Hacker Bits</a:t>
          </a:r>
          <a:r>
            <a:rPr lang="en-US" sz="700" kern="1200"/>
            <a:t>. Available at: https://hackerbits.com/data/history-of-data-mining/ (Accessed: 30 November 2023). </a:t>
          </a:r>
        </a:p>
      </dsp:txBody>
      <dsp:txXfrm>
        <a:off x="13575" y="260789"/>
        <a:ext cx="10488450" cy="250926"/>
      </dsp:txXfrm>
    </dsp:sp>
    <dsp:sp modelId="{8889E5F0-7575-DE4C-8F46-CCBC5C388413}">
      <dsp:nvSpPr>
        <dsp:cNvPr id="0" name=""/>
        <dsp:cNvSpPr/>
      </dsp:nvSpPr>
      <dsp:spPr>
        <a:xfrm>
          <a:off x="0" y="545450"/>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bootcamp.rutgers (2021) </a:t>
          </a:r>
          <a:r>
            <a:rPr lang="en-US" sz="700" i="1" kern="1200"/>
            <a:t>What is data mining? A beginner’s guide (2022)</a:t>
          </a:r>
          <a:r>
            <a:rPr lang="en-US" sz="700" kern="1200"/>
            <a:t>, </a:t>
          </a:r>
          <a:r>
            <a:rPr lang="en-US" sz="700" i="1" kern="1200"/>
            <a:t>Rutgers Bootcamps</a:t>
          </a:r>
          <a:r>
            <a:rPr lang="en-US" sz="700" kern="1200"/>
            <a:t>. Available at: https://bootcamp.rutgers.edu/blog/what-is-data-mining/#:~:text=History%20of%20Data%20Mining,-Did%20you%20know&amp;text=Through%20the%20Turing%20Universal%20Machine,what%20data%20mining%20is%20today. (Accessed: 30 November 2023). </a:t>
          </a:r>
        </a:p>
      </dsp:txBody>
      <dsp:txXfrm>
        <a:off x="13575" y="559025"/>
        <a:ext cx="10488450" cy="250926"/>
      </dsp:txXfrm>
    </dsp:sp>
    <dsp:sp modelId="{11B676E6-36B2-E34A-9B6B-0023A888D95F}">
      <dsp:nvSpPr>
        <dsp:cNvPr id="0" name=""/>
        <dsp:cNvSpPr/>
      </dsp:nvSpPr>
      <dsp:spPr>
        <a:xfrm>
          <a:off x="0" y="843686"/>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Exastax (2017) </a:t>
          </a:r>
          <a:r>
            <a:rPr lang="en-US" sz="700" i="1" kern="1200"/>
            <a:t>The history of Data Mining</a:t>
          </a:r>
          <a:r>
            <a:rPr lang="en-US" sz="700" kern="1200"/>
            <a:t>, </a:t>
          </a:r>
          <a:r>
            <a:rPr lang="en-US" sz="700" i="1" kern="1200"/>
            <a:t>Medium</a:t>
          </a:r>
          <a:r>
            <a:rPr lang="en-US" sz="700" kern="1200"/>
            <a:t>. Available at: https://medium.com/@exastax/the-history-of-data-mining-d2aeb0f587ce (Accessed: 30 November 2023). </a:t>
          </a:r>
        </a:p>
      </dsp:txBody>
      <dsp:txXfrm>
        <a:off x="13575" y="857261"/>
        <a:ext cx="10488450" cy="250926"/>
      </dsp:txXfrm>
    </dsp:sp>
    <dsp:sp modelId="{A0E4EE4D-062A-9347-AF53-01320721FD59}">
      <dsp:nvSpPr>
        <dsp:cNvPr id="0" name=""/>
        <dsp:cNvSpPr/>
      </dsp:nvSpPr>
      <dsp:spPr>
        <a:xfrm>
          <a:off x="0" y="1141922"/>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MonkeyLearn (2020) </a:t>
          </a:r>
          <a:r>
            <a:rPr lang="en-US" sz="700" i="1" kern="1200"/>
            <a:t>10 Best Data Mining Tools in 2022</a:t>
          </a:r>
          <a:r>
            <a:rPr lang="en-US" sz="700" kern="1200"/>
            <a:t>, </a:t>
          </a:r>
          <a:r>
            <a:rPr lang="en-US" sz="700" i="1" kern="1200"/>
            <a:t>MonkeyLearn Blog</a:t>
          </a:r>
          <a:r>
            <a:rPr lang="en-US" sz="700" kern="1200"/>
            <a:t>. Available at: https://monkeylearn.com/blog/data-mining-tools/ (Accessed: 05 December 2023). </a:t>
          </a:r>
        </a:p>
      </dsp:txBody>
      <dsp:txXfrm>
        <a:off x="13575" y="1155497"/>
        <a:ext cx="10488450" cy="250926"/>
      </dsp:txXfrm>
    </dsp:sp>
    <dsp:sp modelId="{E906773F-9186-144C-9E5F-5FF6B94ABB61}">
      <dsp:nvSpPr>
        <dsp:cNvPr id="0" name=""/>
        <dsp:cNvSpPr/>
      </dsp:nvSpPr>
      <dsp:spPr>
        <a:xfrm>
          <a:off x="0" y="1440158"/>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IBM (2021) </a:t>
          </a:r>
          <a:r>
            <a:rPr lang="en-US" sz="700" i="1" kern="1200"/>
            <a:t>What is text mining?</a:t>
          </a:r>
          <a:r>
            <a:rPr lang="en-US" sz="700" kern="1200"/>
            <a:t>, </a:t>
          </a:r>
          <a:r>
            <a:rPr lang="en-US" sz="700" i="1" kern="1200"/>
            <a:t>IBM</a:t>
          </a:r>
          <a:r>
            <a:rPr lang="en-US" sz="700" kern="1200"/>
            <a:t>. Available at: https://www.ibm.com/topics/text-mining (Accessed: 05 December 2023). </a:t>
          </a:r>
        </a:p>
      </dsp:txBody>
      <dsp:txXfrm>
        <a:off x="13575" y="1453733"/>
        <a:ext cx="10488450" cy="250926"/>
      </dsp:txXfrm>
    </dsp:sp>
    <dsp:sp modelId="{56A2B275-1F72-5843-B3DE-D5D77C0E6492}">
      <dsp:nvSpPr>
        <dsp:cNvPr id="0" name=""/>
        <dsp:cNvSpPr/>
      </dsp:nvSpPr>
      <dsp:spPr>
        <a:xfrm>
          <a:off x="0" y="1738394"/>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Xi’an University (2018) </a:t>
          </a:r>
          <a:r>
            <a:rPr lang="en-US" sz="700" i="1" kern="1200"/>
            <a:t>ITU Workshop on ‘economic and fiscal incentives to accelerate digital transformation of data and applications over telecommunication infrastructure’</a:t>
          </a:r>
          <a:r>
            <a:rPr lang="en-US" sz="700" kern="1200"/>
            <a:t>, </a:t>
          </a:r>
          <a:r>
            <a:rPr lang="en-US" sz="700" i="1" kern="1200"/>
            <a:t>ITU</a:t>
          </a:r>
          <a:r>
            <a:rPr lang="en-US" sz="700" kern="1200"/>
            <a:t>. Available at: https://www.itu.int/en/ITU-T/Workshops-and-Seminars/2022/1103/Pages/default.aspx (Accessed: 05 December 2023). </a:t>
          </a:r>
        </a:p>
      </dsp:txBody>
      <dsp:txXfrm>
        <a:off x="13575" y="1751969"/>
        <a:ext cx="10488450" cy="250926"/>
      </dsp:txXfrm>
    </dsp:sp>
    <dsp:sp modelId="{68FE2347-656D-A541-8E55-D770F29929BC}">
      <dsp:nvSpPr>
        <dsp:cNvPr id="0" name=""/>
        <dsp:cNvSpPr/>
      </dsp:nvSpPr>
      <dsp:spPr>
        <a:xfrm>
          <a:off x="0" y="2036630"/>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Valcheva, S. (2020) </a:t>
          </a:r>
          <a:r>
            <a:rPr lang="en-US" sz="700" i="1" kern="1200"/>
            <a:t>Text mining algorithms list: Text classification categorization clustering</a:t>
          </a:r>
          <a:r>
            <a:rPr lang="en-US" sz="700" kern="1200"/>
            <a:t>, </a:t>
          </a:r>
          <a:r>
            <a:rPr lang="en-US" sz="700" i="1" kern="1200"/>
            <a:t>Blog For Data-Driven Business</a:t>
          </a:r>
          <a:r>
            <a:rPr lang="en-US" sz="700" kern="1200"/>
            <a:t>. Available at: https://www.intellspot.com/text-mining-algorithms/ (Accessed: 05 December 2023). </a:t>
          </a:r>
        </a:p>
      </dsp:txBody>
      <dsp:txXfrm>
        <a:off x="13575" y="2050205"/>
        <a:ext cx="10488450" cy="250926"/>
      </dsp:txXfrm>
    </dsp:sp>
    <dsp:sp modelId="{B2E110CC-EAE6-2846-B5A9-EDF2310D48AB}">
      <dsp:nvSpPr>
        <dsp:cNvPr id="0" name=""/>
        <dsp:cNvSpPr/>
      </dsp:nvSpPr>
      <dsp:spPr>
        <a:xfrm>
          <a:off x="0" y="2334867"/>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GeeksforGeeks (2023) </a:t>
          </a:r>
          <a:r>
            <a:rPr lang="en-US" sz="700" i="1" kern="1200"/>
            <a:t>Naive Bayes classifiers</a:t>
          </a:r>
          <a:r>
            <a:rPr lang="en-US" sz="700" kern="1200"/>
            <a:t>, </a:t>
          </a:r>
          <a:r>
            <a:rPr lang="en-US" sz="700" i="1" kern="1200"/>
            <a:t>GeeksforGeeks</a:t>
          </a:r>
          <a:r>
            <a:rPr lang="en-US" sz="700" kern="1200"/>
            <a:t>. Available at: https://www.geeksforgeeks.org/naive-bayes-classifiers/ (Accessed: 05 December 2023). </a:t>
          </a:r>
        </a:p>
      </dsp:txBody>
      <dsp:txXfrm>
        <a:off x="13575" y="2348442"/>
        <a:ext cx="10488450" cy="250926"/>
      </dsp:txXfrm>
    </dsp:sp>
    <dsp:sp modelId="{AFA0A1DF-339D-6A40-A02C-E2FD08374E3A}">
      <dsp:nvSpPr>
        <dsp:cNvPr id="0" name=""/>
        <dsp:cNvSpPr/>
      </dsp:nvSpPr>
      <dsp:spPr>
        <a:xfrm>
          <a:off x="0" y="2633103"/>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Tyagi, N. (2022) </a:t>
          </a:r>
          <a:r>
            <a:rPr lang="en-US" sz="700" i="1" kern="1200"/>
            <a:t>7 text mining techniques: Analytics steps</a:t>
          </a:r>
          <a:r>
            <a:rPr lang="en-US" sz="700" kern="1200"/>
            <a:t>, </a:t>
          </a:r>
          <a:r>
            <a:rPr lang="en-US" sz="700" i="1" kern="1200"/>
            <a:t>7 Text Mining Techniques | Analytics Steps</a:t>
          </a:r>
          <a:r>
            <a:rPr lang="en-US" sz="700" kern="1200"/>
            <a:t>. Available at: https://www.analyticssteps.com/blogs/top-7-text-mining-techniques (Accessed: 05 December 2023). </a:t>
          </a:r>
        </a:p>
      </dsp:txBody>
      <dsp:txXfrm>
        <a:off x="13575" y="2646678"/>
        <a:ext cx="10488450" cy="250926"/>
      </dsp:txXfrm>
    </dsp:sp>
    <dsp:sp modelId="{81305393-CB38-5A4C-9A33-3A5F360DD86C}">
      <dsp:nvSpPr>
        <dsp:cNvPr id="0" name=""/>
        <dsp:cNvSpPr/>
      </dsp:nvSpPr>
      <dsp:spPr>
        <a:xfrm>
          <a:off x="0" y="2931339"/>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M. </a:t>
          </a:r>
          <a:r>
            <a:rPr lang="en-US" sz="700" kern="1200" dirty="0" err="1"/>
            <a:t>Vedanayaki</a:t>
          </a:r>
          <a:r>
            <a:rPr lang="en-US" sz="700" kern="1200" dirty="0"/>
            <a:t> (2014) </a:t>
          </a:r>
          <a:r>
            <a:rPr lang="en-US" sz="700" i="1" kern="1200" dirty="0"/>
            <a:t>Indian Journal of Science and Technology, Consequence of Cross Cultural ...</a:t>
          </a:r>
          <a:r>
            <a:rPr lang="en-US" sz="700" kern="1200" dirty="0"/>
            <a:t> Available at: https://sciresol.s3.us-east-2</a:t>
          </a:r>
          <a:r>
            <a:rPr lang="en-US" sz="700" kern="1200"/>
            <a:t>.amazonaws</a:t>
          </a:r>
          <a:r>
            <a:rPr lang="en-US" sz="700" kern="1200" dirty="0"/>
            <a:t>.com/IJST/Articles/2014/Issue-Supplementary-7/Article2.pdf (Accessed: 05 December 2023). </a:t>
          </a:r>
        </a:p>
      </dsp:txBody>
      <dsp:txXfrm>
        <a:off x="13575" y="2944914"/>
        <a:ext cx="10488450" cy="250926"/>
      </dsp:txXfrm>
    </dsp:sp>
    <dsp:sp modelId="{A31F6811-E71C-2744-98CB-D6CF358CDFFE}">
      <dsp:nvSpPr>
        <dsp:cNvPr id="0" name=""/>
        <dsp:cNvSpPr/>
      </dsp:nvSpPr>
      <dsp:spPr>
        <a:xfrm>
          <a:off x="0" y="3229575"/>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Kanti Kumar, P., Dutta, A. and Kumar, P. (2023) </a:t>
          </a:r>
          <a:r>
            <a:rPr lang="en-US" sz="700" i="1" kern="1200"/>
            <a:t>Application of graph mining algorithms for the analysis of web data</a:t>
          </a:r>
          <a:r>
            <a:rPr lang="en-US" sz="700" kern="1200"/>
            <a:t>, </a:t>
          </a:r>
          <a:r>
            <a:rPr lang="en-US" sz="700" i="1" kern="1200"/>
            <a:t>SSRN</a:t>
          </a:r>
          <a:r>
            <a:rPr lang="en-US" sz="700" kern="1200"/>
            <a:t>. Available at: https://papers.ssrn.com/sol3/papers.cfm?abstract_id=4365862#:~:text=The%20graph%20is%20used%20in,networks%2C%20social%20networks%2C%20etc. (Accessed: 23 December 2023). </a:t>
          </a:r>
        </a:p>
      </dsp:txBody>
      <dsp:txXfrm>
        <a:off x="13575" y="3243150"/>
        <a:ext cx="10488450" cy="250926"/>
      </dsp:txXfrm>
    </dsp:sp>
    <dsp:sp modelId="{736A2DB5-6A71-EA47-A985-DA8CFA2AFD3D}">
      <dsp:nvSpPr>
        <dsp:cNvPr id="0" name=""/>
        <dsp:cNvSpPr/>
      </dsp:nvSpPr>
      <dsp:spPr>
        <a:xfrm>
          <a:off x="0" y="3527811"/>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Tutorial - Network (2022) </a:t>
          </a:r>
          <a:r>
            <a:rPr lang="en-US" sz="700" i="1" kern="1200" dirty="0"/>
            <a:t>Tutorial#</a:t>
          </a:r>
          <a:r>
            <a:rPr lang="en-US" sz="700" kern="1200" dirty="0"/>
            <a:t>, </a:t>
          </a:r>
          <a:r>
            <a:rPr lang="en-US" sz="700" i="1" kern="1200" dirty="0"/>
            <a:t>Tutorial - </a:t>
          </a:r>
          <a:r>
            <a:rPr lang="en-US" sz="700" i="1" kern="1200" dirty="0" err="1"/>
            <a:t>NetworkX</a:t>
          </a:r>
          <a:r>
            <a:rPr lang="en-US" sz="700" i="1" kern="1200" dirty="0"/>
            <a:t> 3.2.1 documentation</a:t>
          </a:r>
          <a:r>
            <a:rPr lang="en-US" sz="700" kern="1200" dirty="0"/>
            <a:t>. Available at: https://</a:t>
          </a:r>
          <a:r>
            <a:rPr lang="en-US" sz="700" kern="1200" dirty="0" err="1"/>
            <a:t>networkx.org</a:t>
          </a:r>
          <a:r>
            <a:rPr lang="en-US" sz="700" kern="1200" dirty="0"/>
            <a:t>/documentation/stable/</a:t>
          </a:r>
          <a:r>
            <a:rPr lang="en-US" sz="700" kern="1200" dirty="0" err="1"/>
            <a:t>tutorial.html</a:t>
          </a:r>
          <a:r>
            <a:rPr lang="en-US" sz="700" kern="1200" dirty="0"/>
            <a:t> (Accessed: 23 December 2023). </a:t>
          </a:r>
        </a:p>
      </dsp:txBody>
      <dsp:txXfrm>
        <a:off x="13575" y="3541386"/>
        <a:ext cx="10488450" cy="250926"/>
      </dsp:txXfrm>
    </dsp:sp>
    <dsp:sp modelId="{67D944E3-BA49-FC4D-90FC-B5E0105D8507}">
      <dsp:nvSpPr>
        <dsp:cNvPr id="0" name=""/>
        <dsp:cNvSpPr/>
      </dsp:nvSpPr>
      <dsp:spPr>
        <a:xfrm>
          <a:off x="0" y="3826047"/>
          <a:ext cx="10515600" cy="278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a:t>Katana Graph (2022) </a:t>
          </a:r>
          <a:r>
            <a:rPr lang="en-US" sz="700" i="1" kern="1200"/>
            <a:t>The language of graph: Graph Mining</a:t>
          </a:r>
          <a:r>
            <a:rPr lang="en-US" sz="700" kern="1200"/>
            <a:t>, </a:t>
          </a:r>
          <a:r>
            <a:rPr lang="en-US" sz="700" i="1" kern="1200"/>
            <a:t>Smart data insights</a:t>
          </a:r>
          <a:r>
            <a:rPr lang="en-US" sz="700" kern="1200"/>
            <a:t>. Available at: https://blog.katanagraph.com/the-language-of-graph-graph-mining (Accessed: 23 December 2023). </a:t>
          </a:r>
        </a:p>
      </dsp:txBody>
      <dsp:txXfrm>
        <a:off x="13575" y="3839622"/>
        <a:ext cx="10488450" cy="25092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2747C-AC02-084D-8DE0-3A24E8CD0778}">
      <dsp:nvSpPr>
        <dsp:cNvPr id="0" name=""/>
        <dsp:cNvSpPr/>
      </dsp:nvSpPr>
      <dsp:spPr>
        <a:xfrm>
          <a:off x="0" y="88197"/>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MonkeyLearn Blog (2019) </a:t>
          </a:r>
          <a:r>
            <a:rPr lang="en-US" sz="900" i="1" kern="1200"/>
            <a:t>Understanding TF-ID: A simple introduction</a:t>
          </a:r>
          <a:r>
            <a:rPr lang="en-US" sz="900" kern="1200"/>
            <a:t>, </a:t>
          </a:r>
          <a:r>
            <a:rPr lang="en-US" sz="900" i="1" kern="1200"/>
            <a:t>MonkeyLearn Blog</a:t>
          </a:r>
          <a:r>
            <a:rPr lang="en-US" sz="900" kern="1200"/>
            <a:t>. Available at: https://monkeylearn.com/blog/what-is-tf-idf/ (Accessed: 23 December 2023). </a:t>
          </a:r>
        </a:p>
      </dsp:txBody>
      <dsp:txXfrm>
        <a:off x="24368" y="112565"/>
        <a:ext cx="10466864" cy="450451"/>
      </dsp:txXfrm>
    </dsp:sp>
    <dsp:sp modelId="{00AC0D71-6629-5C4F-A54F-ABF5F51F4674}">
      <dsp:nvSpPr>
        <dsp:cNvPr id="0" name=""/>
        <dsp:cNvSpPr/>
      </dsp:nvSpPr>
      <dsp:spPr>
        <a:xfrm>
          <a:off x="0" y="613305"/>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Author: Fatih Karabiber Ph.D. in Computer Engineering </a:t>
          </a:r>
          <a:r>
            <a:rPr lang="en-US" sz="900" i="1" kern="1200"/>
            <a:t>et al.</a:t>
          </a:r>
          <a:r>
            <a:rPr lang="en-US" sz="900" kern="1200"/>
            <a:t> (2017) </a:t>
          </a:r>
          <a:r>
            <a:rPr lang="en-US" sz="900" i="1" kern="1200"/>
            <a:t>TF-idf - term frequency-inverse document frequency</a:t>
          </a:r>
          <a:r>
            <a:rPr lang="en-US" sz="900" kern="1200"/>
            <a:t>, </a:t>
          </a:r>
          <a:r>
            <a:rPr lang="en-US" sz="900" i="1" kern="1200"/>
            <a:t>Learn Data Science - Tutorials, Books, Courses, and More</a:t>
          </a:r>
          <a:r>
            <a:rPr lang="en-US" sz="900" kern="1200"/>
            <a:t>. Available at: https://www.learndatasci.com/glossary/tf-idf-term-frequency-inverse-document-frequency/#:~:text=Using%20scikit%2Dlearn-,What%20is%20TF%2DIDF%3F,%2C%20relative%20to%20a%20corpus). (Accessed: 23 December 2023). </a:t>
          </a:r>
        </a:p>
      </dsp:txBody>
      <dsp:txXfrm>
        <a:off x="24368" y="637673"/>
        <a:ext cx="10466864" cy="450451"/>
      </dsp:txXfrm>
    </dsp:sp>
    <dsp:sp modelId="{F18BE846-E285-A44F-BD1B-2967D710606C}">
      <dsp:nvSpPr>
        <dsp:cNvPr id="0" name=""/>
        <dsp:cNvSpPr/>
      </dsp:nvSpPr>
      <dsp:spPr>
        <a:xfrm>
          <a:off x="0" y="1138413"/>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PPT (2018) </a:t>
          </a:r>
          <a:r>
            <a:rPr lang="en-US" sz="900" i="1" kern="1200"/>
            <a:t>Data Mining Approaches and methods</a:t>
          </a:r>
          <a:r>
            <a:rPr lang="en-US" sz="900" kern="1200"/>
            <a:t>, </a:t>
          </a:r>
          <a:r>
            <a:rPr lang="en-US" sz="900" i="1" kern="1200"/>
            <a:t>PPT</a:t>
          </a:r>
          <a:r>
            <a:rPr lang="en-US" sz="900" kern="1200"/>
            <a:t>. Available at: https://www.slideshare.net/sonangrai/data-mining-approaches-and-methods-108692929 (Accessed: 23 December 2023). </a:t>
          </a:r>
        </a:p>
      </dsp:txBody>
      <dsp:txXfrm>
        <a:off x="24368" y="1162781"/>
        <a:ext cx="10466864" cy="450451"/>
      </dsp:txXfrm>
    </dsp:sp>
    <dsp:sp modelId="{013B4D65-8577-B049-B7C4-AA9479CE1697}">
      <dsp:nvSpPr>
        <dsp:cNvPr id="0" name=""/>
        <dsp:cNvSpPr/>
      </dsp:nvSpPr>
      <dsp:spPr>
        <a:xfrm>
          <a:off x="0" y="1663521"/>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Simplilearn (2023) </a:t>
          </a:r>
          <a:r>
            <a:rPr lang="en-US" sz="900" i="1" kern="1200"/>
            <a:t>Types of data mining techniques: Simplilearn</a:t>
          </a:r>
          <a:r>
            <a:rPr lang="en-US" sz="900" kern="1200"/>
            <a:t>, </a:t>
          </a:r>
          <a:r>
            <a:rPr lang="en-US" sz="900" i="1" kern="1200"/>
            <a:t>Simplilearn.com</a:t>
          </a:r>
          <a:r>
            <a:rPr lang="en-US" sz="900" kern="1200"/>
            <a:t>. Available at: https://www.simplilearn.com/types-of-data-mining-techniques-article (Accessed: 23 December 2023). </a:t>
          </a:r>
        </a:p>
      </dsp:txBody>
      <dsp:txXfrm>
        <a:off x="24368" y="1687889"/>
        <a:ext cx="10466864" cy="450451"/>
      </dsp:txXfrm>
    </dsp:sp>
    <dsp:sp modelId="{E3175848-8FC3-264B-B06D-B3519C356F55}">
      <dsp:nvSpPr>
        <dsp:cNvPr id="0" name=""/>
        <dsp:cNvSpPr/>
      </dsp:nvSpPr>
      <dsp:spPr>
        <a:xfrm>
          <a:off x="0" y="2188629"/>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Vyas, K. (2023) </a:t>
          </a:r>
          <a:r>
            <a:rPr lang="en-US" sz="900" i="1" kern="1200"/>
            <a:t>Data Mining: 6 essential techniques</a:t>
          </a:r>
          <a:r>
            <a:rPr lang="en-US" sz="900" kern="1200"/>
            <a:t>, </a:t>
          </a:r>
          <a:r>
            <a:rPr lang="en-US" sz="900" i="1" kern="1200"/>
            <a:t>Datamation</a:t>
          </a:r>
          <a:r>
            <a:rPr lang="en-US" sz="900" kern="1200"/>
            <a:t>. Available at: https://www.datamation.com/big-data/data-mining-techniques/ (Accessed: 23 December 2023).</a:t>
          </a:r>
        </a:p>
      </dsp:txBody>
      <dsp:txXfrm>
        <a:off x="24368" y="2212997"/>
        <a:ext cx="10466864" cy="450451"/>
      </dsp:txXfrm>
    </dsp:sp>
    <dsp:sp modelId="{94E70153-298B-044A-A453-B9CC3733E988}">
      <dsp:nvSpPr>
        <dsp:cNvPr id="0" name=""/>
        <dsp:cNvSpPr/>
      </dsp:nvSpPr>
      <dsp:spPr>
        <a:xfrm>
          <a:off x="0" y="2713736"/>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err="1"/>
            <a:t>upGrad</a:t>
          </a:r>
          <a:r>
            <a:rPr lang="en-US" sz="900" kern="1200" dirty="0"/>
            <a:t> blog (2018) </a:t>
          </a:r>
          <a:r>
            <a:rPr lang="en-US" sz="900" i="1" kern="1200" dirty="0"/>
            <a:t>Top 10 most common data mining algorithms you should know</a:t>
          </a:r>
          <a:r>
            <a:rPr lang="en-US" sz="900" kern="1200" dirty="0"/>
            <a:t>, </a:t>
          </a:r>
          <a:r>
            <a:rPr lang="en-US" sz="900" i="1" kern="1200" dirty="0" err="1"/>
            <a:t>upGrad</a:t>
          </a:r>
          <a:r>
            <a:rPr lang="en-US" sz="900" i="1" kern="1200" dirty="0"/>
            <a:t> blog</a:t>
          </a:r>
          <a:r>
            <a:rPr lang="en-US" sz="900" kern="1200" dirty="0"/>
            <a:t>. Available at: https://</a:t>
          </a:r>
          <a:r>
            <a:rPr lang="en-US" sz="900" kern="1200" dirty="0" err="1"/>
            <a:t>www.upgrad.com</a:t>
          </a:r>
          <a:r>
            <a:rPr lang="en-US" sz="900" kern="1200" dirty="0"/>
            <a:t>/blog/common-data-mining-algorithms/ (Accessed: 23 December 2023). </a:t>
          </a:r>
        </a:p>
      </dsp:txBody>
      <dsp:txXfrm>
        <a:off x="24368" y="2738104"/>
        <a:ext cx="10466864" cy="450451"/>
      </dsp:txXfrm>
    </dsp:sp>
    <dsp:sp modelId="{23CAB01F-DB8E-1640-AACD-DF24FAE0DA28}">
      <dsp:nvSpPr>
        <dsp:cNvPr id="0" name=""/>
        <dsp:cNvSpPr/>
      </dsp:nvSpPr>
      <dsp:spPr>
        <a:xfrm>
          <a:off x="0" y="3238844"/>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Stedman, C. and Hughes, A. (2021) </a:t>
          </a:r>
          <a:r>
            <a:rPr lang="en-US" sz="900" i="1" kern="1200" dirty="0"/>
            <a:t>What is data mining?</a:t>
          </a:r>
          <a:r>
            <a:rPr lang="en-US" sz="900" kern="1200" dirty="0"/>
            <a:t>, </a:t>
          </a:r>
          <a:r>
            <a:rPr lang="en-US" sz="900" i="1" kern="1200" dirty="0"/>
            <a:t>Business Analytics</a:t>
          </a:r>
          <a:r>
            <a:rPr lang="en-US" sz="900" kern="1200" dirty="0"/>
            <a:t>. Available at: https://</a:t>
          </a:r>
          <a:r>
            <a:rPr lang="en-US" sz="900" kern="1200" dirty="0" err="1"/>
            <a:t>www.techtarget.com</a:t>
          </a:r>
          <a:r>
            <a:rPr lang="en-US" sz="900" kern="1200" dirty="0"/>
            <a:t>/</a:t>
          </a:r>
          <a:r>
            <a:rPr lang="en-US" sz="900" kern="1200" dirty="0" err="1"/>
            <a:t>searchbusinessanalytics</a:t>
          </a:r>
          <a:r>
            <a:rPr lang="en-US" sz="900" kern="1200" dirty="0"/>
            <a:t>/definition/data-mining#:~:text=Data%20mining%20is%20the%20process,make%20more%2Dinformed%20business%20decisions. (Accessed: 23 December 2023). </a:t>
          </a:r>
        </a:p>
      </dsp:txBody>
      <dsp:txXfrm>
        <a:off x="24368" y="3263212"/>
        <a:ext cx="10466864" cy="450451"/>
      </dsp:txXfrm>
    </dsp:sp>
    <dsp:sp modelId="{B0C155D1-601C-8948-B110-515E18984812}">
      <dsp:nvSpPr>
        <dsp:cNvPr id="0" name=""/>
        <dsp:cNvSpPr/>
      </dsp:nvSpPr>
      <dsp:spPr>
        <a:xfrm>
          <a:off x="0" y="3763952"/>
          <a:ext cx="10515600" cy="4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Center, H.M.N.R. </a:t>
          </a:r>
          <a:r>
            <a:rPr lang="en-US" sz="900" i="1" kern="1200"/>
            <a:t>et al.</a:t>
          </a:r>
          <a:r>
            <a:rPr lang="en-US" sz="900" kern="1200"/>
            <a:t> (2000) </a:t>
          </a:r>
          <a:r>
            <a:rPr lang="en-US" sz="900" i="1" kern="1200"/>
            <a:t>Theoretical frameworks for Data Mining</a:t>
          </a:r>
          <a:r>
            <a:rPr lang="en-US" sz="900" kern="1200"/>
            <a:t>, </a:t>
          </a:r>
          <a:r>
            <a:rPr lang="en-US" sz="900" i="1" kern="1200"/>
            <a:t>ACM SIGKDD Explorations Newsletter</a:t>
          </a:r>
          <a:r>
            <a:rPr lang="en-US" sz="900" kern="1200"/>
            <a:t>. Available at: https://dl.acm.org/doi/10.1145/846183.846191 (Accessed: 23 December 2023). </a:t>
          </a:r>
        </a:p>
      </dsp:txBody>
      <dsp:txXfrm>
        <a:off x="24368" y="3788320"/>
        <a:ext cx="10466864" cy="450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80285-4FDC-4262-A54A-CB625AE06DF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CB61B-F3B5-47D3-9F1F-1A5E0C1CCE5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105A5-5F23-484B-AFF1-D58C0202F40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a:t>1- Knowledge Discovery in Databases (KDD) 1989: </a:t>
          </a:r>
          <a:r>
            <a:rPr lang="en-US" sz="1800" kern="1200"/>
            <a:t>it was the first time that data mining has been studied as a separate subject, and in that time KDD was the whole process and data mining is a part of this process.</a:t>
          </a:r>
        </a:p>
      </dsp:txBody>
      <dsp:txXfrm>
        <a:off x="1435590" y="531"/>
        <a:ext cx="9080009" cy="1242935"/>
      </dsp:txXfrm>
    </dsp:sp>
    <dsp:sp modelId="{703076F5-4929-4B9D-87C0-FAD54166D41E}">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8CFA6-A14E-4F2A-908B-AB52761FC6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448DF-C97D-4F70-8EA2-525616375D1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a:t>2- Support Vector Machines (SVM) 1992: </a:t>
          </a:r>
          <a:r>
            <a:rPr lang="en-US" sz="1800" kern="1200"/>
            <a:t>It has the ability to handle complicated data sets greatly improving the concept of data analysis also SVMs are an essential tool in data mining, supporting tasks related to regression and classification in the general KDD process.</a:t>
          </a:r>
        </a:p>
      </dsp:txBody>
      <dsp:txXfrm>
        <a:off x="1435590" y="1554201"/>
        <a:ext cx="9080009" cy="1242935"/>
      </dsp:txXfrm>
    </dsp:sp>
    <dsp:sp modelId="{A4BC95ED-10D7-4344-AA4C-8C974E3E2D46}">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95B34-E984-451E-93F9-BDA3B470C5E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0FF18-59AB-40E6-8A4D-31432A8E44F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b="1" kern="1200"/>
            <a:t>3- Moneyball Revolution Book 2003: </a:t>
          </a:r>
          <a:r>
            <a:rPr lang="en-US" sz="1800" kern="1200"/>
            <a:t>showed how data mining may be used in baseball team leadership.</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029E2-4286-403F-B34C-E057F66E8C78}">
      <dsp:nvSpPr>
        <dsp:cNvPr id="0" name=""/>
        <dsp:cNvSpPr/>
      </dsp:nvSpPr>
      <dsp:spPr>
        <a:xfrm>
          <a:off x="0" y="2496"/>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E6C46-9219-4DA4-B479-B6A0A36C9D8D}">
      <dsp:nvSpPr>
        <dsp:cNvPr id="0" name=""/>
        <dsp:cNvSpPr/>
      </dsp:nvSpPr>
      <dsp:spPr>
        <a:xfrm>
          <a:off x="141420" y="107685"/>
          <a:ext cx="257379" cy="25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B7A8D-925E-4C4E-A94F-DE018AEAF662}">
      <dsp:nvSpPr>
        <dsp:cNvPr id="0" name=""/>
        <dsp:cNvSpPr/>
      </dsp:nvSpPr>
      <dsp:spPr>
        <a:xfrm>
          <a:off x="540220" y="2496"/>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2010 : </a:t>
          </a:r>
          <a:r>
            <a:rPr lang="en-US" sz="1400" kern="1200" dirty="0"/>
            <a:t>The concept of Big Data became the center of data mining in 2010, and showing the potential and difficulties involved with analyzing large datasets.</a:t>
          </a:r>
        </a:p>
      </dsp:txBody>
      <dsp:txXfrm>
        <a:off x="540220" y="2496"/>
        <a:ext cx="9950973" cy="511334"/>
      </dsp:txXfrm>
    </dsp:sp>
    <dsp:sp modelId="{F08676FF-02DE-C044-A6B9-0DB08CAFE4FB}">
      <dsp:nvSpPr>
        <dsp:cNvPr id="0" name=""/>
        <dsp:cNvSpPr/>
      </dsp:nvSpPr>
      <dsp:spPr>
        <a:xfrm>
          <a:off x="0" y="641664"/>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54610-FFF9-8D4B-B386-C457C271A605}">
      <dsp:nvSpPr>
        <dsp:cNvPr id="0" name=""/>
        <dsp:cNvSpPr/>
      </dsp:nvSpPr>
      <dsp:spPr>
        <a:xfrm>
          <a:off x="141420" y="746853"/>
          <a:ext cx="257379" cy="2571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3AA36-71CA-384D-9B25-4CE0B41321D9}">
      <dsp:nvSpPr>
        <dsp:cNvPr id="0" name=""/>
        <dsp:cNvSpPr/>
      </dsp:nvSpPr>
      <dsp:spPr>
        <a:xfrm>
          <a:off x="540220" y="641664"/>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2011 – 2012: </a:t>
          </a:r>
          <a:r>
            <a:rPr lang="en-US" sz="1400" b="0" kern="1200" dirty="0"/>
            <a:t>Distributed processing and storage have gained popularity due to tools like Apache Hadoop and its ecosystem.</a:t>
          </a:r>
        </a:p>
      </dsp:txBody>
      <dsp:txXfrm>
        <a:off x="540220" y="641664"/>
        <a:ext cx="9950973" cy="511334"/>
      </dsp:txXfrm>
    </dsp:sp>
    <dsp:sp modelId="{BBB3B339-7D4C-7748-BD3B-E2A4A5CBA2AF}">
      <dsp:nvSpPr>
        <dsp:cNvPr id="0" name=""/>
        <dsp:cNvSpPr/>
      </dsp:nvSpPr>
      <dsp:spPr>
        <a:xfrm>
          <a:off x="0" y="1280833"/>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C553A-9A0A-F140-90F7-B4239DC536D0}">
      <dsp:nvSpPr>
        <dsp:cNvPr id="0" name=""/>
        <dsp:cNvSpPr/>
      </dsp:nvSpPr>
      <dsp:spPr>
        <a:xfrm>
          <a:off x="141420" y="1386021"/>
          <a:ext cx="257379" cy="2571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870E1-7607-0343-9B05-7A08E797BA29}">
      <dsp:nvSpPr>
        <dsp:cNvPr id="0" name=""/>
        <dsp:cNvSpPr/>
      </dsp:nvSpPr>
      <dsp:spPr>
        <a:xfrm>
          <a:off x="540220" y="1280833"/>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rtl="0">
            <a:lnSpc>
              <a:spcPct val="100000"/>
            </a:lnSpc>
            <a:spcBef>
              <a:spcPct val="0"/>
            </a:spcBef>
            <a:spcAft>
              <a:spcPct val="35000"/>
            </a:spcAft>
            <a:buNone/>
          </a:pPr>
          <a:r>
            <a:rPr lang="en-US" sz="1400" b="1" kern="1200" dirty="0"/>
            <a:t>2013 – 2014: </a:t>
          </a:r>
          <a:r>
            <a:rPr lang="en-US" sz="1400" b="0" kern="1200" dirty="0"/>
            <a:t>The release of Apache Spark, which provides quicker processing and more dynamic data analysis capabilities, marked a further advancement in big data technology.</a:t>
          </a:r>
        </a:p>
      </dsp:txBody>
      <dsp:txXfrm>
        <a:off x="540220" y="1280833"/>
        <a:ext cx="9950973" cy="511334"/>
      </dsp:txXfrm>
    </dsp:sp>
    <dsp:sp modelId="{172951D3-8CC2-43F7-9E9B-7862235A1214}">
      <dsp:nvSpPr>
        <dsp:cNvPr id="0" name=""/>
        <dsp:cNvSpPr/>
      </dsp:nvSpPr>
      <dsp:spPr>
        <a:xfrm>
          <a:off x="0" y="1920001"/>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F93DD-1BB3-4354-8357-47F0C38341C7}">
      <dsp:nvSpPr>
        <dsp:cNvPr id="0" name=""/>
        <dsp:cNvSpPr/>
      </dsp:nvSpPr>
      <dsp:spPr>
        <a:xfrm>
          <a:off x="141420" y="2025190"/>
          <a:ext cx="257379" cy="25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C8169-3DB0-4B91-86ED-A0FF36205867}">
      <dsp:nvSpPr>
        <dsp:cNvPr id="0" name=""/>
        <dsp:cNvSpPr/>
      </dsp:nvSpPr>
      <dsp:spPr>
        <a:xfrm>
          <a:off x="540220" y="1920001"/>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2015: </a:t>
          </a:r>
          <a:r>
            <a:rPr lang="en-US" sz="1400" kern="1200" dirty="0"/>
            <a:t>DJ Patil was chosen as the United States' first Chief Data Scientist in 2015, a step that emphasized the significance of data science on a national level. There have been more and more practical applications for machine learning, particularly deep learning. </a:t>
          </a:r>
        </a:p>
      </dsp:txBody>
      <dsp:txXfrm>
        <a:off x="540220" y="1920001"/>
        <a:ext cx="9950973" cy="511334"/>
      </dsp:txXfrm>
    </dsp:sp>
    <dsp:sp modelId="{D4BD0848-E026-4233-8720-4D176FB525FF}">
      <dsp:nvSpPr>
        <dsp:cNvPr id="0" name=""/>
        <dsp:cNvSpPr/>
      </dsp:nvSpPr>
      <dsp:spPr>
        <a:xfrm>
          <a:off x="0" y="2559170"/>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03D85-97AC-4A96-97BB-A0108CCE84E0}">
      <dsp:nvSpPr>
        <dsp:cNvPr id="0" name=""/>
        <dsp:cNvSpPr/>
      </dsp:nvSpPr>
      <dsp:spPr>
        <a:xfrm>
          <a:off x="141420" y="2664358"/>
          <a:ext cx="257379" cy="25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86950-D4F9-47A3-A7E9-0D4B1740B9D0}">
      <dsp:nvSpPr>
        <dsp:cNvPr id="0" name=""/>
        <dsp:cNvSpPr/>
      </dsp:nvSpPr>
      <dsp:spPr>
        <a:xfrm>
          <a:off x="540220" y="2559170"/>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2016: </a:t>
          </a:r>
          <a:r>
            <a:rPr lang="en-US" sz="1400" kern="1200" dirty="0"/>
            <a:t>Artificial Intelligence (AI) and Big Data started merging together more and more.</a:t>
          </a:r>
        </a:p>
      </dsp:txBody>
      <dsp:txXfrm>
        <a:off x="540220" y="2559170"/>
        <a:ext cx="9950973" cy="511334"/>
      </dsp:txXfrm>
    </dsp:sp>
    <dsp:sp modelId="{63C62B28-3680-4637-9F5D-49B69BB1549F}">
      <dsp:nvSpPr>
        <dsp:cNvPr id="0" name=""/>
        <dsp:cNvSpPr/>
      </dsp:nvSpPr>
      <dsp:spPr>
        <a:xfrm>
          <a:off x="0" y="3198338"/>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907C2-4FEA-4846-BF73-D7BCF26507FB}">
      <dsp:nvSpPr>
        <dsp:cNvPr id="0" name=""/>
        <dsp:cNvSpPr/>
      </dsp:nvSpPr>
      <dsp:spPr>
        <a:xfrm>
          <a:off x="141420" y="3303527"/>
          <a:ext cx="257379" cy="25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A7CD6-CE55-4A6D-975D-448C48802F13}">
      <dsp:nvSpPr>
        <dsp:cNvPr id="0" name=""/>
        <dsp:cNvSpPr/>
      </dsp:nvSpPr>
      <dsp:spPr>
        <a:xfrm>
          <a:off x="540220" y="3198338"/>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2018:</a:t>
          </a:r>
          <a:r>
            <a:rPr lang="en-US" sz="1400" b="1" kern="1200" baseline="0" dirty="0"/>
            <a:t> </a:t>
          </a:r>
          <a:r>
            <a:rPr lang="en-US" sz="1400" b="0" kern="1200" baseline="0" dirty="0"/>
            <a:t>signified a change in emphasis towards ethical issues, data protection regulations (such as GDPR), and the proper application of artificial intelligence.</a:t>
          </a:r>
          <a:endParaRPr lang="en-US" sz="1400" b="0" kern="1200" dirty="0"/>
        </a:p>
      </dsp:txBody>
      <dsp:txXfrm>
        <a:off x="540220" y="3198338"/>
        <a:ext cx="9950973" cy="511334"/>
      </dsp:txXfrm>
    </dsp:sp>
    <dsp:sp modelId="{74388554-7FF0-4D7C-9CA6-E820E8887F05}">
      <dsp:nvSpPr>
        <dsp:cNvPr id="0" name=""/>
        <dsp:cNvSpPr/>
      </dsp:nvSpPr>
      <dsp:spPr>
        <a:xfrm>
          <a:off x="0" y="3837507"/>
          <a:ext cx="10515600" cy="4675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D9A75-C452-44E6-80A9-0AEC7D3EF3AF}">
      <dsp:nvSpPr>
        <dsp:cNvPr id="0" name=""/>
        <dsp:cNvSpPr/>
      </dsp:nvSpPr>
      <dsp:spPr>
        <a:xfrm>
          <a:off x="141420" y="3942695"/>
          <a:ext cx="257379" cy="25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437F6-544F-4BE6-8482-35BE71BBD50C}">
      <dsp:nvSpPr>
        <dsp:cNvPr id="0" name=""/>
        <dsp:cNvSpPr/>
      </dsp:nvSpPr>
      <dsp:spPr>
        <a:xfrm>
          <a:off x="540220" y="3837507"/>
          <a:ext cx="9950973" cy="51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16" tIns="54116" rIns="54116" bIns="54116" numCol="1" spcCol="1270" anchor="ctr" anchorCtr="0">
          <a:noAutofit/>
        </a:bodyPr>
        <a:lstStyle/>
        <a:p>
          <a:pPr marL="0" lvl="0" indent="0" algn="l" defTabSz="622300">
            <a:lnSpc>
              <a:spcPct val="100000"/>
            </a:lnSpc>
            <a:spcBef>
              <a:spcPct val="0"/>
            </a:spcBef>
            <a:spcAft>
              <a:spcPct val="35000"/>
            </a:spcAft>
            <a:buNone/>
          </a:pPr>
          <a:r>
            <a:rPr lang="en-US" sz="1400" b="1" kern="1200" dirty="0"/>
            <a:t>2019:</a:t>
          </a:r>
          <a:r>
            <a:rPr lang="en-US" sz="1400" b="1" kern="1200" baseline="0" dirty="0"/>
            <a:t> </a:t>
          </a:r>
          <a:r>
            <a:rPr lang="en-US" sz="1400" b="0" kern="1200" baseline="0" dirty="0"/>
            <a:t>The growing amount of immediate information was made easier by the emergence of IoT devices.</a:t>
          </a:r>
          <a:endParaRPr lang="en-US" sz="1400" b="0" kern="1200" dirty="0"/>
        </a:p>
      </dsp:txBody>
      <dsp:txXfrm>
        <a:off x="540220" y="3837507"/>
        <a:ext cx="9950973" cy="5113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EBD23-08FA-4E38-9B85-B17BD406029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97565-A957-45F5-ABC6-BD9E1F768EA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AD3A7-2833-42D9-9EB9-AC1BFC12CAD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2020: </a:t>
          </a:r>
          <a:r>
            <a:rPr lang="en-US" sz="1500" kern="1200"/>
            <a:t>Cloud computing giants like AWS, Google Cloud, and Azure came to popularity by providing scalable options for analytics, processing, and data storage. </a:t>
          </a:r>
        </a:p>
      </dsp:txBody>
      <dsp:txXfrm>
        <a:off x="1057183" y="1805"/>
        <a:ext cx="9458416" cy="915310"/>
      </dsp:txXfrm>
    </dsp:sp>
    <dsp:sp modelId="{573F6287-A96E-41E2-917A-0552C67FF1C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9221D-BA8D-45A2-B359-B26F5154C41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C677D-1EC1-4C1F-821A-A74AA5A6CA6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2021: </a:t>
          </a:r>
          <a:r>
            <a:rPr lang="en-US" sz="1500" kern="1200"/>
            <a:t>Platforms and groups have developed to become more approachable, with the goal of enabling people who are not experts to employ data analytics. The focus was on visualization tools, self-service analytics, and reducing big data jobs into simpler activities.</a:t>
          </a:r>
        </a:p>
      </dsp:txBody>
      <dsp:txXfrm>
        <a:off x="1057183" y="1145944"/>
        <a:ext cx="9458416" cy="915310"/>
      </dsp:txXfrm>
    </dsp:sp>
    <dsp:sp modelId="{8AA3B38D-286D-4842-BB7B-EC3A9125FBC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5C22A-4C24-4CCC-BF35-211FF89F61C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9F9011-5D7D-416F-962D-C375134F456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Now: </a:t>
          </a:r>
          <a:r>
            <a:rPr lang="en-US" sz="1500" kern="1200"/>
            <a:t>Automation and predicts that are more accurate are being made possible by ongoing advancements in AI and machine learning algorithms. </a:t>
          </a:r>
        </a:p>
      </dsp:txBody>
      <dsp:txXfrm>
        <a:off x="1057183" y="2290082"/>
        <a:ext cx="9458416" cy="915310"/>
      </dsp:txXfrm>
    </dsp:sp>
    <dsp:sp modelId="{88A9F2BA-45AF-46A4-A1A2-4FD4DB96AE57}">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6FBAE-0FF1-418B-9BD1-F5051CA783E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185E7-15BC-41FA-B064-F16247B67A5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Now: </a:t>
          </a:r>
          <a:r>
            <a:rPr lang="en-US" sz="1500" kern="1200"/>
            <a:t>Edge computing is becoming more crucial as the Internet of Things expands because it can process data closer to its source, resulting in quicker insights and actions.</a:t>
          </a:r>
        </a:p>
      </dsp:txBody>
      <dsp:txXfrm>
        <a:off x="1057183" y="3434221"/>
        <a:ext cx="9458416" cy="915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12D4F-ED97-4192-BD9D-8903311D85B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49A64-F222-4585-B250-4AFAAB8E427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49C02-6A26-49E3-990D-806D5482801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Data Collection and Preparation: </a:t>
          </a:r>
          <a:r>
            <a:rPr lang="en-US" sz="2200" i="0" kern="1200"/>
            <a:t>Reliable and relevant information are essential for accurate analysis.</a:t>
          </a:r>
          <a:endParaRPr lang="en-US" sz="2200" kern="1200"/>
        </a:p>
      </dsp:txBody>
      <dsp:txXfrm>
        <a:off x="1057183" y="1805"/>
        <a:ext cx="9458416" cy="915310"/>
      </dsp:txXfrm>
    </dsp:sp>
    <dsp:sp modelId="{0FE63B77-9687-498B-A0FF-42574460EBF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242DE-95E3-4DD3-B185-7BECFC3FB97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DC7C4-6080-4359-9075-0DF9E396AEE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Data Exploration and Transformation: </a:t>
          </a:r>
          <a:r>
            <a:rPr lang="en-US" sz="2200" i="0" kern="1200"/>
            <a:t>It's critical for understanding the basic elements of the data.</a:t>
          </a:r>
          <a:endParaRPr lang="en-US" sz="2200" kern="1200"/>
        </a:p>
      </dsp:txBody>
      <dsp:txXfrm>
        <a:off x="1057183" y="1145944"/>
        <a:ext cx="9458416" cy="915310"/>
      </dsp:txXfrm>
    </dsp:sp>
    <dsp:sp modelId="{4635216C-55BD-41CF-AB15-F4A4C4FB4F8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35512-9D7E-4360-A0B7-6A11344AC6E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314AD-11A6-4C67-AE25-967259CE4BB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Pattern Discovery: </a:t>
          </a:r>
          <a:r>
            <a:rPr lang="en-US" sz="2200" i="0" kern="1200"/>
            <a:t>Finding patterns that are not immediately apparent is the core of data mining.</a:t>
          </a:r>
          <a:endParaRPr lang="en-US" sz="2200" kern="1200"/>
        </a:p>
      </dsp:txBody>
      <dsp:txXfrm>
        <a:off x="1057183" y="2290082"/>
        <a:ext cx="9458416" cy="915310"/>
      </dsp:txXfrm>
    </dsp:sp>
    <dsp:sp modelId="{7D155490-DC4B-4328-A2CD-50EB5CAC0BD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D3F7F-9BA5-44DE-8302-D473FB188F4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8A8260-963A-4703-98E3-4D77BE83DB6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Model Building and Validation</a:t>
          </a:r>
          <a:r>
            <a:rPr lang="en-US" sz="2200" i="0" kern="1200"/>
            <a:t>: Using algorithms to analyze data and find patterns or forecast future trends is the process of building models.</a:t>
          </a:r>
          <a:endParaRPr lang="en-US" sz="2200" kern="1200"/>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8E911-A57A-A141-A328-C0D9A2ABB4FB}">
      <dsp:nvSpPr>
        <dsp:cNvPr id="0" name=""/>
        <dsp:cNvSpPr/>
      </dsp:nvSpPr>
      <dsp:spPr>
        <a:xfrm>
          <a:off x="1190357" y="1453726"/>
          <a:ext cx="951124"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26BAE4-F68D-1744-A121-DD724B1DB184}">
      <dsp:nvSpPr>
        <dsp:cNvPr id="0" name=""/>
        <dsp:cNvSpPr/>
      </dsp:nvSpPr>
      <dsp:spPr>
        <a:xfrm>
          <a:off x="2198549" y="1373868"/>
          <a:ext cx="109379" cy="205442"/>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0EF87A-8102-5D48-8215-68B649B560CF}">
      <dsp:nvSpPr>
        <dsp:cNvPr id="0" name=""/>
        <dsp:cNvSpPr/>
      </dsp:nvSpPr>
      <dsp:spPr>
        <a:xfrm>
          <a:off x="583592" y="965887"/>
          <a:ext cx="975749" cy="9757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65" tIns="37865" rIns="37865" bIns="37865" numCol="1" spcCol="1270" anchor="ctr" anchorCtr="0">
          <a:noAutofit/>
        </a:bodyPr>
        <a:lstStyle/>
        <a:p>
          <a:pPr marL="0" lvl="0" indent="0" algn="ctr" defTabSz="1911350">
            <a:lnSpc>
              <a:spcPct val="90000"/>
            </a:lnSpc>
            <a:spcBef>
              <a:spcPct val="0"/>
            </a:spcBef>
            <a:spcAft>
              <a:spcPct val="35000"/>
            </a:spcAft>
            <a:buNone/>
          </a:pPr>
          <a:r>
            <a:rPr lang="en-US" sz="4300" kern="1200"/>
            <a:t>1</a:t>
          </a:r>
        </a:p>
      </dsp:txBody>
      <dsp:txXfrm>
        <a:off x="726487" y="1108782"/>
        <a:ext cx="689959" cy="689959"/>
      </dsp:txXfrm>
    </dsp:sp>
    <dsp:sp modelId="{3B0BD9E6-7B1B-3445-898F-53F84C2AFA98}">
      <dsp:nvSpPr>
        <dsp:cNvPr id="0" name=""/>
        <dsp:cNvSpPr/>
      </dsp:nvSpPr>
      <dsp:spPr>
        <a:xfrm>
          <a:off x="1451" y="2107237"/>
          <a:ext cx="21400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8808" tIns="165100" rIns="168808"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Statistics and Probability Theory</a:t>
          </a:r>
          <a:r>
            <a:rPr lang="en-US" sz="1100" b="0" i="0" kern="1200" dirty="0"/>
            <a:t>: </a:t>
          </a:r>
        </a:p>
        <a:p>
          <a:pPr marL="0" lvl="0" indent="0" algn="l" defTabSz="488950">
            <a:lnSpc>
              <a:spcPct val="90000"/>
            </a:lnSpc>
            <a:spcBef>
              <a:spcPct val="0"/>
            </a:spcBef>
            <a:spcAft>
              <a:spcPct val="35000"/>
            </a:spcAft>
            <a:buNone/>
          </a:pPr>
          <a:r>
            <a:rPr lang="en-US" sz="1100" b="0" i="0" kern="1200" dirty="0"/>
            <a:t>assistance in understanding of data distributions and the application of statistical models for data-driven conclusions and predictions.</a:t>
          </a:r>
          <a:endParaRPr lang="en-US" sz="1100" kern="1200" dirty="0"/>
        </a:p>
      </dsp:txBody>
      <dsp:txXfrm>
        <a:off x="1451" y="2500357"/>
        <a:ext cx="2140030" cy="1572480"/>
      </dsp:txXfrm>
    </dsp:sp>
    <dsp:sp modelId="{EC67E38F-3A8D-394B-AC9F-78A9FA2B82D6}">
      <dsp:nvSpPr>
        <dsp:cNvPr id="0" name=""/>
        <dsp:cNvSpPr/>
      </dsp:nvSpPr>
      <dsp:spPr>
        <a:xfrm>
          <a:off x="2379263" y="1453726"/>
          <a:ext cx="214003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5B891B-2B17-FF48-AAFD-03783CEE40BC}">
      <dsp:nvSpPr>
        <dsp:cNvPr id="0" name=""/>
        <dsp:cNvSpPr/>
      </dsp:nvSpPr>
      <dsp:spPr>
        <a:xfrm>
          <a:off x="4576361" y="1373868"/>
          <a:ext cx="109379" cy="205442"/>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03C0BD-A169-1942-88E7-C7A3F7348EB5}">
      <dsp:nvSpPr>
        <dsp:cNvPr id="0" name=""/>
        <dsp:cNvSpPr/>
      </dsp:nvSpPr>
      <dsp:spPr>
        <a:xfrm>
          <a:off x="2961403" y="965887"/>
          <a:ext cx="975749" cy="9757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65" tIns="37865" rIns="37865" bIns="37865" numCol="1" spcCol="1270" anchor="ctr" anchorCtr="0">
          <a:noAutofit/>
        </a:bodyPr>
        <a:lstStyle/>
        <a:p>
          <a:pPr marL="0" lvl="0" indent="0" algn="ctr" defTabSz="1911350">
            <a:lnSpc>
              <a:spcPct val="90000"/>
            </a:lnSpc>
            <a:spcBef>
              <a:spcPct val="0"/>
            </a:spcBef>
            <a:spcAft>
              <a:spcPct val="35000"/>
            </a:spcAft>
            <a:buNone/>
          </a:pPr>
          <a:r>
            <a:rPr lang="en-US" sz="4300" kern="1200"/>
            <a:t>2</a:t>
          </a:r>
        </a:p>
      </dsp:txBody>
      <dsp:txXfrm>
        <a:off x="3104298" y="1108782"/>
        <a:ext cx="689959" cy="689959"/>
      </dsp:txXfrm>
    </dsp:sp>
    <dsp:sp modelId="{23395785-D11C-1D45-9339-E899AF0F12F2}">
      <dsp:nvSpPr>
        <dsp:cNvPr id="0" name=""/>
        <dsp:cNvSpPr/>
      </dsp:nvSpPr>
      <dsp:spPr>
        <a:xfrm>
          <a:off x="2379263" y="2107237"/>
          <a:ext cx="21400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8808" tIns="165100" rIns="168808"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Machine Learning</a:t>
          </a:r>
          <a:r>
            <a:rPr lang="en-US" sz="1100" b="0" i="0" kern="1200" dirty="0"/>
            <a:t>: </a:t>
          </a:r>
        </a:p>
        <a:p>
          <a:pPr marL="0" lvl="0" indent="0" algn="l" defTabSz="488950">
            <a:lnSpc>
              <a:spcPct val="90000"/>
            </a:lnSpc>
            <a:spcBef>
              <a:spcPct val="0"/>
            </a:spcBef>
            <a:spcAft>
              <a:spcPct val="35000"/>
            </a:spcAft>
            <a:buNone/>
          </a:pPr>
          <a:r>
            <a:rPr lang="en-US" sz="1100" b="0" i="0" kern="1200" dirty="0"/>
            <a:t>it is one of the bases of data mining.</a:t>
          </a:r>
          <a:endParaRPr lang="en-US" sz="1100" kern="1200" dirty="0"/>
        </a:p>
      </dsp:txBody>
      <dsp:txXfrm>
        <a:off x="2379263" y="2500357"/>
        <a:ext cx="2140030" cy="1572480"/>
      </dsp:txXfrm>
    </dsp:sp>
    <dsp:sp modelId="{7A239AB6-D256-F94B-9314-EAE9D28C656F}">
      <dsp:nvSpPr>
        <dsp:cNvPr id="0" name=""/>
        <dsp:cNvSpPr/>
      </dsp:nvSpPr>
      <dsp:spPr>
        <a:xfrm>
          <a:off x="4757075" y="1453726"/>
          <a:ext cx="214003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174979-21FC-1D42-AC49-451BF30CB37A}">
      <dsp:nvSpPr>
        <dsp:cNvPr id="0" name=""/>
        <dsp:cNvSpPr/>
      </dsp:nvSpPr>
      <dsp:spPr>
        <a:xfrm>
          <a:off x="6954173" y="1373868"/>
          <a:ext cx="109379" cy="205442"/>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1EDD66-3127-3447-9C99-FDC243C5BAE4}">
      <dsp:nvSpPr>
        <dsp:cNvPr id="0" name=""/>
        <dsp:cNvSpPr/>
      </dsp:nvSpPr>
      <dsp:spPr>
        <a:xfrm>
          <a:off x="5339215" y="965887"/>
          <a:ext cx="975749" cy="9757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65" tIns="37865" rIns="37865" bIns="37865" numCol="1" spcCol="1270" anchor="ctr" anchorCtr="0">
          <a:noAutofit/>
        </a:bodyPr>
        <a:lstStyle/>
        <a:p>
          <a:pPr marL="0" lvl="0" indent="0" algn="ctr" defTabSz="1911350">
            <a:lnSpc>
              <a:spcPct val="90000"/>
            </a:lnSpc>
            <a:spcBef>
              <a:spcPct val="0"/>
            </a:spcBef>
            <a:spcAft>
              <a:spcPct val="35000"/>
            </a:spcAft>
            <a:buNone/>
          </a:pPr>
          <a:r>
            <a:rPr lang="en-US" sz="4300" kern="1200"/>
            <a:t>3</a:t>
          </a:r>
        </a:p>
      </dsp:txBody>
      <dsp:txXfrm>
        <a:off x="5482110" y="1108782"/>
        <a:ext cx="689959" cy="689959"/>
      </dsp:txXfrm>
    </dsp:sp>
    <dsp:sp modelId="{5505A2BF-14FD-5945-825A-0BB9A68D70F5}">
      <dsp:nvSpPr>
        <dsp:cNvPr id="0" name=""/>
        <dsp:cNvSpPr/>
      </dsp:nvSpPr>
      <dsp:spPr>
        <a:xfrm>
          <a:off x="4757075" y="2107237"/>
          <a:ext cx="21400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8808" tIns="165100" rIns="168808" bIns="165100" numCol="1" spcCol="1270" anchor="t" anchorCtr="0">
          <a:noAutofit/>
        </a:bodyPr>
        <a:lstStyle/>
        <a:p>
          <a:pPr marL="0" lvl="0" indent="0" algn="l" defTabSz="488950">
            <a:lnSpc>
              <a:spcPct val="90000"/>
            </a:lnSpc>
            <a:spcBef>
              <a:spcPct val="0"/>
            </a:spcBef>
            <a:spcAft>
              <a:spcPct val="35000"/>
            </a:spcAft>
            <a:buNone/>
          </a:pPr>
          <a:r>
            <a:rPr lang="en-US" sz="1100" b="1" i="0" kern="1200"/>
            <a:t>Database Systems</a:t>
          </a:r>
          <a:r>
            <a:rPr lang="en-US" sz="1100" b="0" i="0" kern="1200"/>
            <a:t>: Working with huge datasets that are kept in databases is a common part of data mining. so it is very important to understand database systems. </a:t>
          </a:r>
          <a:endParaRPr lang="en-US" sz="1100" kern="1200"/>
        </a:p>
      </dsp:txBody>
      <dsp:txXfrm>
        <a:off x="4757075" y="2500357"/>
        <a:ext cx="2140030" cy="1572480"/>
      </dsp:txXfrm>
    </dsp:sp>
    <dsp:sp modelId="{CD7FCC8B-364C-1C41-B19F-85A6FC93B394}">
      <dsp:nvSpPr>
        <dsp:cNvPr id="0" name=""/>
        <dsp:cNvSpPr/>
      </dsp:nvSpPr>
      <dsp:spPr>
        <a:xfrm>
          <a:off x="7134886" y="1453726"/>
          <a:ext cx="214003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CA8FBF-805C-864B-A19B-13A6A9E2AA02}">
      <dsp:nvSpPr>
        <dsp:cNvPr id="0" name=""/>
        <dsp:cNvSpPr/>
      </dsp:nvSpPr>
      <dsp:spPr>
        <a:xfrm>
          <a:off x="9331984" y="1373868"/>
          <a:ext cx="109379" cy="205442"/>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982078-1825-9440-B1D4-FE88CC35E936}">
      <dsp:nvSpPr>
        <dsp:cNvPr id="0" name=""/>
        <dsp:cNvSpPr/>
      </dsp:nvSpPr>
      <dsp:spPr>
        <a:xfrm>
          <a:off x="7717027" y="965887"/>
          <a:ext cx="975749" cy="9757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65" tIns="37865" rIns="37865" bIns="37865" numCol="1" spcCol="1270" anchor="ctr" anchorCtr="0">
          <a:noAutofit/>
        </a:bodyPr>
        <a:lstStyle/>
        <a:p>
          <a:pPr marL="0" lvl="0" indent="0" algn="ctr" defTabSz="1911350">
            <a:lnSpc>
              <a:spcPct val="90000"/>
            </a:lnSpc>
            <a:spcBef>
              <a:spcPct val="0"/>
            </a:spcBef>
            <a:spcAft>
              <a:spcPct val="35000"/>
            </a:spcAft>
            <a:buNone/>
          </a:pPr>
          <a:r>
            <a:rPr lang="en-US" sz="4300" kern="1200"/>
            <a:t>4</a:t>
          </a:r>
        </a:p>
      </dsp:txBody>
      <dsp:txXfrm>
        <a:off x="7859922" y="1108782"/>
        <a:ext cx="689959" cy="689959"/>
      </dsp:txXfrm>
    </dsp:sp>
    <dsp:sp modelId="{2F782D0F-A61B-C24C-BE1F-B0503DCF6C92}">
      <dsp:nvSpPr>
        <dsp:cNvPr id="0" name=""/>
        <dsp:cNvSpPr/>
      </dsp:nvSpPr>
      <dsp:spPr>
        <a:xfrm>
          <a:off x="7134886" y="2107237"/>
          <a:ext cx="21400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8808" tIns="165100" rIns="168808"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Data Visualization</a:t>
          </a:r>
          <a:r>
            <a:rPr lang="en-US" sz="1100" b="0" i="0" kern="1200" dirty="0"/>
            <a:t>: </a:t>
          </a:r>
        </a:p>
        <a:p>
          <a:pPr marL="0" lvl="0" indent="0" algn="l" defTabSz="488950">
            <a:lnSpc>
              <a:spcPct val="90000"/>
            </a:lnSpc>
            <a:spcBef>
              <a:spcPct val="0"/>
            </a:spcBef>
            <a:spcAft>
              <a:spcPct val="35000"/>
            </a:spcAft>
            <a:buNone/>
          </a:pPr>
          <a:r>
            <a:rPr lang="en-US" sz="1100" b="0" i="0" kern="1200" dirty="0"/>
            <a:t>In data mining, effective visualization techniques are essential to achieving comprehensible and useful findings.</a:t>
          </a:r>
          <a:endParaRPr lang="en-US" sz="1100" kern="1200" dirty="0"/>
        </a:p>
      </dsp:txBody>
      <dsp:txXfrm>
        <a:off x="7134886" y="2500357"/>
        <a:ext cx="2140030" cy="1572480"/>
      </dsp:txXfrm>
    </dsp:sp>
    <dsp:sp modelId="{27F265AF-F6DF-E641-864C-840EA6DD0069}">
      <dsp:nvSpPr>
        <dsp:cNvPr id="0" name=""/>
        <dsp:cNvSpPr/>
      </dsp:nvSpPr>
      <dsp:spPr>
        <a:xfrm>
          <a:off x="9512698" y="1453726"/>
          <a:ext cx="107001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14662F-3793-384A-BEF7-E737FB8BE1F7}">
      <dsp:nvSpPr>
        <dsp:cNvPr id="0" name=""/>
        <dsp:cNvSpPr/>
      </dsp:nvSpPr>
      <dsp:spPr>
        <a:xfrm>
          <a:off x="10094839" y="965887"/>
          <a:ext cx="975749" cy="9757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65" tIns="37865" rIns="37865" bIns="37865" numCol="1" spcCol="1270" anchor="ctr" anchorCtr="0">
          <a:noAutofit/>
        </a:bodyPr>
        <a:lstStyle/>
        <a:p>
          <a:pPr marL="0" lvl="0" indent="0" algn="ctr" defTabSz="1911350">
            <a:lnSpc>
              <a:spcPct val="90000"/>
            </a:lnSpc>
            <a:spcBef>
              <a:spcPct val="0"/>
            </a:spcBef>
            <a:spcAft>
              <a:spcPct val="35000"/>
            </a:spcAft>
            <a:buNone/>
          </a:pPr>
          <a:r>
            <a:rPr lang="en-US" sz="4300" kern="1200"/>
            <a:t>5</a:t>
          </a:r>
        </a:p>
      </dsp:txBody>
      <dsp:txXfrm>
        <a:off x="10237734" y="1108782"/>
        <a:ext cx="689959" cy="689959"/>
      </dsp:txXfrm>
    </dsp:sp>
    <dsp:sp modelId="{6207E4BA-F2C7-B549-B074-0699C4141DA8}">
      <dsp:nvSpPr>
        <dsp:cNvPr id="0" name=""/>
        <dsp:cNvSpPr/>
      </dsp:nvSpPr>
      <dsp:spPr>
        <a:xfrm>
          <a:off x="9512698" y="2107237"/>
          <a:ext cx="214003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8808" tIns="165100" rIns="168808"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Ethics and Privacy</a:t>
          </a:r>
          <a:r>
            <a:rPr lang="en-US" sz="1100" b="0" i="0" kern="1200" dirty="0"/>
            <a:t>:</a:t>
          </a:r>
        </a:p>
        <a:p>
          <a:pPr marL="0" lvl="0" indent="0" algn="l" defTabSz="488950">
            <a:lnSpc>
              <a:spcPct val="90000"/>
            </a:lnSpc>
            <a:spcBef>
              <a:spcPct val="0"/>
            </a:spcBef>
            <a:spcAft>
              <a:spcPct val="35000"/>
            </a:spcAft>
            <a:buNone/>
          </a:pPr>
          <a:r>
            <a:rPr lang="en-US" sz="1100" b="0" i="0" kern="1200" dirty="0"/>
            <a:t> A crucial component of the topic is knowing the effects of data mining on privacy and creating techniques for ethical data mining.</a:t>
          </a:r>
          <a:endParaRPr lang="en-US" sz="1100" kern="1200" dirty="0"/>
        </a:p>
      </dsp:txBody>
      <dsp:txXfrm>
        <a:off x="9512698" y="2500357"/>
        <a:ext cx="2140030" cy="15724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EF7E5-49A4-4EF2-93A3-BEB459C41701}">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A20CD-5466-42D5-8094-78552938754C}">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0" kern="1200"/>
            <a:t>Business and Marketing</a:t>
          </a:r>
          <a:endParaRPr lang="en-US" sz="2300" kern="1200"/>
        </a:p>
      </dsp:txBody>
      <dsp:txXfrm>
        <a:off x="569079" y="2427788"/>
        <a:ext cx="2072362" cy="720000"/>
      </dsp:txXfrm>
    </dsp:sp>
    <dsp:sp modelId="{DBE8CA90-D174-4A4B-B835-EACDACE5E831}">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F819D-C292-4640-84D6-715C1843AB25}">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0" kern="1200"/>
            <a:t>Finance</a:t>
          </a:r>
          <a:endParaRPr lang="en-US" sz="2300" kern="1200"/>
        </a:p>
      </dsp:txBody>
      <dsp:txXfrm>
        <a:off x="3004105" y="2427788"/>
        <a:ext cx="2072362" cy="720000"/>
      </dsp:txXfrm>
    </dsp:sp>
    <dsp:sp modelId="{CA8FE3D7-B24C-4D85-8F60-B122AA0C531E}">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24D1F3-85F9-48F6-B0CF-18DDE1A5B9F9}">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0" kern="1200"/>
            <a:t>Healthcare</a:t>
          </a:r>
          <a:endParaRPr lang="en-US" sz="2300" kern="1200"/>
        </a:p>
      </dsp:txBody>
      <dsp:txXfrm>
        <a:off x="5439131" y="2427788"/>
        <a:ext cx="2072362" cy="720000"/>
      </dsp:txXfrm>
    </dsp:sp>
    <dsp:sp modelId="{3CBB5FB2-8D6B-4A44-9469-0F78615D497C}">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1C178-AD90-47FD-80FA-7DF599F6ADBB}">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0" kern="1200"/>
            <a:t>Science and Engineering</a:t>
          </a:r>
          <a:endParaRPr lang="en-US" sz="23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6A24-60F1-97E1-D414-8CF67AE0F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B885ABA0-C470-E3C9-F816-67FE2FED1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CC61CA1D-460A-2834-9FC9-DCAD2BFB439D}"/>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9182E0B8-1008-94C9-BA50-B71FB693A34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8DC1B090-9B81-C348-E33B-A757EBC64E3B}"/>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265221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6F6C-EEA4-0A3B-3C92-2FF744A06AB3}"/>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CF65046C-5F55-0EF0-2406-2F9AC2DF8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83E299F4-7CB2-05C9-D75A-8A8C6A9B21BA}"/>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DEFF7625-F89C-3591-6C40-4D9013ABCCA8}"/>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39D25BA3-5EB4-9499-3B31-C997B0A5B8C8}"/>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100006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75EC8D-07D0-3E6A-57D8-A969D9E60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EB1991C0-F0C7-B6BF-9FAC-7E9EE8C17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E1B8AD4E-A1C7-9C5D-5A19-5AEC0A6D8FB5}"/>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9DD0F167-D1AE-021F-F824-B54B958E765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6B713C3E-C1B4-4697-2409-024E9B935161}"/>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371527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92CA-E810-CFB4-35E1-B9FDFA3207F0}"/>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E16108FC-3B8E-F41B-88EB-7E474AD11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AEF1E98E-B70D-9F25-DF1E-F015178F1DB5}"/>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E2E799A4-36C2-09EA-44B9-D5523BF0C7E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8FA574D9-E549-1AA4-71B9-441061F2E1AC}"/>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301800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C64A-F5A1-A9A9-FAFF-BD0D6DDA4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86D102D6-340B-CEEA-86D5-1FCD098B9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0F29B-A56A-B51F-65AA-09908D1E72E5}"/>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9C5B46C6-79D3-1161-8FF3-6F29348E2B68}"/>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87E69397-3F3D-A110-FF46-A537ECBD8761}"/>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283003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AD99-F73D-7AA0-4857-032149C96773}"/>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A9737020-41FA-7D45-EC76-5CAF4B940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329AC7D7-C2A3-1E21-2502-D1878CE47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9BF3E444-A09F-09EF-EE67-F6B75C180F14}"/>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6" name="Footer Placeholder 5">
            <a:extLst>
              <a:ext uri="{FF2B5EF4-FFF2-40B4-BE49-F238E27FC236}">
                <a16:creationId xmlns:a16="http://schemas.microsoft.com/office/drawing/2014/main" id="{D77BB423-1755-8F62-5949-71E672B5E8ED}"/>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0A9DC89F-70A1-7545-685E-9F7C629CB0C4}"/>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120982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67E5-32B8-095D-BC49-7DF5D1F4E87C}"/>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82802A7A-8A5C-C3EE-E535-ED5FFEDF0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10BBB-93B8-3A8E-7CF0-FB2EF9EEA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A37C88B5-7455-B67C-BA6E-C481F1D22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62067E-4C6A-6518-C447-570F60EA1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1095BB70-F7E7-83F6-F126-B755FE70C2D2}"/>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8" name="Footer Placeholder 7">
            <a:extLst>
              <a:ext uri="{FF2B5EF4-FFF2-40B4-BE49-F238E27FC236}">
                <a16:creationId xmlns:a16="http://schemas.microsoft.com/office/drawing/2014/main" id="{E46B4022-3AF3-A51D-D271-0BE0AF3058B0}"/>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D5071B98-EF85-2946-FDB1-A7268587029E}"/>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270116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DAFA-4958-6BC6-B002-92521D0B7E1F}"/>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469EBEA8-A7F9-78CF-3A81-E281F0B1DB3E}"/>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4" name="Footer Placeholder 3">
            <a:extLst>
              <a:ext uri="{FF2B5EF4-FFF2-40B4-BE49-F238E27FC236}">
                <a16:creationId xmlns:a16="http://schemas.microsoft.com/office/drawing/2014/main" id="{4C3DE0D4-65E6-D904-8EB5-F14B8BFCCA58}"/>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2C11FE58-0132-6D6A-6963-7CF20989B4B3}"/>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30366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71709-1666-3D93-8E57-A607AC2C4819}"/>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3" name="Footer Placeholder 2">
            <a:extLst>
              <a:ext uri="{FF2B5EF4-FFF2-40B4-BE49-F238E27FC236}">
                <a16:creationId xmlns:a16="http://schemas.microsoft.com/office/drawing/2014/main" id="{576885FB-281C-18FD-0E71-7BE17235A748}"/>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1AC4B9AB-9544-BEF7-95C8-1394CF8C2B96}"/>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39467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DB55-B5C1-FAB8-076E-5F52B47C1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4B96DEC4-018E-9533-3E44-FDBE7566E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85D25BBE-9015-6E20-6D20-082127E3D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DCCBF-3244-2842-403B-252511E09F68}"/>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6" name="Footer Placeholder 5">
            <a:extLst>
              <a:ext uri="{FF2B5EF4-FFF2-40B4-BE49-F238E27FC236}">
                <a16:creationId xmlns:a16="http://schemas.microsoft.com/office/drawing/2014/main" id="{67375B4D-57A1-4A6E-B142-D778345AD9B3}"/>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DF4CA0D8-96B3-6CFA-F950-3610D212AB44}"/>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68497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6F6-CB6D-52A3-1880-5F1B497A5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5D432FE8-947B-1E4A-EE74-09B509722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865B80AB-6A28-1FB0-852D-8B94740A3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AECD9-BAD7-E78D-3A03-9DB25CC5EC79}"/>
              </a:ext>
            </a:extLst>
          </p:cNvPr>
          <p:cNvSpPr>
            <a:spLocks noGrp="1"/>
          </p:cNvSpPr>
          <p:nvPr>
            <p:ph type="dt" sz="half" idx="10"/>
          </p:nvPr>
        </p:nvSpPr>
        <p:spPr/>
        <p:txBody>
          <a:bodyPr/>
          <a:lstStyle/>
          <a:p>
            <a:fld id="{02231047-CDAA-FF44-95AD-2B0EC33E0F33}" type="datetimeFigureOut">
              <a:rPr lang="en-JO" smtClean="0"/>
              <a:t>30/12/2023</a:t>
            </a:fld>
            <a:endParaRPr lang="en-JO"/>
          </a:p>
        </p:txBody>
      </p:sp>
      <p:sp>
        <p:nvSpPr>
          <p:cNvPr id="6" name="Footer Placeholder 5">
            <a:extLst>
              <a:ext uri="{FF2B5EF4-FFF2-40B4-BE49-F238E27FC236}">
                <a16:creationId xmlns:a16="http://schemas.microsoft.com/office/drawing/2014/main" id="{C306BC1C-618B-B540-890D-0419FF068D81}"/>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B4174D34-97A8-4DB3-78BF-D5E6A02D4ACB}"/>
              </a:ext>
            </a:extLst>
          </p:cNvPr>
          <p:cNvSpPr>
            <a:spLocks noGrp="1"/>
          </p:cNvSpPr>
          <p:nvPr>
            <p:ph type="sldNum" sz="quarter" idx="12"/>
          </p:nvPr>
        </p:nvSpPr>
        <p:spPr/>
        <p:txBody>
          <a:bodyPr/>
          <a:lstStyle/>
          <a:p>
            <a:fld id="{9EB31FE1-0789-394F-9EC8-63FB57695CFC}" type="slidenum">
              <a:rPr lang="en-JO" smtClean="0"/>
              <a:t>‹#›</a:t>
            </a:fld>
            <a:endParaRPr lang="en-JO"/>
          </a:p>
        </p:txBody>
      </p:sp>
    </p:spTree>
    <p:extLst>
      <p:ext uri="{BB962C8B-B14F-4D97-AF65-F5344CB8AC3E}">
        <p14:creationId xmlns:p14="http://schemas.microsoft.com/office/powerpoint/2010/main" val="398336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5DBAE-03FE-43B9-1FF2-244571991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32F49068-6A36-438B-EEB3-067E74C79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829BE835-1772-0A0E-A96E-6254EFB40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31047-CDAA-FF44-95AD-2B0EC33E0F33}" type="datetimeFigureOut">
              <a:rPr lang="en-JO" smtClean="0"/>
              <a:t>30/12/2023</a:t>
            </a:fld>
            <a:endParaRPr lang="en-JO"/>
          </a:p>
        </p:txBody>
      </p:sp>
      <p:sp>
        <p:nvSpPr>
          <p:cNvPr id="5" name="Footer Placeholder 4">
            <a:extLst>
              <a:ext uri="{FF2B5EF4-FFF2-40B4-BE49-F238E27FC236}">
                <a16:creationId xmlns:a16="http://schemas.microsoft.com/office/drawing/2014/main" id="{4869EF19-A774-7745-4178-C5734C611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O"/>
          </a:p>
        </p:txBody>
      </p:sp>
      <p:sp>
        <p:nvSpPr>
          <p:cNvPr id="6" name="Slide Number Placeholder 5">
            <a:extLst>
              <a:ext uri="{FF2B5EF4-FFF2-40B4-BE49-F238E27FC236}">
                <a16:creationId xmlns:a16="http://schemas.microsoft.com/office/drawing/2014/main" id="{6415A98C-B188-37A5-0FDE-D9C90A552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31FE1-0789-394F-9EC8-63FB57695CFC}" type="slidenum">
              <a:rPr lang="en-JO" smtClean="0"/>
              <a:t>‹#›</a:t>
            </a:fld>
            <a:endParaRPr lang="en-JO"/>
          </a:p>
        </p:txBody>
      </p:sp>
    </p:spTree>
    <p:extLst>
      <p:ext uri="{BB962C8B-B14F-4D97-AF65-F5344CB8AC3E}">
        <p14:creationId xmlns:p14="http://schemas.microsoft.com/office/powerpoint/2010/main" val="284584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hyperlink" Target="mailto:msarayreh@joramco.com.j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108.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2E629-EF9B-0820-B756-7E7FB78D7BFB}"/>
              </a:ext>
            </a:extLst>
          </p:cNvPr>
          <p:cNvSpPr>
            <a:spLocks noGrp="1"/>
          </p:cNvSpPr>
          <p:nvPr>
            <p:ph type="ctrTitle"/>
          </p:nvPr>
        </p:nvSpPr>
        <p:spPr>
          <a:xfrm>
            <a:off x="1245072" y="1289765"/>
            <a:ext cx="3651101" cy="4270963"/>
          </a:xfrm>
        </p:spPr>
        <p:txBody>
          <a:bodyPr vert="horz" lIns="91440" tIns="45720" rIns="91440" bIns="45720" rtlCol="0" anchor="ctr">
            <a:normAutofit/>
          </a:bodyPr>
          <a:lstStyle/>
          <a:p>
            <a:r>
              <a:rPr lang="en-US" sz="5600" kern="1200">
                <a:solidFill>
                  <a:srgbClr val="FFFFFF"/>
                </a:solidFill>
                <a:latin typeface="+mj-lt"/>
                <a:ea typeface="+mj-ea"/>
                <a:cs typeface="+mj-cs"/>
              </a:rPr>
              <a:t>Data Mining</a:t>
            </a: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1A9E16B5-150A-4B77-80B3-EF7F0760DABE}"/>
              </a:ext>
            </a:extLst>
          </p:cNvPr>
          <p:cNvSpPr>
            <a:spLocks noGrp="1"/>
          </p:cNvSpPr>
          <p:nvPr>
            <p:ph type="subTitle" idx="1"/>
          </p:nvPr>
        </p:nvSpPr>
        <p:spPr>
          <a:xfrm>
            <a:off x="6297233" y="518400"/>
            <a:ext cx="4771607" cy="5837949"/>
          </a:xfrm>
        </p:spPr>
        <p:txBody>
          <a:bodyPr vert="horz" lIns="91440" tIns="45720" rIns="91440" bIns="45720" rtlCol="0" anchor="ctr">
            <a:normAutofit/>
          </a:bodyPr>
          <a:lstStyle/>
          <a:p>
            <a:pPr indent="-228600" algn="l">
              <a:buFont typeface="Arial" panose="020B0604020202020204" pitchFamily="34" charset="0"/>
              <a:buChar char="•"/>
            </a:pPr>
            <a:r>
              <a:rPr lang="en-US" sz="2000" b="1">
                <a:solidFill>
                  <a:schemeClr val="tx1">
                    <a:alpha val="80000"/>
                  </a:schemeClr>
                </a:solidFill>
              </a:rPr>
              <a:t>Student Name: </a:t>
            </a:r>
            <a:r>
              <a:rPr lang="en-US" sz="2000">
                <a:solidFill>
                  <a:schemeClr val="tx1">
                    <a:alpha val="80000"/>
                  </a:schemeClr>
                </a:solidFill>
              </a:rPr>
              <a:t>Saif Kamal Salim Haddad.</a:t>
            </a:r>
            <a:endParaRPr lang="en-US" sz="2000" b="1">
              <a:solidFill>
                <a:schemeClr val="tx1">
                  <a:alpha val="80000"/>
                </a:schemeClr>
              </a:solidFill>
            </a:endParaRPr>
          </a:p>
          <a:p>
            <a:pPr indent="-228600" algn="l">
              <a:buFont typeface="Arial" panose="020B0604020202020204" pitchFamily="34" charset="0"/>
              <a:buChar char="•"/>
            </a:pPr>
            <a:endParaRPr lang="en-US" sz="2000" b="1">
              <a:solidFill>
                <a:schemeClr val="tx1">
                  <a:alpha val="80000"/>
                </a:schemeClr>
              </a:solidFill>
            </a:endParaRPr>
          </a:p>
          <a:p>
            <a:pPr indent="-228600" algn="l">
              <a:buFont typeface="Arial" panose="020B0604020202020204" pitchFamily="34" charset="0"/>
              <a:buChar char="•"/>
            </a:pPr>
            <a:r>
              <a:rPr lang="en-US" sz="2000" b="1">
                <a:solidFill>
                  <a:schemeClr val="tx1">
                    <a:alpha val="80000"/>
                  </a:schemeClr>
                </a:solidFill>
              </a:rPr>
              <a:t>Student Id: </a:t>
            </a:r>
            <a:r>
              <a:rPr lang="en-US" sz="2000">
                <a:solidFill>
                  <a:schemeClr val="tx1">
                    <a:alpha val="80000"/>
                  </a:schemeClr>
                </a:solidFill>
              </a:rPr>
              <a:t>21110214.</a:t>
            </a:r>
            <a:endParaRPr lang="en-US" sz="2000" b="1">
              <a:solidFill>
                <a:schemeClr val="tx1">
                  <a:alpha val="80000"/>
                </a:schemeClr>
              </a:solidFill>
            </a:endParaRPr>
          </a:p>
          <a:p>
            <a:pPr indent="-228600" algn="l">
              <a:buFont typeface="Arial" panose="020B0604020202020204" pitchFamily="34" charset="0"/>
              <a:buChar char="•"/>
            </a:pPr>
            <a:endParaRPr lang="en-US" sz="2000" b="1">
              <a:solidFill>
                <a:schemeClr val="tx1">
                  <a:alpha val="80000"/>
                </a:schemeClr>
              </a:solidFill>
            </a:endParaRPr>
          </a:p>
          <a:p>
            <a:pPr indent="-228600" algn="l">
              <a:buFont typeface="Arial" panose="020B0604020202020204" pitchFamily="34" charset="0"/>
              <a:buChar char="•"/>
            </a:pPr>
            <a:r>
              <a:rPr lang="en-US" sz="2000" b="1">
                <a:solidFill>
                  <a:schemeClr val="tx1">
                    <a:alpha val="80000"/>
                  </a:schemeClr>
                </a:solidFill>
              </a:rPr>
              <a:t>Section number: </a:t>
            </a:r>
            <a:r>
              <a:rPr lang="en-US" sz="2000">
                <a:solidFill>
                  <a:schemeClr val="tx1">
                    <a:alpha val="80000"/>
                  </a:schemeClr>
                </a:solidFill>
              </a:rPr>
              <a:t>Section (2).</a:t>
            </a:r>
            <a:endParaRPr lang="en-US" sz="2000" b="1">
              <a:solidFill>
                <a:schemeClr val="tx1">
                  <a:alpha val="80000"/>
                </a:schemeClr>
              </a:solidFill>
            </a:endParaRPr>
          </a:p>
          <a:p>
            <a:pPr indent="-228600" algn="l">
              <a:buFont typeface="Arial" panose="020B0604020202020204" pitchFamily="34" charset="0"/>
              <a:buChar char="•"/>
            </a:pPr>
            <a:endParaRPr lang="en-US" sz="2000">
              <a:solidFill>
                <a:schemeClr val="tx1">
                  <a:alpha val="80000"/>
                </a:schemeClr>
              </a:solidFill>
            </a:endParaRP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2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D703-0D4E-67A8-EEAF-DFECF88B20BB}"/>
              </a:ext>
            </a:extLst>
          </p:cNvPr>
          <p:cNvSpPr>
            <a:spLocks noGrp="1"/>
          </p:cNvSpPr>
          <p:nvPr>
            <p:ph type="title"/>
          </p:nvPr>
        </p:nvSpPr>
        <p:spPr>
          <a:xfrm>
            <a:off x="838200" y="1060682"/>
            <a:ext cx="3687041" cy="2368317"/>
          </a:xfrm>
        </p:spPr>
        <p:txBody>
          <a:bodyPr anchor="t">
            <a:normAutofit/>
          </a:bodyPr>
          <a:lstStyle/>
          <a:p>
            <a:r>
              <a:rPr lang="en-US" sz="3200"/>
              <a:t>Theoretical background of data mining:</a:t>
            </a:r>
            <a:br>
              <a:rPr lang="en-US" sz="3200"/>
            </a:br>
            <a:endParaRPr lang="en-JO" sz="3200"/>
          </a:p>
        </p:txBody>
      </p:sp>
      <p:pic>
        <p:nvPicPr>
          <p:cNvPr id="14" name="Graphic 13" descr="Robot">
            <a:extLst>
              <a:ext uri="{FF2B5EF4-FFF2-40B4-BE49-F238E27FC236}">
                <a16:creationId xmlns:a16="http://schemas.microsoft.com/office/drawing/2014/main" id="{CC35366B-3C19-4E9C-98B3-D5EDD434A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448" y="3879056"/>
            <a:ext cx="2102644" cy="2102644"/>
          </a:xfrm>
          <a:prstGeom prst="rect">
            <a:avLst/>
          </a:prstGeom>
        </p:spPr>
      </p:pic>
      <p:sp>
        <p:nvSpPr>
          <p:cNvPr id="3" name="Content Placeholder 2">
            <a:extLst>
              <a:ext uri="{FF2B5EF4-FFF2-40B4-BE49-F238E27FC236}">
                <a16:creationId xmlns:a16="http://schemas.microsoft.com/office/drawing/2014/main" id="{BE71B818-8C14-6F1B-1BEE-92692A9B45D8}"/>
              </a:ext>
            </a:extLst>
          </p:cNvPr>
          <p:cNvSpPr>
            <a:spLocks noGrp="1"/>
          </p:cNvSpPr>
          <p:nvPr>
            <p:ph idx="1"/>
          </p:nvPr>
        </p:nvSpPr>
        <p:spPr>
          <a:xfrm>
            <a:off x="5348086" y="1035843"/>
            <a:ext cx="6005713" cy="4945857"/>
          </a:xfrm>
        </p:spPr>
        <p:txBody>
          <a:bodyPr>
            <a:normAutofit/>
          </a:bodyPr>
          <a:lstStyle/>
          <a:p>
            <a:r>
              <a:rPr lang="en-US" sz="2000" b="1"/>
              <a:t>Data mining: </a:t>
            </a:r>
            <a:r>
              <a:rPr lang="en-US" sz="2000"/>
              <a:t>is the process of employing a combination of statistical, computational, and machine learning approaches to find patterns, correlations, trends, and relevant information from big collections of data. Data mining can apply to several data kinds, including text, dates, and numbers, in contrast to text mining, which is only focused on textual data.</a:t>
            </a:r>
            <a:endParaRPr lang="en-JO" sz="2000"/>
          </a:p>
        </p:txBody>
      </p:sp>
      <p:grpSp>
        <p:nvGrpSpPr>
          <p:cNvPr id="10" name="Group 9">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E320E0F-2252-CFE3-6493-BB0D13CCA7DD}"/>
              </a:ext>
            </a:extLst>
          </p:cNvPr>
          <p:cNvSpPr txBox="1"/>
          <p:nvPr/>
        </p:nvSpPr>
        <p:spPr>
          <a:xfrm>
            <a:off x="1348925" y="6431757"/>
            <a:ext cx="4623060" cy="369332"/>
          </a:xfrm>
          <a:prstGeom prst="rect">
            <a:avLst/>
          </a:prstGeom>
          <a:noFill/>
        </p:spPr>
        <p:txBody>
          <a:bodyPr wrap="none" rtlCol="0">
            <a:spAutoFit/>
          </a:bodyPr>
          <a:lstStyle/>
          <a:p>
            <a:r>
              <a:rPr lang="en-US" dirty="0"/>
              <a:t>(Stedman &amp; Hughes, 2021) (Center et al., 2000)</a:t>
            </a:r>
            <a:endParaRPr lang="en-JO" dirty="0"/>
          </a:p>
        </p:txBody>
      </p:sp>
    </p:spTree>
    <p:extLst>
      <p:ext uri="{BB962C8B-B14F-4D97-AF65-F5344CB8AC3E}">
        <p14:creationId xmlns:p14="http://schemas.microsoft.com/office/powerpoint/2010/main" val="72631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747F-5B16-DA1E-AD37-BC7F60766D77}"/>
              </a:ext>
            </a:extLst>
          </p:cNvPr>
          <p:cNvSpPr>
            <a:spLocks noGrp="1"/>
          </p:cNvSpPr>
          <p:nvPr>
            <p:ph type="title"/>
          </p:nvPr>
        </p:nvSpPr>
        <p:spPr/>
        <p:txBody>
          <a:bodyPr/>
          <a:lstStyle/>
          <a:p>
            <a:r>
              <a:rPr lang="en-JO" dirty="0"/>
              <a:t>Data mining process:</a:t>
            </a:r>
          </a:p>
        </p:txBody>
      </p:sp>
      <p:graphicFrame>
        <p:nvGraphicFramePr>
          <p:cNvPr id="5" name="Content Placeholder 2">
            <a:extLst>
              <a:ext uri="{FF2B5EF4-FFF2-40B4-BE49-F238E27FC236}">
                <a16:creationId xmlns:a16="http://schemas.microsoft.com/office/drawing/2014/main" id="{EB4FD070-7E49-A19F-97C0-A4AB2E05874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37B7F1E-4E17-0265-3146-D02B77D315C2}"/>
              </a:ext>
            </a:extLst>
          </p:cNvPr>
          <p:cNvSpPr txBox="1"/>
          <p:nvPr/>
        </p:nvSpPr>
        <p:spPr>
          <a:xfrm>
            <a:off x="838200" y="6488668"/>
            <a:ext cx="4623060" cy="369332"/>
          </a:xfrm>
          <a:prstGeom prst="rect">
            <a:avLst/>
          </a:prstGeom>
          <a:noFill/>
        </p:spPr>
        <p:txBody>
          <a:bodyPr wrap="none" rtlCol="0">
            <a:spAutoFit/>
          </a:bodyPr>
          <a:lstStyle/>
          <a:p>
            <a:r>
              <a:rPr lang="en-US" dirty="0"/>
              <a:t>(Stedman &amp; Hughes, 2021) (Center et al., 2000)</a:t>
            </a:r>
            <a:endParaRPr lang="en-JO" dirty="0"/>
          </a:p>
        </p:txBody>
      </p:sp>
    </p:spTree>
    <p:extLst>
      <p:ext uri="{BB962C8B-B14F-4D97-AF65-F5344CB8AC3E}">
        <p14:creationId xmlns:p14="http://schemas.microsoft.com/office/powerpoint/2010/main" val="272028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309F-0FB0-03DF-A9E2-69EFF146B6EC}"/>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Techniques used in data mining:</a:t>
            </a:r>
            <a:endParaRPr lang="en-JO" sz="30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5755203-BF70-C951-BC6B-5E49FA33B50B}"/>
              </a:ext>
            </a:extLst>
          </p:cNvPr>
          <p:cNvGraphicFramePr>
            <a:graphicFrameLocks noGrp="1"/>
          </p:cNvGraphicFramePr>
          <p:nvPr>
            <p:ph idx="1"/>
            <p:extLst>
              <p:ext uri="{D42A27DB-BD31-4B8C-83A1-F6EECF244321}">
                <p14:modId xmlns:p14="http://schemas.microsoft.com/office/powerpoint/2010/main" val="3745908662"/>
              </p:ext>
            </p:extLst>
          </p:nvPr>
        </p:nvGraphicFramePr>
        <p:xfrm>
          <a:off x="300038" y="1690688"/>
          <a:ext cx="11891962" cy="5038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AA1AF42-D5F0-896E-E367-8540F08B6867}"/>
              </a:ext>
            </a:extLst>
          </p:cNvPr>
          <p:cNvSpPr txBox="1"/>
          <p:nvPr/>
        </p:nvSpPr>
        <p:spPr>
          <a:xfrm>
            <a:off x="300038" y="6308209"/>
            <a:ext cx="4623060" cy="369332"/>
          </a:xfrm>
          <a:prstGeom prst="rect">
            <a:avLst/>
          </a:prstGeom>
          <a:noFill/>
        </p:spPr>
        <p:txBody>
          <a:bodyPr wrap="none" rtlCol="0">
            <a:spAutoFit/>
          </a:bodyPr>
          <a:lstStyle/>
          <a:p>
            <a:r>
              <a:rPr lang="en-US" dirty="0"/>
              <a:t>(Stedman &amp; Hughes, 2021) (Center et al., 2000)</a:t>
            </a:r>
            <a:endParaRPr lang="en-JO" dirty="0"/>
          </a:p>
        </p:txBody>
      </p:sp>
    </p:spTree>
    <p:extLst>
      <p:ext uri="{BB962C8B-B14F-4D97-AF65-F5344CB8AC3E}">
        <p14:creationId xmlns:p14="http://schemas.microsoft.com/office/powerpoint/2010/main" val="18894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3541-1F39-9B45-0AAD-45C530740730}"/>
              </a:ext>
            </a:extLst>
          </p:cNvPr>
          <p:cNvSpPr>
            <a:spLocks noGrp="1"/>
          </p:cNvSpPr>
          <p:nvPr>
            <p:ph type="title"/>
          </p:nvPr>
        </p:nvSpPr>
        <p:spPr/>
        <p:txBody>
          <a:bodyPr>
            <a:normAutofit/>
          </a:bodyPr>
          <a:lstStyle/>
          <a:p>
            <a:r>
              <a:rPr lang="en-US" sz="3200" b="1" i="0">
                <a:effectLst/>
                <a:latin typeface="Times New Roman" panose="02020603050405020304" pitchFamily="18" charset="0"/>
                <a:cs typeface="Times New Roman" panose="02020603050405020304" pitchFamily="18" charset="0"/>
              </a:rPr>
              <a:t>Applications of Data Mining:</a:t>
            </a:r>
            <a:br>
              <a:rPr lang="en-US" sz="3200" b="1" i="0">
                <a:effectLst/>
                <a:latin typeface="Times New Roman" panose="02020603050405020304" pitchFamily="18" charset="0"/>
                <a:cs typeface="Times New Roman" panose="02020603050405020304" pitchFamily="18" charset="0"/>
              </a:rPr>
            </a:br>
            <a:endParaRPr lang="en-JO" sz="3200" dirty="0">
              <a:latin typeface="Times New Roman" panose="02020603050405020304" pitchFamily="18" charset="0"/>
              <a:cs typeface="Times New Roman" panose="02020603050405020304" pitchFamily="18" charset="0"/>
            </a:endParaRPr>
          </a:p>
        </p:txBody>
      </p:sp>
      <p:graphicFrame>
        <p:nvGraphicFramePr>
          <p:cNvPr id="17" name="Content Placeholder 2">
            <a:extLst>
              <a:ext uri="{FF2B5EF4-FFF2-40B4-BE49-F238E27FC236}">
                <a16:creationId xmlns:a16="http://schemas.microsoft.com/office/drawing/2014/main" id="{F0FA2676-F81A-C01A-7FE9-0B42193533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B28639A-642E-657C-E0D3-8AD3C00D9D3D}"/>
              </a:ext>
            </a:extLst>
          </p:cNvPr>
          <p:cNvSpPr txBox="1"/>
          <p:nvPr/>
        </p:nvSpPr>
        <p:spPr>
          <a:xfrm>
            <a:off x="1085850" y="6488668"/>
            <a:ext cx="4623060" cy="369332"/>
          </a:xfrm>
          <a:prstGeom prst="rect">
            <a:avLst/>
          </a:prstGeom>
          <a:noFill/>
        </p:spPr>
        <p:txBody>
          <a:bodyPr wrap="none" rtlCol="0">
            <a:spAutoFit/>
          </a:bodyPr>
          <a:lstStyle/>
          <a:p>
            <a:r>
              <a:rPr lang="en-US" dirty="0"/>
              <a:t>(Stedman &amp; Hughes, 2021) (Center et al., 2000)</a:t>
            </a:r>
            <a:endParaRPr lang="en-JO" dirty="0"/>
          </a:p>
        </p:txBody>
      </p:sp>
    </p:spTree>
    <p:extLst>
      <p:ext uri="{BB962C8B-B14F-4D97-AF65-F5344CB8AC3E}">
        <p14:creationId xmlns:p14="http://schemas.microsoft.com/office/powerpoint/2010/main" val="63122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D3C0B6F-2080-1549-7E58-82811A3542DE}"/>
              </a:ext>
            </a:extLst>
          </p:cNvPr>
          <p:cNvSpPr>
            <a:spLocks noGrp="1"/>
          </p:cNvSpPr>
          <p:nvPr>
            <p:ph type="title"/>
          </p:nvPr>
        </p:nvSpPr>
        <p:spPr>
          <a:xfrm>
            <a:off x="479394" y="1070800"/>
            <a:ext cx="3939688" cy="5583126"/>
          </a:xfrm>
        </p:spPr>
        <p:txBody>
          <a:bodyPr>
            <a:normAutofit/>
          </a:bodyPr>
          <a:lstStyle/>
          <a:p>
            <a:pPr algn="r"/>
            <a:r>
              <a:rPr lang="en-US" sz="8000" dirty="0"/>
              <a:t>W</a:t>
            </a:r>
            <a:r>
              <a:rPr lang="en-JO" sz="8000" dirty="0"/>
              <a:t>hy do we use Data mining </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17B0628-F910-1B8D-96C9-E0F58E00FE10}"/>
              </a:ext>
            </a:extLst>
          </p:cNvPr>
          <p:cNvGraphicFramePr>
            <a:graphicFrameLocks noGrp="1"/>
          </p:cNvGraphicFramePr>
          <p:nvPr>
            <p:ph idx="1"/>
            <p:extLst>
              <p:ext uri="{D42A27DB-BD31-4B8C-83A1-F6EECF244321}">
                <p14:modId xmlns:p14="http://schemas.microsoft.com/office/powerpoint/2010/main" val="345430376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2D53C79-0E31-D60F-E949-37511CCCA699}"/>
              </a:ext>
            </a:extLst>
          </p:cNvPr>
          <p:cNvSpPr txBox="1"/>
          <p:nvPr/>
        </p:nvSpPr>
        <p:spPr>
          <a:xfrm>
            <a:off x="137708" y="6339074"/>
            <a:ext cx="4623060" cy="646331"/>
          </a:xfrm>
          <a:prstGeom prst="rect">
            <a:avLst/>
          </a:prstGeom>
          <a:noFill/>
        </p:spPr>
        <p:txBody>
          <a:bodyPr wrap="none" rtlCol="0">
            <a:spAutoFit/>
          </a:bodyPr>
          <a:lstStyle/>
          <a:p>
            <a:r>
              <a:rPr lang="en-US" dirty="0"/>
              <a:t>(Stedman &amp; Hughes, 2021) (Center et al., 2000)</a:t>
            </a:r>
            <a:endParaRPr lang="en-JO" dirty="0"/>
          </a:p>
          <a:p>
            <a:endParaRPr lang="en-JO" dirty="0"/>
          </a:p>
        </p:txBody>
      </p:sp>
    </p:spTree>
    <p:extLst>
      <p:ext uri="{BB962C8B-B14F-4D97-AF65-F5344CB8AC3E}">
        <p14:creationId xmlns:p14="http://schemas.microsoft.com/office/powerpoint/2010/main" val="64760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DE05-A3C3-2797-87D3-08FD31215D4C}"/>
              </a:ext>
            </a:extLst>
          </p:cNvPr>
          <p:cNvSpPr>
            <a:spLocks noGrp="1"/>
          </p:cNvSpPr>
          <p:nvPr>
            <p:ph type="title"/>
          </p:nvPr>
        </p:nvSpPr>
        <p:spPr/>
        <p:txBody>
          <a:bodyPr/>
          <a:lstStyle/>
          <a:p>
            <a:r>
              <a:rPr lang="en-US" dirty="0"/>
              <a:t>C</a:t>
            </a:r>
            <a:r>
              <a:rPr lang="en-JO" dirty="0"/>
              <a:t>halanges in data mining:</a:t>
            </a:r>
          </a:p>
        </p:txBody>
      </p:sp>
      <p:graphicFrame>
        <p:nvGraphicFramePr>
          <p:cNvPr id="7" name="Content Placeholder 2">
            <a:extLst>
              <a:ext uri="{FF2B5EF4-FFF2-40B4-BE49-F238E27FC236}">
                <a16:creationId xmlns:a16="http://schemas.microsoft.com/office/drawing/2014/main" id="{E6DDB607-3555-C0AE-62DD-711B91CE662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72264A6-EF9E-5306-88C9-6F9C0EF46BFE}"/>
              </a:ext>
            </a:extLst>
          </p:cNvPr>
          <p:cNvSpPr txBox="1"/>
          <p:nvPr/>
        </p:nvSpPr>
        <p:spPr>
          <a:xfrm>
            <a:off x="838200" y="6311900"/>
            <a:ext cx="4623060" cy="369332"/>
          </a:xfrm>
          <a:prstGeom prst="rect">
            <a:avLst/>
          </a:prstGeom>
          <a:noFill/>
        </p:spPr>
        <p:txBody>
          <a:bodyPr wrap="none" rtlCol="0">
            <a:spAutoFit/>
          </a:bodyPr>
          <a:lstStyle/>
          <a:p>
            <a:r>
              <a:rPr lang="en-US" dirty="0"/>
              <a:t>(Stedman &amp; Hughes, 2021) (Center et al., 2000)</a:t>
            </a:r>
            <a:endParaRPr lang="en-JO" dirty="0"/>
          </a:p>
        </p:txBody>
      </p:sp>
    </p:spTree>
    <p:extLst>
      <p:ext uri="{BB962C8B-B14F-4D97-AF65-F5344CB8AC3E}">
        <p14:creationId xmlns:p14="http://schemas.microsoft.com/office/powerpoint/2010/main" val="411578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032063-1A39-0B30-D627-4562D1F12884}"/>
              </a:ext>
            </a:extLst>
          </p:cNvPr>
          <p:cNvSpPr>
            <a:spLocks noGrp="1"/>
          </p:cNvSpPr>
          <p:nvPr>
            <p:ph type="title"/>
          </p:nvPr>
        </p:nvSpPr>
        <p:spPr>
          <a:xfrm>
            <a:off x="838200" y="673770"/>
            <a:ext cx="3220329" cy="2027227"/>
          </a:xfrm>
        </p:spPr>
        <p:txBody>
          <a:bodyPr anchor="t">
            <a:normAutofit/>
          </a:bodyPr>
          <a:lstStyle/>
          <a:p>
            <a:r>
              <a:rPr lang="en-US" sz="4200">
                <a:solidFill>
                  <a:srgbClr val="FFFFFF"/>
                </a:solidFill>
              </a:rPr>
              <a:t>W</a:t>
            </a:r>
            <a:r>
              <a:rPr lang="en-JO" sz="4200">
                <a:solidFill>
                  <a:srgbClr val="FFFFFF"/>
                </a:solidFill>
              </a:rPr>
              <a:t>hat data mining willing for futer :</a:t>
            </a:r>
          </a:p>
        </p:txBody>
      </p:sp>
      <p:graphicFrame>
        <p:nvGraphicFramePr>
          <p:cNvPr id="19" name="Content Placeholder 2">
            <a:extLst>
              <a:ext uri="{FF2B5EF4-FFF2-40B4-BE49-F238E27FC236}">
                <a16:creationId xmlns:a16="http://schemas.microsoft.com/office/drawing/2014/main" id="{EEB582C6-CEFD-4694-60B7-567F305D120D}"/>
              </a:ext>
            </a:extLst>
          </p:cNvPr>
          <p:cNvGraphicFramePr>
            <a:graphicFrameLocks noGrp="1"/>
          </p:cNvGraphicFramePr>
          <p:nvPr>
            <p:ph idx="1"/>
            <p:extLst>
              <p:ext uri="{D42A27DB-BD31-4B8C-83A1-F6EECF244321}">
                <p14:modId xmlns:p14="http://schemas.microsoft.com/office/powerpoint/2010/main" val="427295032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F93F2B7-BDD2-B91D-09D8-61ABC5782907}"/>
              </a:ext>
            </a:extLst>
          </p:cNvPr>
          <p:cNvSpPr txBox="1"/>
          <p:nvPr/>
        </p:nvSpPr>
        <p:spPr>
          <a:xfrm>
            <a:off x="838200" y="6219825"/>
            <a:ext cx="4623060" cy="646331"/>
          </a:xfrm>
          <a:prstGeom prst="rect">
            <a:avLst/>
          </a:prstGeom>
          <a:noFill/>
        </p:spPr>
        <p:txBody>
          <a:bodyPr wrap="none" rtlCol="0">
            <a:spAutoFit/>
          </a:bodyPr>
          <a:lstStyle/>
          <a:p>
            <a:r>
              <a:rPr lang="en-US" dirty="0"/>
              <a:t>(Stedman &amp; Hughes, 2021) (Center et al., 2000)</a:t>
            </a:r>
            <a:endParaRPr lang="en-JO" dirty="0"/>
          </a:p>
          <a:p>
            <a:endParaRPr lang="en-JO" dirty="0"/>
          </a:p>
        </p:txBody>
      </p:sp>
    </p:spTree>
    <p:extLst>
      <p:ext uri="{BB962C8B-B14F-4D97-AF65-F5344CB8AC3E}">
        <p14:creationId xmlns:p14="http://schemas.microsoft.com/office/powerpoint/2010/main" val="259790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diagram of a data mining tool&#10;&#10;Description automatically generated">
            <a:extLst>
              <a:ext uri="{FF2B5EF4-FFF2-40B4-BE49-F238E27FC236}">
                <a16:creationId xmlns:a16="http://schemas.microsoft.com/office/drawing/2014/main" id="{BEE95090-ACA8-1C2D-1012-08D1B81D2A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103" r="12678"/>
          <a:stretch/>
        </p:blipFill>
        <p:spPr>
          <a:xfrm>
            <a:off x="5390824" y="1065225"/>
            <a:ext cx="6083754" cy="4351338"/>
          </a:xfrm>
          <a:prstGeom prst="rect">
            <a:avLst/>
          </a:prstGeom>
        </p:spPr>
      </p:pic>
      <p:sp>
        <p:nvSpPr>
          <p:cNvPr id="10" name="Down Arrow 7">
            <a:extLst>
              <a:ext uri="{FF2B5EF4-FFF2-40B4-BE49-F238E27FC236}">
                <a16:creationId xmlns:a16="http://schemas.microsoft.com/office/drawing/2014/main" id="{B7C8E533-B92F-A416-D4D4-F029AB5A4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5EF2FFB-E16A-4688-03AD-DF9C91AC01B4}"/>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JO" sz="3600" dirty="0">
                <a:solidFill>
                  <a:schemeClr val="bg1"/>
                </a:solidFill>
              </a:rPr>
              <a:t>Data mining tools</a:t>
            </a:r>
            <a:endParaRPr lang="en-US" sz="3600" dirty="0">
              <a:solidFill>
                <a:schemeClr val="bg1"/>
              </a:solidFill>
            </a:endParaRPr>
          </a:p>
        </p:txBody>
      </p:sp>
    </p:spTree>
    <p:extLst>
      <p:ext uri="{BB962C8B-B14F-4D97-AF65-F5344CB8AC3E}">
        <p14:creationId xmlns:p14="http://schemas.microsoft.com/office/powerpoint/2010/main" val="169556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202E-8EA9-CC3C-E452-DFCEAC8FEC05}"/>
              </a:ext>
            </a:extLst>
          </p:cNvPr>
          <p:cNvSpPr>
            <a:spLocks noGrp="1"/>
          </p:cNvSpPr>
          <p:nvPr>
            <p:ph type="title"/>
          </p:nvPr>
        </p:nvSpPr>
        <p:spPr>
          <a:xfrm>
            <a:off x="838200" y="556995"/>
            <a:ext cx="10515600" cy="1133693"/>
          </a:xfrm>
        </p:spPr>
        <p:txBody>
          <a:bodyPr>
            <a:normAutofit/>
          </a:bodyPr>
          <a:lstStyle/>
          <a:p>
            <a:r>
              <a:rPr lang="en-US" sz="5200" dirty="0"/>
              <a:t>Data mining tools</a:t>
            </a:r>
            <a:endParaRPr lang="en-JO" sz="5200" dirty="0"/>
          </a:p>
        </p:txBody>
      </p:sp>
      <p:graphicFrame>
        <p:nvGraphicFramePr>
          <p:cNvPr id="8" name="Content Placeholder 2">
            <a:extLst>
              <a:ext uri="{FF2B5EF4-FFF2-40B4-BE49-F238E27FC236}">
                <a16:creationId xmlns:a16="http://schemas.microsoft.com/office/drawing/2014/main" id="{5DAE4477-3EFC-DFA8-9441-6C38129E33D7}"/>
              </a:ext>
            </a:extLst>
          </p:cNvPr>
          <p:cNvGraphicFramePr>
            <a:graphicFrameLocks noGrp="1"/>
          </p:cNvGraphicFramePr>
          <p:nvPr>
            <p:ph idx="1"/>
            <p:extLst>
              <p:ext uri="{D42A27DB-BD31-4B8C-83A1-F6EECF244321}">
                <p14:modId xmlns:p14="http://schemas.microsoft.com/office/powerpoint/2010/main" val="16380247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0C4FB4B-FB40-66E5-E10B-06028D9B62F5}"/>
              </a:ext>
            </a:extLst>
          </p:cNvPr>
          <p:cNvSpPr txBox="1"/>
          <p:nvPr/>
        </p:nvSpPr>
        <p:spPr>
          <a:xfrm>
            <a:off x="1026160" y="6279137"/>
            <a:ext cx="2600960" cy="646331"/>
          </a:xfrm>
          <a:prstGeom prst="rect">
            <a:avLst/>
          </a:prstGeom>
          <a:noFill/>
        </p:spPr>
        <p:txBody>
          <a:bodyPr wrap="square" rtlCol="0">
            <a:spAutoFit/>
          </a:bodyPr>
          <a:lstStyle/>
          <a:p>
            <a:r>
              <a:rPr lang="en-US" sz="1800" dirty="0"/>
              <a:t>(</a:t>
            </a:r>
            <a:r>
              <a:rPr lang="en-US" sz="1800" dirty="0" err="1"/>
              <a:t>MonkeyLearn</a:t>
            </a:r>
            <a:r>
              <a:rPr lang="en-US" sz="1800" dirty="0"/>
              <a:t>, 2020)</a:t>
            </a:r>
            <a:endParaRPr lang="en-US" sz="1800" b="1" i="0" dirty="0">
              <a:effectLst/>
              <a:latin typeface="Noto Sans" panose="020B0502040504020204" pitchFamily="34" charset="0"/>
            </a:endParaRPr>
          </a:p>
          <a:p>
            <a:endParaRPr lang="en-JO" dirty="0"/>
          </a:p>
        </p:txBody>
      </p:sp>
    </p:spTree>
    <p:extLst>
      <p:ext uri="{BB962C8B-B14F-4D97-AF65-F5344CB8AC3E}">
        <p14:creationId xmlns:p14="http://schemas.microsoft.com/office/powerpoint/2010/main" val="24325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EE0A9-03A0-8A64-E597-9639091C8365}"/>
              </a:ext>
            </a:extLst>
          </p:cNvPr>
          <p:cNvSpPr>
            <a:spLocks noGrp="1"/>
          </p:cNvSpPr>
          <p:nvPr>
            <p:ph type="title"/>
          </p:nvPr>
        </p:nvSpPr>
        <p:spPr>
          <a:xfrm>
            <a:off x="838200" y="556995"/>
            <a:ext cx="10515600" cy="1133693"/>
          </a:xfrm>
        </p:spPr>
        <p:txBody>
          <a:bodyPr>
            <a:normAutofit/>
          </a:bodyPr>
          <a:lstStyle/>
          <a:p>
            <a:r>
              <a:rPr lang="en-US" sz="5200" dirty="0"/>
              <a:t>Data mining tools</a:t>
            </a:r>
            <a:endParaRPr lang="en-JO" sz="5200" dirty="0"/>
          </a:p>
        </p:txBody>
      </p:sp>
      <p:graphicFrame>
        <p:nvGraphicFramePr>
          <p:cNvPr id="7" name="Content Placeholder 4">
            <a:extLst>
              <a:ext uri="{FF2B5EF4-FFF2-40B4-BE49-F238E27FC236}">
                <a16:creationId xmlns:a16="http://schemas.microsoft.com/office/drawing/2014/main" id="{2B2C85CE-E3C4-88D0-BE49-678249A2EE33}"/>
              </a:ext>
            </a:extLst>
          </p:cNvPr>
          <p:cNvGraphicFramePr>
            <a:graphicFrameLocks noGrp="1"/>
          </p:cNvGraphicFramePr>
          <p:nvPr>
            <p:ph idx="1"/>
            <p:extLst>
              <p:ext uri="{D42A27DB-BD31-4B8C-83A1-F6EECF244321}">
                <p14:modId xmlns:p14="http://schemas.microsoft.com/office/powerpoint/2010/main" val="1004462555"/>
              </p:ext>
            </p:extLst>
          </p:nvPr>
        </p:nvGraphicFramePr>
        <p:xfrm>
          <a:off x="838200" y="2162714"/>
          <a:ext cx="10515602" cy="3677162"/>
        </p:xfrm>
        <a:graphic>
          <a:graphicData uri="http://schemas.openxmlformats.org/drawingml/2006/table">
            <a:tbl>
              <a:tblPr firstRow="1" bandRow="1">
                <a:tableStyleId>{69012ECD-51FC-41F1-AA8D-1B2483CD663E}</a:tableStyleId>
              </a:tblPr>
              <a:tblGrid>
                <a:gridCol w="1776032">
                  <a:extLst>
                    <a:ext uri="{9D8B030D-6E8A-4147-A177-3AD203B41FA5}">
                      <a16:colId xmlns:a16="http://schemas.microsoft.com/office/drawing/2014/main" val="1381722646"/>
                    </a:ext>
                  </a:extLst>
                </a:gridCol>
                <a:gridCol w="2536369">
                  <a:extLst>
                    <a:ext uri="{9D8B030D-6E8A-4147-A177-3AD203B41FA5}">
                      <a16:colId xmlns:a16="http://schemas.microsoft.com/office/drawing/2014/main" val="3336554992"/>
                    </a:ext>
                  </a:extLst>
                </a:gridCol>
                <a:gridCol w="2651137">
                  <a:extLst>
                    <a:ext uri="{9D8B030D-6E8A-4147-A177-3AD203B41FA5}">
                      <a16:colId xmlns:a16="http://schemas.microsoft.com/office/drawing/2014/main" val="882347031"/>
                    </a:ext>
                  </a:extLst>
                </a:gridCol>
                <a:gridCol w="1790378">
                  <a:extLst>
                    <a:ext uri="{9D8B030D-6E8A-4147-A177-3AD203B41FA5}">
                      <a16:colId xmlns:a16="http://schemas.microsoft.com/office/drawing/2014/main" val="218421793"/>
                    </a:ext>
                  </a:extLst>
                </a:gridCol>
                <a:gridCol w="1761686">
                  <a:extLst>
                    <a:ext uri="{9D8B030D-6E8A-4147-A177-3AD203B41FA5}">
                      <a16:colId xmlns:a16="http://schemas.microsoft.com/office/drawing/2014/main" val="693932293"/>
                    </a:ext>
                  </a:extLst>
                </a:gridCol>
              </a:tblGrid>
              <a:tr h="764354">
                <a:tc>
                  <a:txBody>
                    <a:bodyPr/>
                    <a:lstStyle/>
                    <a:p>
                      <a:r>
                        <a:rPr lang="en-JO" sz="2000"/>
                        <a:t>Tools</a:t>
                      </a:r>
                    </a:p>
                  </a:txBody>
                  <a:tcPr marL="103291" marR="103291" marT="51646" marB="51646"/>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2000" b="1">
                          <a:effectLst/>
                        </a:rPr>
                        <a:t>Rapid Miner</a:t>
                      </a:r>
                    </a:p>
                    <a:p>
                      <a:pPr fontAlgn="b"/>
                      <a:endParaRPr lang="en-US" sz="2000" b="1">
                        <a:effectLst/>
                      </a:endParaRPr>
                    </a:p>
                  </a:txBody>
                  <a:tcPr marL="103291" marR="103291" marT="51646" marB="51646" anchor="b"/>
                </a:tc>
                <a:tc>
                  <a:txBody>
                    <a:bodyPr/>
                    <a:lstStyle/>
                    <a:p>
                      <a:r>
                        <a:rPr lang="en-US" sz="2000" b="1" kern="1200">
                          <a:solidFill>
                            <a:schemeClr val="bg1"/>
                          </a:solidFill>
                          <a:effectLst/>
                        </a:rPr>
                        <a:t>IBM SPSS Modeler</a:t>
                      </a:r>
                      <a:endParaRPr lang="en-JO" sz="2000"/>
                    </a:p>
                  </a:txBody>
                  <a:tcPr marL="103291" marR="103291" marT="51646" marB="51646"/>
                </a:tc>
                <a:tc>
                  <a:txBody>
                    <a:bodyPr/>
                    <a:lstStyle/>
                    <a:p>
                      <a:r>
                        <a:rPr lang="en-US" sz="2000" b="1" kern="1200">
                          <a:solidFill>
                            <a:schemeClr val="bg1"/>
                          </a:solidFill>
                          <a:effectLst/>
                        </a:rPr>
                        <a:t>Weka</a:t>
                      </a:r>
                      <a:endParaRPr lang="en-JO" sz="2000"/>
                    </a:p>
                  </a:txBody>
                  <a:tcPr marL="103291" marR="103291" marT="51646" marB="51646"/>
                </a:tc>
                <a:tc>
                  <a:txBody>
                    <a:bodyPr/>
                    <a:lstStyle/>
                    <a:p>
                      <a:pPr fontAlgn="b"/>
                      <a:r>
                        <a:rPr lang="en-US" sz="2000" b="1">
                          <a:effectLst/>
                        </a:rPr>
                        <a:t>Orange</a:t>
                      </a:r>
                    </a:p>
                  </a:txBody>
                  <a:tcPr marL="103291" marR="103291" marT="51646" marB="51646" anchor="b"/>
                </a:tc>
                <a:extLst>
                  <a:ext uri="{0D108BD9-81ED-4DB2-BD59-A6C34878D82A}">
                    <a16:rowId xmlns:a16="http://schemas.microsoft.com/office/drawing/2014/main" val="2658286870"/>
                  </a:ext>
                </a:extLst>
              </a:tr>
              <a:tr h="764354">
                <a:tc>
                  <a:txBody>
                    <a:bodyPr/>
                    <a:lstStyle/>
                    <a:p>
                      <a:r>
                        <a:rPr lang="en-US" sz="2000" b="1" kern="1200">
                          <a:solidFill>
                            <a:schemeClr val="dk1"/>
                          </a:solidFill>
                          <a:effectLst/>
                        </a:rPr>
                        <a:t>Best Suited For</a:t>
                      </a:r>
                      <a:endParaRPr lang="en-JO" sz="2000"/>
                    </a:p>
                  </a:txBody>
                  <a:tcPr marL="103291" marR="103291" marT="51646" marB="51646"/>
                </a:tc>
                <a:tc>
                  <a:txBody>
                    <a:bodyPr/>
                    <a:lstStyle/>
                    <a:p>
                      <a:pPr algn="ctr"/>
                      <a:r>
                        <a:rPr lang="en-US" sz="2000" b="0" kern="1200">
                          <a:solidFill>
                            <a:schemeClr val="dk1"/>
                          </a:solidFill>
                          <a:effectLst/>
                        </a:rPr>
                        <a:t>Data Processing and Analytics</a:t>
                      </a:r>
                      <a:endParaRPr lang="en-JO" sz="2000"/>
                    </a:p>
                  </a:txBody>
                  <a:tcPr marL="103291" marR="103291" marT="51646" marB="51646"/>
                </a:tc>
                <a:tc>
                  <a:txBody>
                    <a:bodyPr/>
                    <a:lstStyle/>
                    <a:p>
                      <a:pPr algn="ctr"/>
                      <a:r>
                        <a:rPr lang="en-US" sz="2000" b="0" kern="1200">
                          <a:solidFill>
                            <a:schemeClr val="dk1"/>
                          </a:solidFill>
                          <a:effectLst/>
                        </a:rPr>
                        <a:t>Advanced Users</a:t>
                      </a:r>
                      <a:endParaRPr lang="en-JO" sz="2000"/>
                    </a:p>
                  </a:txBody>
                  <a:tcPr marL="103291" marR="103291" marT="51646" marB="51646"/>
                </a:tc>
                <a:tc>
                  <a:txBody>
                    <a:bodyPr/>
                    <a:lstStyle/>
                    <a:p>
                      <a:pPr algn="ctr"/>
                      <a:r>
                        <a:rPr lang="en-US" sz="2000" b="0" kern="1200">
                          <a:solidFill>
                            <a:schemeClr val="dk1"/>
                          </a:solidFill>
                          <a:effectLst/>
                        </a:rPr>
                        <a:t>Machine Learning </a:t>
                      </a:r>
                      <a:endParaRPr lang="en-JO" sz="2000"/>
                    </a:p>
                  </a:txBody>
                  <a:tcPr marL="103291" marR="103291" marT="51646" marB="51646"/>
                </a:tc>
                <a:tc>
                  <a:txBody>
                    <a:bodyPr/>
                    <a:lstStyle/>
                    <a:p>
                      <a:pPr algn="ctr"/>
                      <a:r>
                        <a:rPr lang="en-US" sz="2000" b="0" kern="1200">
                          <a:solidFill>
                            <a:schemeClr val="dk1"/>
                          </a:solidFill>
                          <a:effectLst/>
                        </a:rPr>
                        <a:t>Beginners</a:t>
                      </a:r>
                      <a:endParaRPr lang="en-JO" sz="2000"/>
                    </a:p>
                  </a:txBody>
                  <a:tcPr marL="103291" marR="103291" marT="51646" marB="51646"/>
                </a:tc>
                <a:extLst>
                  <a:ext uri="{0D108BD9-81ED-4DB2-BD59-A6C34878D82A}">
                    <a16:rowId xmlns:a16="http://schemas.microsoft.com/office/drawing/2014/main" val="3933182139"/>
                  </a:ext>
                </a:extLst>
              </a:tr>
              <a:tr h="1384100">
                <a:tc>
                  <a:txBody>
                    <a:bodyPr/>
                    <a:lstStyle/>
                    <a:p>
                      <a:pPr fontAlgn="base"/>
                      <a:r>
                        <a:rPr lang="en-US" sz="2000" b="1">
                          <a:effectLst/>
                        </a:rPr>
                        <a:t>Strengths</a:t>
                      </a:r>
                      <a:endParaRPr lang="en-US" sz="2000">
                        <a:effectLst/>
                      </a:endParaRPr>
                    </a:p>
                  </a:txBody>
                  <a:tcPr marL="103291" marR="103291" marT="51646" marB="51646" anchor="ctr"/>
                </a:tc>
                <a:tc>
                  <a:txBody>
                    <a:bodyPr/>
                    <a:lstStyle/>
                    <a:p>
                      <a:pPr algn="ctr"/>
                      <a:r>
                        <a:rPr lang="en-US" sz="2000" b="0" kern="1200">
                          <a:solidFill>
                            <a:schemeClr val="dk1"/>
                          </a:solidFill>
                          <a:effectLst/>
                        </a:rPr>
                        <a:t>Complex data </a:t>
                      </a:r>
                      <a:endParaRPr lang="en-JO" sz="2000"/>
                    </a:p>
                  </a:txBody>
                  <a:tcPr marL="103291" marR="103291" marT="51646" marB="51646"/>
                </a:tc>
                <a:tc>
                  <a:txBody>
                    <a:bodyPr/>
                    <a:lstStyle/>
                    <a:p>
                      <a:pPr algn="ctr"/>
                      <a:r>
                        <a:rPr lang="en-US" sz="2000" b="0" kern="1200">
                          <a:solidFill>
                            <a:schemeClr val="dk1"/>
                          </a:solidFill>
                          <a:effectLst/>
                        </a:rPr>
                        <a:t>Advanced statistical analysis, predictive modeling</a:t>
                      </a:r>
                      <a:endParaRPr lang="en-JO" sz="2000"/>
                    </a:p>
                  </a:txBody>
                  <a:tcPr marL="103291" marR="103291" marT="51646" marB="51646"/>
                </a:tc>
                <a:tc>
                  <a:txBody>
                    <a:bodyPr/>
                    <a:lstStyle/>
                    <a:p>
                      <a:pPr algn="ctr"/>
                      <a:r>
                        <a:rPr lang="en-US" sz="2000" b="0" kern="1200">
                          <a:solidFill>
                            <a:schemeClr val="dk1"/>
                          </a:solidFill>
                          <a:effectLst/>
                        </a:rPr>
                        <a:t>Suitable for educational purposes</a:t>
                      </a:r>
                      <a:endParaRPr lang="en-JO" sz="2000"/>
                    </a:p>
                  </a:txBody>
                  <a:tcPr marL="103291" marR="103291" marT="51646" marB="51646"/>
                </a:tc>
                <a:tc>
                  <a:txBody>
                    <a:bodyPr/>
                    <a:lstStyle/>
                    <a:p>
                      <a:pPr algn="ctr"/>
                      <a:r>
                        <a:rPr lang="en-US" sz="2000" b="0" kern="1200">
                          <a:solidFill>
                            <a:schemeClr val="dk1"/>
                          </a:solidFill>
                          <a:effectLst/>
                        </a:rPr>
                        <a:t>User-friendly, focused on data visualization</a:t>
                      </a:r>
                      <a:endParaRPr lang="en-JO" sz="2000"/>
                    </a:p>
                  </a:txBody>
                  <a:tcPr marL="103291" marR="103291" marT="51646" marB="51646"/>
                </a:tc>
                <a:extLst>
                  <a:ext uri="{0D108BD9-81ED-4DB2-BD59-A6C34878D82A}">
                    <a16:rowId xmlns:a16="http://schemas.microsoft.com/office/drawing/2014/main" val="3449350753"/>
                  </a:ext>
                </a:extLst>
              </a:tr>
              <a:tr h="764354">
                <a:tc>
                  <a:txBody>
                    <a:bodyPr/>
                    <a:lstStyle/>
                    <a:p>
                      <a:pPr fontAlgn="base"/>
                      <a:r>
                        <a:rPr lang="en-US" sz="2000" b="1">
                          <a:effectLst/>
                        </a:rPr>
                        <a:t>Pricing</a:t>
                      </a:r>
                      <a:endParaRPr lang="en-US" sz="2000">
                        <a:effectLst/>
                      </a:endParaRPr>
                    </a:p>
                  </a:txBody>
                  <a:tcPr marL="103291" marR="103291" marT="51646" marB="51646" anchor="ctr"/>
                </a:tc>
                <a:tc>
                  <a:txBody>
                    <a:bodyPr/>
                    <a:lstStyle/>
                    <a:p>
                      <a:pPr algn="ctr" fontAlgn="base"/>
                      <a:r>
                        <a:rPr lang="en-US" sz="2000">
                          <a:effectLst/>
                        </a:rPr>
                        <a:t>Free basic version, paid enterprise</a:t>
                      </a:r>
                    </a:p>
                  </a:txBody>
                  <a:tcPr marL="103291" marR="103291" marT="51646" marB="51646" anchor="ctr"/>
                </a:tc>
                <a:tc>
                  <a:txBody>
                    <a:bodyPr/>
                    <a:lstStyle/>
                    <a:p>
                      <a:pPr algn="ctr" fontAlgn="base"/>
                      <a:r>
                        <a:rPr lang="en-US" sz="2000">
                          <a:effectLst/>
                        </a:rPr>
                        <a:t>Primarily paid, costly</a:t>
                      </a:r>
                    </a:p>
                  </a:txBody>
                  <a:tcPr marL="103291" marR="103291" marT="51646" marB="51646" anchor="ctr"/>
                </a:tc>
                <a:tc>
                  <a:txBody>
                    <a:bodyPr/>
                    <a:lstStyle/>
                    <a:p>
                      <a:pPr algn="ctr" fontAlgn="base"/>
                      <a:r>
                        <a:rPr lang="en-US" sz="2000">
                          <a:effectLst/>
                        </a:rPr>
                        <a:t>Free and open-source</a:t>
                      </a:r>
                    </a:p>
                  </a:txBody>
                  <a:tcPr marL="103291" marR="103291" marT="51646" marB="51646" anchor="ctr"/>
                </a:tc>
                <a:tc>
                  <a:txBody>
                    <a:bodyPr/>
                    <a:lstStyle/>
                    <a:p>
                      <a:pPr fontAlgn="base"/>
                      <a:r>
                        <a:rPr lang="en-US" sz="2000">
                          <a:effectLst/>
                        </a:rPr>
                        <a:t>Free and open-source</a:t>
                      </a:r>
                    </a:p>
                  </a:txBody>
                  <a:tcPr marL="103291" marR="103291" marT="51646" marB="51646" anchor="ctr"/>
                </a:tc>
                <a:extLst>
                  <a:ext uri="{0D108BD9-81ED-4DB2-BD59-A6C34878D82A}">
                    <a16:rowId xmlns:a16="http://schemas.microsoft.com/office/drawing/2014/main" val="3744144438"/>
                  </a:ext>
                </a:extLst>
              </a:tr>
            </a:tbl>
          </a:graphicData>
        </a:graphic>
      </p:graphicFrame>
      <p:sp>
        <p:nvSpPr>
          <p:cNvPr id="5" name="TextBox 4">
            <a:extLst>
              <a:ext uri="{FF2B5EF4-FFF2-40B4-BE49-F238E27FC236}">
                <a16:creationId xmlns:a16="http://schemas.microsoft.com/office/drawing/2014/main" id="{2BF6B9E7-87BE-1B73-5277-9CCFD1853029}"/>
              </a:ext>
            </a:extLst>
          </p:cNvPr>
          <p:cNvSpPr txBox="1"/>
          <p:nvPr/>
        </p:nvSpPr>
        <p:spPr>
          <a:xfrm>
            <a:off x="838200" y="6254114"/>
            <a:ext cx="2185919" cy="646331"/>
          </a:xfrm>
          <a:prstGeom prst="rect">
            <a:avLst/>
          </a:prstGeom>
          <a:noFill/>
        </p:spPr>
        <p:txBody>
          <a:bodyPr wrap="none" rtlCol="0">
            <a:spAutoFit/>
          </a:bodyPr>
          <a:lstStyle/>
          <a:p>
            <a:r>
              <a:rPr lang="en-US" sz="1800" dirty="0"/>
              <a:t>(</a:t>
            </a:r>
            <a:r>
              <a:rPr lang="en-US" sz="1800" dirty="0" err="1"/>
              <a:t>MonkeyLearn</a:t>
            </a:r>
            <a:r>
              <a:rPr lang="en-US" sz="1800" dirty="0"/>
              <a:t>, 2020)</a:t>
            </a:r>
            <a:endParaRPr lang="en-US" sz="1800" b="1" i="0" dirty="0">
              <a:effectLst/>
              <a:latin typeface="Noto Sans" panose="020B0502040504020204" pitchFamily="34" charset="0"/>
            </a:endParaRPr>
          </a:p>
          <a:p>
            <a:endParaRPr lang="en-JO" dirty="0"/>
          </a:p>
        </p:txBody>
      </p:sp>
    </p:spTree>
    <p:extLst>
      <p:ext uri="{BB962C8B-B14F-4D97-AF65-F5344CB8AC3E}">
        <p14:creationId xmlns:p14="http://schemas.microsoft.com/office/powerpoint/2010/main" val="410293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7677-A7DC-3F61-1315-FB4B349C19F6}"/>
              </a:ext>
            </a:extLst>
          </p:cNvPr>
          <p:cNvSpPr>
            <a:spLocks noGrp="1"/>
          </p:cNvSpPr>
          <p:nvPr>
            <p:ph type="title"/>
          </p:nvPr>
        </p:nvSpPr>
        <p:spPr/>
        <p:txBody>
          <a:bodyPr/>
          <a:lstStyle/>
          <a:p>
            <a:r>
              <a:rPr lang="en-US" kern="1200">
                <a:latin typeface="+mj-lt"/>
                <a:ea typeface="+mj-ea"/>
                <a:cs typeface="+mj-cs"/>
              </a:rPr>
              <a:t>Overview</a:t>
            </a:r>
            <a:endParaRPr lang="en-JO"/>
          </a:p>
        </p:txBody>
      </p:sp>
      <p:graphicFrame>
        <p:nvGraphicFramePr>
          <p:cNvPr id="5" name="Content Placeholder 2">
            <a:extLst>
              <a:ext uri="{FF2B5EF4-FFF2-40B4-BE49-F238E27FC236}">
                <a16:creationId xmlns:a16="http://schemas.microsoft.com/office/drawing/2014/main" id="{4524D5B3-800D-26C4-3D0B-988A38E39B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26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A587C-D933-757F-4E83-3E3560AA28C2}"/>
              </a:ext>
            </a:extLst>
          </p:cNvPr>
          <p:cNvSpPr>
            <a:spLocks noGrp="1"/>
          </p:cNvSpPr>
          <p:nvPr>
            <p:ph type="title"/>
          </p:nvPr>
        </p:nvSpPr>
        <p:spPr>
          <a:xfrm>
            <a:off x="1008184" y="174032"/>
            <a:ext cx="10175631" cy="1111843"/>
          </a:xfrm>
        </p:spPr>
        <p:txBody>
          <a:bodyPr anchor="ctr">
            <a:normAutofit/>
          </a:bodyPr>
          <a:lstStyle/>
          <a:p>
            <a:pPr algn="ctr"/>
            <a:r>
              <a:rPr lang="en-US" sz="4000">
                <a:latin typeface="Times New Roman" panose="02020603050405020304" pitchFamily="18" charset="0"/>
                <a:cs typeface="Times New Roman" panose="02020603050405020304" pitchFamily="18" charset="0"/>
              </a:rPr>
              <a:t>Organization.</a:t>
            </a:r>
            <a:endParaRPr lang="en-JO"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0DC0AC-C2EF-F416-BF50-0F86FA66E597}"/>
              </a:ext>
            </a:extLst>
          </p:cNvPr>
          <p:cNvSpPr>
            <a:spLocks noGrp="1"/>
          </p:cNvSpPr>
          <p:nvPr>
            <p:ph idx="1"/>
          </p:nvPr>
        </p:nvSpPr>
        <p:spPr>
          <a:xfrm>
            <a:off x="1008184" y="1459907"/>
            <a:ext cx="10175630" cy="767904"/>
          </a:xfrm>
        </p:spPr>
        <p:txBody>
          <a:bodyPr anchor="ctr">
            <a:normAutofit/>
          </a:bodyPr>
          <a:lstStyle/>
          <a:p>
            <a:pPr algn="ctr"/>
            <a:r>
              <a:rPr lang="en-US" sz="2000" b="0" i="0" dirty="0">
                <a:effectLst/>
                <a:latin typeface="Times New Roman" panose="02020603050405020304" pitchFamily="18" charset="0"/>
                <a:cs typeface="Times New Roman" panose="02020603050405020304" pitchFamily="18" charset="0"/>
              </a:rPr>
              <a:t>Jordan Aircraft Maintenance Limited (</a:t>
            </a:r>
            <a:r>
              <a:rPr lang="en-US" sz="2000" b="0" i="0" dirty="0" err="1">
                <a:effectLst/>
                <a:latin typeface="Times New Roman" panose="02020603050405020304" pitchFamily="18" charset="0"/>
                <a:cs typeface="Times New Roman" panose="02020603050405020304" pitchFamily="18" charset="0"/>
              </a:rPr>
              <a:t>Joramco</a:t>
            </a:r>
            <a:r>
              <a:rPr lang="en-US" sz="2000" b="0" i="0" dirty="0">
                <a:effectLst/>
                <a:latin typeface="Times New Roman" panose="02020603050405020304" pitchFamily="18" charset="0"/>
                <a:cs typeface="Times New Roman" panose="02020603050405020304" pitchFamily="18" charset="0"/>
              </a:rPr>
              <a:t>)</a:t>
            </a:r>
            <a:endParaRPr lang="en-JO" sz="2000" dirty="0"/>
          </a:p>
        </p:txBody>
      </p:sp>
      <p:pic>
        <p:nvPicPr>
          <p:cNvPr id="7" name="Graphic 6" descr="Helicopter">
            <a:extLst>
              <a:ext uri="{FF2B5EF4-FFF2-40B4-BE49-F238E27FC236}">
                <a16:creationId xmlns:a16="http://schemas.microsoft.com/office/drawing/2014/main" id="{21B0FB60-6518-6843-124F-9629ACE7A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3255" y="2405149"/>
            <a:ext cx="3899393" cy="3899393"/>
          </a:xfrm>
          <a:prstGeom prst="rect">
            <a:avLst/>
          </a:prstGeom>
        </p:spPr>
      </p:pic>
    </p:spTree>
    <p:extLst>
      <p:ext uri="{BB962C8B-B14F-4D97-AF65-F5344CB8AC3E}">
        <p14:creationId xmlns:p14="http://schemas.microsoft.com/office/powerpoint/2010/main" val="356883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7E83B-53F0-42D4-6E47-9E292DEAAEA6}"/>
              </a:ext>
            </a:extLst>
          </p:cNvPr>
          <p:cNvSpPr>
            <a:spLocks noGrp="1"/>
          </p:cNvSpPr>
          <p:nvPr>
            <p:ph type="title"/>
          </p:nvPr>
        </p:nvSpPr>
        <p:spPr>
          <a:xfrm>
            <a:off x="344357" y="381001"/>
            <a:ext cx="5334197" cy="1708242"/>
          </a:xfrm>
        </p:spPr>
        <p:txBody>
          <a:bodyPr anchor="ctr">
            <a:normAutofit/>
          </a:bodyPr>
          <a:lstStyle/>
          <a:p>
            <a:r>
              <a:rPr lang="en-US" sz="4000" dirty="0"/>
              <a:t>Organization Information</a:t>
            </a:r>
            <a:endParaRPr lang="en-JO" sz="4000" dirty="0"/>
          </a:p>
        </p:txBody>
      </p:sp>
      <p:sp>
        <p:nvSpPr>
          <p:cNvPr id="3" name="Content Placeholder 2">
            <a:extLst>
              <a:ext uri="{FF2B5EF4-FFF2-40B4-BE49-F238E27FC236}">
                <a16:creationId xmlns:a16="http://schemas.microsoft.com/office/drawing/2014/main" id="{3B0D5597-3860-483A-2606-F49D94B9259E}"/>
              </a:ext>
            </a:extLst>
          </p:cNvPr>
          <p:cNvSpPr>
            <a:spLocks noGrp="1"/>
          </p:cNvSpPr>
          <p:nvPr>
            <p:ph idx="1"/>
          </p:nvPr>
        </p:nvSpPr>
        <p:spPr>
          <a:xfrm>
            <a:off x="0" y="2470244"/>
            <a:ext cx="6857796" cy="3769835"/>
          </a:xfrm>
        </p:spPr>
        <p:txBody>
          <a:bodyPr anchor="ctr">
            <a:normAutofit/>
          </a:bodyPr>
          <a:lstStyle/>
          <a:p>
            <a:r>
              <a:rPr lang="en-JO" sz="1700" b="1" dirty="0"/>
              <a:t>Organization name: </a:t>
            </a:r>
            <a:r>
              <a:rPr lang="en-US" sz="1700" b="0" i="0" dirty="0">
                <a:effectLst/>
                <a:latin typeface="Google Sans"/>
              </a:rPr>
              <a:t>Jordan Aircraft Maintenance Limited (</a:t>
            </a:r>
            <a:r>
              <a:rPr lang="en-US" sz="1700" b="0" i="0" dirty="0" err="1">
                <a:effectLst/>
                <a:latin typeface="Google Sans"/>
              </a:rPr>
              <a:t>Joramco</a:t>
            </a:r>
            <a:r>
              <a:rPr lang="en-US" sz="1700" b="0" i="0" dirty="0">
                <a:effectLst/>
                <a:latin typeface="Google Sans"/>
              </a:rPr>
              <a:t>).</a:t>
            </a:r>
          </a:p>
          <a:p>
            <a:r>
              <a:rPr lang="en-JO" sz="1700" b="1" dirty="0"/>
              <a:t>Location: </a:t>
            </a:r>
            <a:r>
              <a:rPr lang="en-JO" sz="1700" dirty="0"/>
              <a:t>In Jordan, Amman, at the Qween Alia International Airport.</a:t>
            </a:r>
          </a:p>
          <a:p>
            <a:r>
              <a:rPr lang="en-JO" sz="1700" b="1" dirty="0"/>
              <a:t>Services: </a:t>
            </a:r>
            <a:r>
              <a:rPr lang="en-JO" sz="1700" dirty="0"/>
              <a:t>It offers a lot of sevices for aircraft models like Airbus, Boeing and others.</a:t>
            </a:r>
          </a:p>
          <a:p>
            <a:r>
              <a:rPr lang="en-JO" sz="1700" dirty="0"/>
              <a:t>It serves services across the Middle East, Europe, South Asia, Africa, and other regions.</a:t>
            </a:r>
          </a:p>
          <a:p>
            <a:r>
              <a:rPr lang="en-JO" sz="1700" b="1" dirty="0"/>
              <a:t>Contact: </a:t>
            </a:r>
          </a:p>
          <a:p>
            <a:pPr lvl="1"/>
            <a:r>
              <a:rPr lang="en-JO" sz="1700" dirty="0"/>
              <a:t>Muath Sarayreh</a:t>
            </a:r>
            <a:endParaRPr lang="en-JO" sz="1700" b="1" dirty="0"/>
          </a:p>
          <a:p>
            <a:pPr lvl="1"/>
            <a:r>
              <a:rPr lang="en-US" sz="1700" dirty="0">
                <a:hlinkClick r:id="rId2"/>
              </a:rPr>
              <a:t>msarayreh@joramco.com.jo</a:t>
            </a:r>
            <a:endParaRPr lang="en-US" sz="1700" dirty="0"/>
          </a:p>
          <a:p>
            <a:pPr lvl="1"/>
            <a:r>
              <a:rPr lang="en-US" sz="1700" dirty="0"/>
              <a:t>07 9750 0508</a:t>
            </a:r>
            <a:endParaRPr lang="en-JO" sz="1700" dirty="0"/>
          </a:p>
        </p:txBody>
      </p:sp>
      <p:pic>
        <p:nvPicPr>
          <p:cNvPr id="5" name="Picture 4" descr="Plane on tarmac">
            <a:extLst>
              <a:ext uri="{FF2B5EF4-FFF2-40B4-BE49-F238E27FC236}">
                <a16:creationId xmlns:a16="http://schemas.microsoft.com/office/drawing/2014/main" id="{A2941502-5EA8-6CAA-AD1E-C20CD4EE7F72}"/>
              </a:ext>
            </a:extLst>
          </p:cNvPr>
          <p:cNvPicPr>
            <a:picLocks noChangeAspect="1"/>
          </p:cNvPicPr>
          <p:nvPr/>
        </p:nvPicPr>
        <p:blipFill rotWithShape="1">
          <a:blip r:embed="rId3"/>
          <a:srcRect l="36798" r="11366" b="-1"/>
          <a:stretch/>
        </p:blipFill>
        <p:spPr>
          <a:xfrm>
            <a:off x="6866251" y="0"/>
            <a:ext cx="5325750" cy="685800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9191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78D7-3871-D84B-AC22-E9E19F8E9CBB}"/>
              </a:ext>
            </a:extLst>
          </p:cNvPr>
          <p:cNvSpPr>
            <a:spLocks noGrp="1"/>
          </p:cNvSpPr>
          <p:nvPr>
            <p:ph type="title"/>
          </p:nvPr>
        </p:nvSpPr>
        <p:spPr/>
        <p:txBody>
          <a:bodyPr/>
          <a:lstStyle/>
          <a:p>
            <a:r>
              <a:rPr lang="en-US" dirty="0"/>
              <a:t>Traditional and modern approaches</a:t>
            </a:r>
            <a:endParaRPr lang="en-JO" dirty="0"/>
          </a:p>
        </p:txBody>
      </p:sp>
      <p:graphicFrame>
        <p:nvGraphicFramePr>
          <p:cNvPr id="5" name="Content Placeholder 2">
            <a:extLst>
              <a:ext uri="{FF2B5EF4-FFF2-40B4-BE49-F238E27FC236}">
                <a16:creationId xmlns:a16="http://schemas.microsoft.com/office/drawing/2014/main" id="{6EB39F15-EDA1-78C8-C3F7-6F5EBA6E20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81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7493-AB7E-C0CE-7FB4-25F914C4D024}"/>
              </a:ext>
            </a:extLst>
          </p:cNvPr>
          <p:cNvSpPr>
            <a:spLocks noGrp="1"/>
          </p:cNvSpPr>
          <p:nvPr>
            <p:ph type="title"/>
          </p:nvPr>
        </p:nvSpPr>
        <p:spPr/>
        <p:txBody>
          <a:bodyPr/>
          <a:lstStyle/>
          <a:p>
            <a:r>
              <a:rPr lang="en-US"/>
              <a:t>Building blocks of Traditional Approach</a:t>
            </a:r>
            <a:endParaRPr lang="en-JO" dirty="0"/>
          </a:p>
        </p:txBody>
      </p:sp>
      <p:graphicFrame>
        <p:nvGraphicFramePr>
          <p:cNvPr id="7" name="Content Placeholder 2">
            <a:extLst>
              <a:ext uri="{FF2B5EF4-FFF2-40B4-BE49-F238E27FC236}">
                <a16:creationId xmlns:a16="http://schemas.microsoft.com/office/drawing/2014/main" id="{947ED5B9-95D9-C805-0BEE-2A5975959FD9}"/>
              </a:ext>
            </a:extLst>
          </p:cNvPr>
          <p:cNvGraphicFramePr>
            <a:graphicFrameLocks noGrp="1"/>
          </p:cNvGraphicFramePr>
          <p:nvPr>
            <p:ph idx="1"/>
            <p:extLst>
              <p:ext uri="{D42A27DB-BD31-4B8C-83A1-F6EECF244321}">
                <p14:modId xmlns:p14="http://schemas.microsoft.com/office/powerpoint/2010/main" val="21719809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04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A1F8-924E-E5D5-0AD5-66CF38E9DF03}"/>
              </a:ext>
            </a:extLst>
          </p:cNvPr>
          <p:cNvSpPr>
            <a:spLocks noGrp="1"/>
          </p:cNvSpPr>
          <p:nvPr>
            <p:ph type="title"/>
          </p:nvPr>
        </p:nvSpPr>
        <p:spPr>
          <a:xfrm>
            <a:off x="838200" y="0"/>
            <a:ext cx="10515600" cy="1325563"/>
          </a:xfrm>
        </p:spPr>
        <p:txBody>
          <a:bodyPr/>
          <a:lstStyle/>
          <a:p>
            <a:r>
              <a:rPr lang="en-US" dirty="0"/>
              <a:t>Building blocks of Modern Approach</a:t>
            </a:r>
            <a:endParaRPr lang="en-JO" dirty="0"/>
          </a:p>
        </p:txBody>
      </p:sp>
      <p:graphicFrame>
        <p:nvGraphicFramePr>
          <p:cNvPr id="7" name="Content Placeholder 2">
            <a:extLst>
              <a:ext uri="{FF2B5EF4-FFF2-40B4-BE49-F238E27FC236}">
                <a16:creationId xmlns:a16="http://schemas.microsoft.com/office/drawing/2014/main" id="{59091D8F-E67F-CF45-059A-32CBAD2A6139}"/>
              </a:ext>
            </a:extLst>
          </p:cNvPr>
          <p:cNvGraphicFramePr>
            <a:graphicFrameLocks noGrp="1"/>
          </p:cNvGraphicFramePr>
          <p:nvPr>
            <p:ph idx="1"/>
            <p:extLst>
              <p:ext uri="{D42A27DB-BD31-4B8C-83A1-F6EECF244321}">
                <p14:modId xmlns:p14="http://schemas.microsoft.com/office/powerpoint/2010/main" val="1605662986"/>
              </p:ext>
            </p:extLst>
          </p:nvPr>
        </p:nvGraphicFramePr>
        <p:xfrm>
          <a:off x="0" y="1325563"/>
          <a:ext cx="12192000" cy="5275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51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420C-70F5-A88B-274F-60BDDA30553F}"/>
              </a:ext>
            </a:extLst>
          </p:cNvPr>
          <p:cNvSpPr>
            <a:spLocks noGrp="1"/>
          </p:cNvSpPr>
          <p:nvPr>
            <p:ph type="title"/>
          </p:nvPr>
        </p:nvSpPr>
        <p:spPr/>
        <p:txBody>
          <a:bodyPr/>
          <a:lstStyle/>
          <a:p>
            <a:r>
              <a:rPr lang="en-US" dirty="0"/>
              <a:t>Benefits</a:t>
            </a:r>
            <a:endParaRPr lang="en-JO" dirty="0"/>
          </a:p>
        </p:txBody>
      </p:sp>
      <p:graphicFrame>
        <p:nvGraphicFramePr>
          <p:cNvPr id="5" name="Content Placeholder 2">
            <a:extLst>
              <a:ext uri="{FF2B5EF4-FFF2-40B4-BE49-F238E27FC236}">
                <a16:creationId xmlns:a16="http://schemas.microsoft.com/office/drawing/2014/main" id="{5E95F50E-9814-79EA-2633-9122032E4A2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2220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FDE42B8-A4C7-0710-1148-2093A9C04381}"/>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kern="1200" dirty="0">
                <a:solidFill>
                  <a:srgbClr val="FFFFFF"/>
                </a:solidFill>
                <a:latin typeface="+mj-lt"/>
                <a:ea typeface="+mj-ea"/>
                <a:cs typeface="+mj-cs"/>
              </a:rPr>
              <a:t>Text Mining</a:t>
            </a:r>
          </a:p>
        </p:txBody>
      </p:sp>
      <p:pic>
        <p:nvPicPr>
          <p:cNvPr id="7" name="Picture 6" descr="A close-up of a document&#10;&#10;Description automatically generated">
            <a:extLst>
              <a:ext uri="{FF2B5EF4-FFF2-40B4-BE49-F238E27FC236}">
                <a16:creationId xmlns:a16="http://schemas.microsoft.com/office/drawing/2014/main" id="{7903B49B-1042-759A-8DAF-9B52A5F404CB}"/>
              </a:ext>
            </a:extLst>
          </p:cNvPr>
          <p:cNvPicPr>
            <a:picLocks noChangeAspect="1"/>
          </p:cNvPicPr>
          <p:nvPr/>
        </p:nvPicPr>
        <p:blipFill rotWithShape="1">
          <a:blip r:embed="rId2">
            <a:extLst>
              <a:ext uri="{28A0092B-C50C-407E-A947-70E740481C1C}">
                <a14:useLocalDpi xmlns:a14="http://schemas.microsoft.com/office/drawing/2010/main" val="0"/>
              </a:ext>
            </a:extLst>
          </a:blip>
          <a:srcRect l="20617" r="21645"/>
          <a:stretch/>
        </p:blipFill>
        <p:spPr>
          <a:xfrm>
            <a:off x="6709973" y="1126273"/>
            <a:ext cx="4116785" cy="4605454"/>
          </a:xfrm>
          <a:prstGeom prst="rect">
            <a:avLst/>
          </a:prstGeom>
          <a:scene3d>
            <a:camera prst="orthographicFront"/>
            <a:lightRig rig="threePt" dir="t"/>
          </a:scene3d>
          <a:sp3d extrusionH="76200">
            <a:bevelT prst="angle"/>
            <a:bevelB w="152400" h="50800" prst="softRound"/>
            <a:extrusionClr>
              <a:srgbClr val="FF0000"/>
            </a:extrusionClr>
          </a:sp3d>
        </p:spPr>
      </p:pic>
    </p:spTree>
    <p:extLst>
      <p:ext uri="{BB962C8B-B14F-4D97-AF65-F5344CB8AC3E}">
        <p14:creationId xmlns:p14="http://schemas.microsoft.com/office/powerpoint/2010/main" val="69619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8DB84-04FD-E88A-E103-0A3B94B36BC8}"/>
              </a:ext>
            </a:extLst>
          </p:cNvPr>
          <p:cNvSpPr>
            <a:spLocks noGrp="1"/>
          </p:cNvSpPr>
          <p:nvPr>
            <p:ph type="title"/>
          </p:nvPr>
        </p:nvSpPr>
        <p:spPr>
          <a:xfrm>
            <a:off x="803775" y="1106007"/>
            <a:ext cx="10550025" cy="1182927"/>
          </a:xfrm>
        </p:spPr>
        <p:txBody>
          <a:bodyPr anchor="b">
            <a:normAutofit/>
          </a:bodyPr>
          <a:lstStyle/>
          <a:p>
            <a:r>
              <a:rPr lang="en-US" sz="5600" dirty="0"/>
              <a:t>What is Text Mining?</a:t>
            </a:r>
            <a:endParaRPr lang="en-JO" sz="5600" dirty="0"/>
          </a:p>
        </p:txBody>
      </p:sp>
      <p:cxnSp>
        <p:nvCxnSpPr>
          <p:cNvPr id="63" name="Straight Connector 6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9124AB-230A-5887-2705-7DED6C1DCFFB}"/>
              </a:ext>
            </a:extLst>
          </p:cNvPr>
          <p:cNvSpPr>
            <a:spLocks noGrp="1"/>
          </p:cNvSpPr>
          <p:nvPr>
            <p:ph idx="1"/>
          </p:nvPr>
        </p:nvSpPr>
        <p:spPr>
          <a:xfrm>
            <a:off x="803775" y="2598947"/>
            <a:ext cx="10550025" cy="3677348"/>
          </a:xfrm>
        </p:spPr>
        <p:txBody>
          <a:bodyPr anchor="t">
            <a:normAutofit/>
          </a:bodyPr>
          <a:lstStyle/>
          <a:p>
            <a:pPr marL="0" indent="0">
              <a:buNone/>
            </a:pPr>
            <a:r>
              <a:rPr lang="en-US" b="1" dirty="0">
                <a:solidFill>
                  <a:schemeClr val="tx1">
                    <a:alpha val="80000"/>
                  </a:schemeClr>
                </a:solidFill>
              </a:rPr>
              <a:t>Text mining: </a:t>
            </a:r>
            <a:r>
              <a:rPr lang="en-US" dirty="0">
                <a:solidFill>
                  <a:schemeClr val="tx1">
                    <a:alpha val="80000"/>
                  </a:schemeClr>
                </a:solidFill>
              </a:rPr>
              <a:t>It is the process of taking a lot of unstructured text data and turning it into helpful information by turning it into structured data. In this technique, text is analyzed to find patterns, trends, and relevant information using a variety of technologies and approaches such as:</a:t>
            </a:r>
          </a:p>
          <a:p>
            <a:pPr marL="0" indent="0">
              <a:buNone/>
            </a:pPr>
            <a:r>
              <a:rPr lang="en-US" dirty="0">
                <a:solidFill>
                  <a:schemeClr val="tx1">
                    <a:alpha val="80000"/>
                  </a:schemeClr>
                </a:solidFill>
              </a:rPr>
              <a:t> Machine learning, Statistical analysis, and Natural language processing (NLP).</a:t>
            </a:r>
            <a:endParaRPr lang="en-JO" dirty="0">
              <a:solidFill>
                <a:schemeClr val="tx1">
                  <a:alpha val="80000"/>
                </a:schemeClr>
              </a:solidFill>
            </a:endParaRPr>
          </a:p>
        </p:txBody>
      </p:sp>
      <p:grpSp>
        <p:nvGrpSpPr>
          <p:cNvPr id="65" name="Group 6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6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48979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7AF8-4A1D-89C7-3514-C3B9194CFE07}"/>
              </a:ext>
            </a:extLst>
          </p:cNvPr>
          <p:cNvSpPr>
            <a:spLocks noGrp="1"/>
          </p:cNvSpPr>
          <p:nvPr>
            <p:ph type="title"/>
          </p:nvPr>
        </p:nvSpPr>
        <p:spPr/>
        <p:txBody>
          <a:bodyPr/>
          <a:lstStyle/>
          <a:p>
            <a:r>
              <a:rPr lang="en-JO"/>
              <a:t>Text mining </a:t>
            </a:r>
            <a:r>
              <a:rPr lang="en-US"/>
              <a:t>process</a:t>
            </a:r>
            <a:endParaRPr lang="en-JO"/>
          </a:p>
        </p:txBody>
      </p:sp>
      <p:graphicFrame>
        <p:nvGraphicFramePr>
          <p:cNvPr id="7" name="Content Placeholder 2">
            <a:extLst>
              <a:ext uri="{FF2B5EF4-FFF2-40B4-BE49-F238E27FC236}">
                <a16:creationId xmlns:a16="http://schemas.microsoft.com/office/drawing/2014/main" id="{5C7B4051-D2AD-20B8-2A91-E6FADEC68259}"/>
              </a:ext>
            </a:extLst>
          </p:cNvPr>
          <p:cNvGraphicFramePr>
            <a:graphicFrameLocks noGrp="1"/>
          </p:cNvGraphicFramePr>
          <p:nvPr>
            <p:ph idx="1"/>
            <p:extLst>
              <p:ext uri="{D42A27DB-BD31-4B8C-83A1-F6EECF244321}">
                <p14:modId xmlns:p14="http://schemas.microsoft.com/office/powerpoint/2010/main" val="17069801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328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17653-E6BD-8AA7-2FB3-1419D58AD58C}"/>
              </a:ext>
            </a:extLst>
          </p:cNvPr>
          <p:cNvSpPr>
            <a:spLocks noGrp="1"/>
          </p:cNvSpPr>
          <p:nvPr>
            <p:ph type="title"/>
          </p:nvPr>
        </p:nvSpPr>
        <p:spPr>
          <a:xfrm>
            <a:off x="838200" y="556995"/>
            <a:ext cx="10515600" cy="1133693"/>
          </a:xfrm>
        </p:spPr>
        <p:txBody>
          <a:bodyPr>
            <a:normAutofit/>
          </a:bodyPr>
          <a:lstStyle/>
          <a:p>
            <a:r>
              <a:rPr lang="en-US" sz="5200"/>
              <a:t>Real-life</a:t>
            </a:r>
            <a:r>
              <a:rPr lang="en-JO" sz="5200"/>
              <a:t> </a:t>
            </a:r>
            <a:r>
              <a:rPr lang="en-US" sz="5200"/>
              <a:t>examples:</a:t>
            </a:r>
            <a:r>
              <a:rPr lang="en-JO" sz="5200"/>
              <a:t> </a:t>
            </a:r>
          </a:p>
        </p:txBody>
      </p:sp>
      <p:graphicFrame>
        <p:nvGraphicFramePr>
          <p:cNvPr id="7" name="Content Placeholder 2">
            <a:extLst>
              <a:ext uri="{FF2B5EF4-FFF2-40B4-BE49-F238E27FC236}">
                <a16:creationId xmlns:a16="http://schemas.microsoft.com/office/drawing/2014/main" id="{561A2563-F6BC-A7A7-2BC1-3E83DF3BD544}"/>
              </a:ext>
            </a:extLst>
          </p:cNvPr>
          <p:cNvGraphicFramePr>
            <a:graphicFrameLocks noGrp="1"/>
          </p:cNvGraphicFramePr>
          <p:nvPr>
            <p:ph idx="1"/>
            <p:extLst>
              <p:ext uri="{D42A27DB-BD31-4B8C-83A1-F6EECF244321}">
                <p14:modId xmlns:p14="http://schemas.microsoft.com/office/powerpoint/2010/main" val="11790720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AC62CA1-DD4D-6CB3-EEFC-3D8FBAC82A54}"/>
              </a:ext>
            </a:extLst>
          </p:cNvPr>
          <p:cNvSpPr txBox="1"/>
          <p:nvPr/>
        </p:nvSpPr>
        <p:spPr>
          <a:xfrm>
            <a:off x="838200" y="6301005"/>
            <a:ext cx="1284326" cy="646331"/>
          </a:xfrm>
          <a:prstGeom prst="rect">
            <a:avLst/>
          </a:prstGeom>
          <a:noFill/>
        </p:spPr>
        <p:txBody>
          <a:bodyPr wrap="none" rtlCol="0">
            <a:spAutoFit/>
          </a:bodyPr>
          <a:lstStyle/>
          <a:p>
            <a:r>
              <a:rPr lang="en-US" dirty="0"/>
              <a:t>(IBM, 2021)</a:t>
            </a:r>
            <a:endParaRPr lang="en-JO" b="1" dirty="0"/>
          </a:p>
          <a:p>
            <a:endParaRPr lang="en-JO" dirty="0"/>
          </a:p>
        </p:txBody>
      </p:sp>
    </p:spTree>
    <p:extLst>
      <p:ext uri="{BB962C8B-B14F-4D97-AF65-F5344CB8AC3E}">
        <p14:creationId xmlns:p14="http://schemas.microsoft.com/office/powerpoint/2010/main" val="221633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7726F-44AB-0F0C-0894-DACA085E8F5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Historical background</a:t>
            </a:r>
          </a:p>
        </p:txBody>
      </p:sp>
      <p:pic>
        <p:nvPicPr>
          <p:cNvPr id="4" name="Content Placeholder 16" descr="A diagram of data mining&#10;&#10;Description automatically generated">
            <a:extLst>
              <a:ext uri="{FF2B5EF4-FFF2-40B4-BE49-F238E27FC236}">
                <a16:creationId xmlns:a16="http://schemas.microsoft.com/office/drawing/2014/main" id="{0A3AAFF5-128C-8B4F-3D15-7A6A827542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15"/>
          <a:stretch/>
        </p:blipFill>
        <p:spPr>
          <a:xfrm>
            <a:off x="6306892" y="643466"/>
            <a:ext cx="3721548" cy="5568739"/>
          </a:xfrm>
          <a:prstGeom prst="rect">
            <a:avLst/>
          </a:prstGeom>
        </p:spPr>
      </p:pic>
    </p:spTree>
    <p:extLst>
      <p:ext uri="{BB962C8B-B14F-4D97-AF65-F5344CB8AC3E}">
        <p14:creationId xmlns:p14="http://schemas.microsoft.com/office/powerpoint/2010/main" val="287845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1D6CD-3A54-F483-B2F4-4FF7D5898CE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a:solidFill>
                  <a:schemeClr val="tx1"/>
                </a:solidFill>
                <a:latin typeface="+mj-lt"/>
                <a:ea typeface="+mj-ea"/>
                <a:cs typeface="+mj-cs"/>
              </a:rPr>
              <a:t>Text mining tools that are used each sector</a:t>
            </a:r>
          </a:p>
        </p:txBody>
      </p:sp>
      <p:graphicFrame>
        <p:nvGraphicFramePr>
          <p:cNvPr id="4" name="Content Placeholder 3">
            <a:extLst>
              <a:ext uri="{FF2B5EF4-FFF2-40B4-BE49-F238E27FC236}">
                <a16:creationId xmlns:a16="http://schemas.microsoft.com/office/drawing/2014/main" id="{25A5350D-8721-5764-DD12-02064E5B38E2}"/>
              </a:ext>
            </a:extLst>
          </p:cNvPr>
          <p:cNvGraphicFramePr>
            <a:graphicFrameLocks/>
          </p:cNvGraphicFramePr>
          <p:nvPr>
            <p:extLst>
              <p:ext uri="{D42A27DB-BD31-4B8C-83A1-F6EECF244321}">
                <p14:modId xmlns:p14="http://schemas.microsoft.com/office/powerpoint/2010/main" val="882245941"/>
              </p:ext>
            </p:extLst>
          </p:nvPr>
        </p:nvGraphicFramePr>
        <p:xfrm>
          <a:off x="838200" y="1588770"/>
          <a:ext cx="10328909" cy="4889841"/>
        </p:xfrm>
        <a:graphic>
          <a:graphicData uri="http://schemas.openxmlformats.org/drawingml/2006/table">
            <a:tbl>
              <a:tblPr firstRow="1" bandRow="1">
                <a:noFill/>
                <a:tableStyleId>{5C22544A-7EE6-4342-B048-85BDC9FD1C3A}</a:tableStyleId>
              </a:tblPr>
              <a:tblGrid>
                <a:gridCol w="2308397">
                  <a:extLst>
                    <a:ext uri="{9D8B030D-6E8A-4147-A177-3AD203B41FA5}">
                      <a16:colId xmlns:a16="http://schemas.microsoft.com/office/drawing/2014/main" val="1079323855"/>
                    </a:ext>
                  </a:extLst>
                </a:gridCol>
                <a:gridCol w="2788458">
                  <a:extLst>
                    <a:ext uri="{9D8B030D-6E8A-4147-A177-3AD203B41FA5}">
                      <a16:colId xmlns:a16="http://schemas.microsoft.com/office/drawing/2014/main" val="3090647581"/>
                    </a:ext>
                  </a:extLst>
                </a:gridCol>
                <a:gridCol w="5232054">
                  <a:extLst>
                    <a:ext uri="{9D8B030D-6E8A-4147-A177-3AD203B41FA5}">
                      <a16:colId xmlns:a16="http://schemas.microsoft.com/office/drawing/2014/main" val="1219602737"/>
                    </a:ext>
                  </a:extLst>
                </a:gridCol>
              </a:tblGrid>
              <a:tr h="423938">
                <a:tc>
                  <a:txBody>
                    <a:bodyPr/>
                    <a:lstStyle/>
                    <a:p>
                      <a:pPr algn="ctr"/>
                      <a:r>
                        <a:rPr lang="en-JO" sz="1500" b="0" cap="none" spc="60">
                          <a:solidFill>
                            <a:schemeClr val="bg1"/>
                          </a:solidFill>
                        </a:rPr>
                        <a:t>Sectors </a:t>
                      </a:r>
                    </a:p>
                  </a:txBody>
                  <a:tcPr marL="82996" marR="82996" marT="82996" marB="414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a:r>
                        <a:rPr lang="en-JO" sz="1500" b="0" cap="none" spc="60">
                          <a:solidFill>
                            <a:schemeClr val="bg1"/>
                          </a:solidFill>
                        </a:rPr>
                        <a:t>Tools</a:t>
                      </a:r>
                    </a:p>
                  </a:txBody>
                  <a:tcPr marL="82996" marR="82996" marT="82996" marB="41498" anchor="ctr">
                    <a:lnL w="12700" cmpd="sng">
                      <a:noFill/>
                    </a:lnL>
                    <a:lnR w="12700" cmpd="sng">
                      <a:noFill/>
                    </a:lnR>
                    <a:lnT w="19050" cap="flat" cmpd="sng" algn="ctr">
                      <a:noFill/>
                      <a:prstDash val="solid"/>
                    </a:lnT>
                    <a:lnB w="38100" cmpd="sng">
                      <a:noFill/>
                    </a:lnB>
                    <a:solidFill>
                      <a:schemeClr val="accent1"/>
                    </a:solidFill>
                  </a:tcPr>
                </a:tc>
                <a:tc>
                  <a:txBody>
                    <a:bodyPr/>
                    <a:lstStyle/>
                    <a:p>
                      <a:pPr algn="ctr"/>
                      <a:r>
                        <a:rPr lang="en-JO" sz="1500" b="0" cap="none" spc="60">
                          <a:solidFill>
                            <a:schemeClr val="bg1"/>
                          </a:solidFill>
                        </a:rPr>
                        <a:t>Describtion</a:t>
                      </a:r>
                    </a:p>
                  </a:txBody>
                  <a:tcPr marL="82996" marR="82996" marT="82996" marB="41498"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070769176"/>
                  </a:ext>
                </a:extLst>
              </a:tr>
              <a:tr h="809137">
                <a:tc rowSpan="2">
                  <a:txBody>
                    <a:bodyPr/>
                    <a:lstStyle/>
                    <a:p>
                      <a:pPr algn="ctr"/>
                      <a:endParaRPr lang="en-JO" sz="1300" b="1" cap="none" spc="0" dirty="0">
                        <a:solidFill>
                          <a:schemeClr val="tx1"/>
                        </a:solidFill>
                      </a:endParaRPr>
                    </a:p>
                    <a:p>
                      <a:pPr algn="ctr"/>
                      <a:endParaRPr lang="en-JO" sz="1300" b="1" cap="none" spc="0" dirty="0">
                        <a:solidFill>
                          <a:schemeClr val="tx1"/>
                        </a:solidFill>
                      </a:endParaRPr>
                    </a:p>
                    <a:p>
                      <a:pPr algn="ctr"/>
                      <a:endParaRPr lang="en-JO" sz="1300" b="1" cap="none" spc="0" dirty="0">
                        <a:solidFill>
                          <a:schemeClr val="tx1"/>
                        </a:solidFill>
                      </a:endParaRPr>
                    </a:p>
                    <a:p>
                      <a:pPr algn="ctr"/>
                      <a:r>
                        <a:rPr lang="en-JO" sz="1300" b="1" cap="none" spc="0" dirty="0">
                          <a:solidFill>
                            <a:schemeClr val="tx1"/>
                          </a:solidFill>
                        </a:rPr>
                        <a:t>Healthcare</a:t>
                      </a:r>
                    </a:p>
                  </a:txBody>
                  <a:tcPr marL="82996" marR="82996" marT="82996" marB="41498">
                    <a:lnL w="12700" cmpd="sng">
                      <a:noFill/>
                      <a:prstDash val="solid"/>
                    </a:lnL>
                    <a:lnR w="12700" cmpd="sng">
                      <a:noFill/>
                      <a:prstDash val="solid"/>
                    </a:lnR>
                    <a:lnT w="38100" cmpd="sng">
                      <a:noFill/>
                    </a:lnT>
                    <a:lnB w="12700" cmpd="sng">
                      <a:noFill/>
                      <a:prstDash val="solid"/>
                    </a:lnB>
                    <a:noFill/>
                  </a:tcPr>
                </a:tc>
                <a:tc>
                  <a:txBody>
                    <a:bodyPr/>
                    <a:lstStyle/>
                    <a:p>
                      <a:pPr algn="ctr"/>
                      <a:r>
                        <a:rPr lang="en-JO" sz="1300" b="1" cap="none" spc="0">
                          <a:solidFill>
                            <a:schemeClr val="tx1"/>
                          </a:solidFill>
                        </a:rPr>
                        <a:t>cTAKES</a:t>
                      </a:r>
                    </a:p>
                  </a:txBody>
                  <a:tcPr marL="82996" marR="82996" marT="82996" marB="41498">
                    <a:lnL w="12700" cmpd="sng">
                      <a:noFill/>
                      <a:prstDash val="solid"/>
                    </a:lnL>
                    <a:lnR w="12700" cmpd="sng">
                      <a:noFill/>
                      <a:prstDash val="solid"/>
                    </a:lnR>
                    <a:lnT w="38100" cmpd="sng">
                      <a:noFill/>
                    </a:lnT>
                    <a:lnB w="12700" cap="flat" cmpd="sng" algn="ctr">
                      <a:noFill/>
                      <a:prstDash val="solid"/>
                    </a:lnB>
                    <a:noFill/>
                  </a:tcPr>
                </a:tc>
                <a:tc>
                  <a:txBody>
                    <a:bodyPr/>
                    <a:lstStyle/>
                    <a:p>
                      <a:endParaRPr lang="en-US" sz="1300" cap="none" spc="0">
                        <a:solidFill>
                          <a:schemeClr val="tx1"/>
                        </a:solidFill>
                      </a:endParaRPr>
                    </a:p>
                    <a:p>
                      <a:r>
                        <a:rPr lang="en-US" sz="1300" cap="none" spc="0">
                          <a:solidFill>
                            <a:schemeClr val="tx1"/>
                          </a:solidFill>
                        </a:rPr>
                        <a:t>created to extract data from electronic medical records.</a:t>
                      </a:r>
                    </a:p>
                    <a:p>
                      <a:endParaRPr lang="en-US" sz="1300" cap="none" spc="0">
                        <a:solidFill>
                          <a:schemeClr val="tx1"/>
                        </a:solidFill>
                      </a:endParaRPr>
                    </a:p>
                  </a:txBody>
                  <a:tcPr marL="82996" marR="82996" marT="82996" marB="41498">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616334271"/>
                  </a:ext>
                </a:extLst>
              </a:tr>
              <a:tr h="1019246">
                <a:tc vMerge="1">
                  <a:txBody>
                    <a:bodyPr/>
                    <a:lstStyle/>
                    <a:p>
                      <a:pPr algn="ctr"/>
                      <a:endParaRPr lang="en-JO" b="1">
                        <a:solidFill>
                          <a:schemeClr val="bg1"/>
                        </a:solidFill>
                      </a:endParaRPr>
                    </a:p>
                  </a:txBody>
                  <a:tcPr>
                    <a:solidFill>
                      <a:srgbClr val="32224B"/>
                    </a:solidFill>
                  </a:tcPr>
                </a:tc>
                <a:tc>
                  <a:txBody>
                    <a:bodyPr/>
                    <a:lstStyle/>
                    <a:p>
                      <a:pPr algn="ctr"/>
                      <a:r>
                        <a:rPr lang="en-JO" sz="1300" b="1" cap="none" spc="0">
                          <a:solidFill>
                            <a:schemeClr val="tx1"/>
                          </a:solidFill>
                        </a:rPr>
                        <a:t>BioBERT</a:t>
                      </a:r>
                    </a:p>
                  </a:txBody>
                  <a:tcPr marL="82996" marR="82996" marT="82996" marB="414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300" cap="none" spc="0">
                        <a:solidFill>
                          <a:schemeClr val="tx1"/>
                        </a:solidFill>
                      </a:endParaRPr>
                    </a:p>
                    <a:p>
                      <a:r>
                        <a:rPr lang="en-US" sz="1300" cap="none" spc="0">
                          <a:solidFill>
                            <a:schemeClr val="tx1"/>
                          </a:solidFill>
                        </a:rPr>
                        <a:t>It is a biomedical text mining program based on BERT, specifically for medical research documents.</a:t>
                      </a:r>
                    </a:p>
                    <a:p>
                      <a:endParaRPr lang="en-US" sz="1300" cap="none" spc="0">
                        <a:solidFill>
                          <a:schemeClr val="tx1"/>
                        </a:solidFill>
                      </a:endParaRPr>
                    </a:p>
                  </a:txBody>
                  <a:tcPr marL="82996" marR="82996" marT="82996" marB="414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26603760"/>
                  </a:ext>
                </a:extLst>
              </a:tr>
              <a:tr h="809137">
                <a:tc rowSpan="2">
                  <a:txBody>
                    <a:bodyPr/>
                    <a:lstStyle/>
                    <a:p>
                      <a:pPr algn="ctr"/>
                      <a:endParaRPr lang="en-JO" sz="1300" b="1" cap="none" spc="0">
                        <a:solidFill>
                          <a:schemeClr val="tx1"/>
                        </a:solidFill>
                      </a:endParaRPr>
                    </a:p>
                    <a:p>
                      <a:pPr algn="ctr"/>
                      <a:endParaRPr lang="en-JO" sz="1300" b="1" cap="none" spc="0">
                        <a:solidFill>
                          <a:schemeClr val="tx1"/>
                        </a:solidFill>
                      </a:endParaRPr>
                    </a:p>
                    <a:p>
                      <a:pPr algn="ctr"/>
                      <a:endParaRPr lang="en-JO" sz="1300" b="1" cap="none" spc="0">
                        <a:solidFill>
                          <a:schemeClr val="tx1"/>
                        </a:solidFill>
                      </a:endParaRPr>
                    </a:p>
                    <a:p>
                      <a:pPr algn="ctr"/>
                      <a:endParaRPr lang="en-JO" sz="1300" b="1" cap="none" spc="0">
                        <a:solidFill>
                          <a:schemeClr val="tx1"/>
                        </a:solidFill>
                      </a:endParaRPr>
                    </a:p>
                    <a:p>
                      <a:pPr algn="ctr"/>
                      <a:r>
                        <a:rPr lang="en-JO" sz="1300" b="1" cap="none" spc="0">
                          <a:solidFill>
                            <a:schemeClr val="tx1"/>
                          </a:solidFill>
                        </a:rPr>
                        <a:t>Customer service </a:t>
                      </a:r>
                    </a:p>
                  </a:txBody>
                  <a:tcPr marL="82996" marR="82996" marT="82996" marB="41498">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JO" sz="1300" b="1" cap="none" spc="0">
                          <a:solidFill>
                            <a:schemeClr val="tx1"/>
                          </a:solidFill>
                        </a:rPr>
                        <a:t>RapidMiner</a:t>
                      </a:r>
                    </a:p>
                  </a:txBody>
                  <a:tcPr marL="82996" marR="82996" marT="82996" marB="41498">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1300" cap="none" spc="0">
                        <a:solidFill>
                          <a:schemeClr val="tx1"/>
                        </a:solidFill>
                      </a:endParaRPr>
                    </a:p>
                    <a:p>
                      <a:r>
                        <a:rPr lang="en-US" sz="1300" cap="none" spc="0">
                          <a:solidFill>
                            <a:schemeClr val="tx1"/>
                          </a:solidFill>
                        </a:rPr>
                        <a:t>Have the ability to analyze data about interactions with customers.</a:t>
                      </a:r>
                    </a:p>
                    <a:p>
                      <a:endParaRPr lang="en-US" sz="1300" cap="none" spc="0">
                        <a:solidFill>
                          <a:schemeClr val="tx1"/>
                        </a:solidFill>
                      </a:endParaRPr>
                    </a:p>
                  </a:txBody>
                  <a:tcPr marL="82996" marR="82996" marT="82996" marB="41498">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54511732"/>
                  </a:ext>
                </a:extLst>
              </a:tr>
              <a:tr h="1019246">
                <a:tc vMerge="1">
                  <a:txBody>
                    <a:bodyPr/>
                    <a:lstStyle/>
                    <a:p>
                      <a:pPr algn="ctr"/>
                      <a:endParaRPr lang="en-JO" b="1">
                        <a:solidFill>
                          <a:schemeClr val="bg1"/>
                        </a:solidFill>
                      </a:endParaRPr>
                    </a:p>
                  </a:txBody>
                  <a:tcPr>
                    <a:solidFill>
                      <a:srgbClr val="32224B"/>
                    </a:solidFill>
                  </a:tcPr>
                </a:tc>
                <a:tc>
                  <a:txBody>
                    <a:bodyPr/>
                    <a:lstStyle/>
                    <a:p>
                      <a:pPr algn="ctr"/>
                      <a:r>
                        <a:rPr lang="en-JO" sz="1300" b="1" cap="none" spc="0">
                          <a:solidFill>
                            <a:schemeClr val="tx1"/>
                          </a:solidFill>
                        </a:rPr>
                        <a:t>Dialogflow (Google)</a:t>
                      </a:r>
                    </a:p>
                  </a:txBody>
                  <a:tcPr marL="82996" marR="82996" marT="82996" marB="414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1300" cap="none" spc="0">
                        <a:solidFill>
                          <a:schemeClr val="tx1"/>
                        </a:solidFill>
                      </a:endParaRPr>
                    </a:p>
                    <a:p>
                      <a:r>
                        <a:rPr lang="en-US" sz="1300" cap="none" spc="0">
                          <a:solidFill>
                            <a:schemeClr val="tx1"/>
                          </a:solidFill>
                        </a:rPr>
                        <a:t>AI technology to translate client queries to help chatbot conversations.</a:t>
                      </a:r>
                    </a:p>
                    <a:p>
                      <a:endParaRPr lang="en-US" sz="1300" cap="none" spc="0">
                        <a:solidFill>
                          <a:schemeClr val="tx1"/>
                        </a:solidFill>
                      </a:endParaRPr>
                    </a:p>
                  </a:txBody>
                  <a:tcPr marL="82996" marR="82996" marT="82996" marB="41498">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37610364"/>
                  </a:ext>
                </a:extLst>
              </a:tr>
              <a:tr h="809137">
                <a:tc>
                  <a:txBody>
                    <a:bodyPr/>
                    <a:lstStyle/>
                    <a:p>
                      <a:pPr algn="ctr"/>
                      <a:endParaRPr lang="en-JO" sz="1300" b="1" cap="none" spc="0" dirty="0">
                        <a:solidFill>
                          <a:schemeClr val="tx1"/>
                        </a:solidFill>
                      </a:endParaRPr>
                    </a:p>
                    <a:p>
                      <a:pPr algn="ctr"/>
                      <a:r>
                        <a:rPr lang="en-JO" sz="1300" b="1" cap="none" spc="0" dirty="0">
                          <a:solidFill>
                            <a:schemeClr val="tx1"/>
                          </a:solidFill>
                        </a:rPr>
                        <a:t>Risk </a:t>
                      </a:r>
                      <a:r>
                        <a:rPr lang="en-US" sz="1300" b="1" cap="none" spc="0" dirty="0">
                          <a:solidFill>
                            <a:schemeClr val="tx1"/>
                          </a:solidFill>
                        </a:rPr>
                        <a:t>management</a:t>
                      </a:r>
                      <a:r>
                        <a:rPr lang="en-JO" sz="1300" b="1" cap="none" spc="0" dirty="0">
                          <a:solidFill>
                            <a:schemeClr val="tx1"/>
                          </a:solidFill>
                        </a:rPr>
                        <a:t> </a:t>
                      </a:r>
                    </a:p>
                  </a:txBody>
                  <a:tcPr marL="82996" marR="82996" marT="82996" marB="41498">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JO" sz="1300" b="1" cap="none" spc="0">
                          <a:solidFill>
                            <a:schemeClr val="tx1"/>
                          </a:solidFill>
                        </a:rPr>
                        <a:t>SAS Text miner</a:t>
                      </a:r>
                    </a:p>
                    <a:p>
                      <a:pPr algn="ctr"/>
                      <a:endParaRPr lang="en-JO" sz="1300" b="1" cap="none" spc="0">
                        <a:solidFill>
                          <a:schemeClr val="tx1"/>
                        </a:solidFill>
                      </a:endParaRPr>
                    </a:p>
                    <a:p>
                      <a:pPr algn="ctr"/>
                      <a:endParaRPr lang="en-JO" sz="1300" b="1" cap="none" spc="0">
                        <a:solidFill>
                          <a:schemeClr val="tx1"/>
                        </a:solidFill>
                      </a:endParaRPr>
                    </a:p>
                  </a:txBody>
                  <a:tcPr marL="82996" marR="82996" marT="82996" marB="41498">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300" cap="none" spc="0" dirty="0">
                        <a:solidFill>
                          <a:schemeClr val="tx1"/>
                        </a:solidFill>
                      </a:endParaRPr>
                    </a:p>
                    <a:p>
                      <a:r>
                        <a:rPr lang="en-US" sz="1300" cap="none" spc="0" dirty="0">
                          <a:solidFill>
                            <a:schemeClr val="tx1"/>
                          </a:solidFill>
                        </a:rPr>
                        <a:t>Focus on identifying fraud and tracking compliance.</a:t>
                      </a:r>
                    </a:p>
                    <a:p>
                      <a:endParaRPr lang="en-JO" sz="1300" cap="none" spc="0" dirty="0">
                        <a:solidFill>
                          <a:schemeClr val="tx1"/>
                        </a:solidFill>
                      </a:endParaRPr>
                    </a:p>
                  </a:txBody>
                  <a:tcPr marL="82996" marR="82996" marT="82996" marB="4149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57725371"/>
                  </a:ext>
                </a:extLst>
              </a:tr>
            </a:tbl>
          </a:graphicData>
        </a:graphic>
      </p:graphicFrame>
      <p:sp>
        <p:nvSpPr>
          <p:cNvPr id="3" name="TextBox 2">
            <a:extLst>
              <a:ext uri="{FF2B5EF4-FFF2-40B4-BE49-F238E27FC236}">
                <a16:creationId xmlns:a16="http://schemas.microsoft.com/office/drawing/2014/main" id="{8880CC1D-B7D8-A80C-573D-64181CAC666E}"/>
              </a:ext>
            </a:extLst>
          </p:cNvPr>
          <p:cNvSpPr txBox="1"/>
          <p:nvPr/>
        </p:nvSpPr>
        <p:spPr>
          <a:xfrm>
            <a:off x="1219200" y="6401363"/>
            <a:ext cx="1284326" cy="646331"/>
          </a:xfrm>
          <a:prstGeom prst="rect">
            <a:avLst/>
          </a:prstGeom>
          <a:noFill/>
        </p:spPr>
        <p:txBody>
          <a:bodyPr wrap="none" rtlCol="0">
            <a:spAutoFit/>
          </a:bodyPr>
          <a:lstStyle/>
          <a:p>
            <a:r>
              <a:rPr lang="en-US" dirty="0"/>
              <a:t>(IBM, 2021)</a:t>
            </a:r>
            <a:endParaRPr lang="en-JO" b="1" dirty="0"/>
          </a:p>
          <a:p>
            <a:endParaRPr lang="en-JO" dirty="0"/>
          </a:p>
        </p:txBody>
      </p:sp>
    </p:spTree>
    <p:extLst>
      <p:ext uri="{BB962C8B-B14F-4D97-AF65-F5344CB8AC3E}">
        <p14:creationId xmlns:p14="http://schemas.microsoft.com/office/powerpoint/2010/main" val="4004092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8F6D-BB93-3530-F8E6-08A122CB4C05}"/>
              </a:ext>
            </a:extLst>
          </p:cNvPr>
          <p:cNvSpPr>
            <a:spLocks noGrp="1"/>
          </p:cNvSpPr>
          <p:nvPr>
            <p:ph type="title"/>
          </p:nvPr>
        </p:nvSpPr>
        <p:spPr/>
        <p:txBody>
          <a:bodyPr/>
          <a:lstStyle/>
          <a:p>
            <a:r>
              <a:rPr lang="en-JO" dirty="0"/>
              <a:t>Data mining algorithms </a:t>
            </a:r>
          </a:p>
        </p:txBody>
      </p:sp>
      <p:graphicFrame>
        <p:nvGraphicFramePr>
          <p:cNvPr id="9" name="Content Placeholder 6">
            <a:extLst>
              <a:ext uri="{FF2B5EF4-FFF2-40B4-BE49-F238E27FC236}">
                <a16:creationId xmlns:a16="http://schemas.microsoft.com/office/drawing/2014/main" id="{FAF9227E-165B-9565-F5E7-D514D6720688}"/>
              </a:ext>
            </a:extLst>
          </p:cNvPr>
          <p:cNvGraphicFramePr>
            <a:graphicFrameLocks noGrp="1"/>
          </p:cNvGraphicFramePr>
          <p:nvPr>
            <p:ph idx="1"/>
            <p:extLst>
              <p:ext uri="{D42A27DB-BD31-4B8C-83A1-F6EECF244321}">
                <p14:modId xmlns:p14="http://schemas.microsoft.com/office/powerpoint/2010/main" val="455531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A2C9A2A-1F2C-26BA-0544-5AB63EC6C473}"/>
              </a:ext>
            </a:extLst>
          </p:cNvPr>
          <p:cNvSpPr txBox="1"/>
          <p:nvPr/>
        </p:nvSpPr>
        <p:spPr>
          <a:xfrm>
            <a:off x="1239520" y="6492875"/>
            <a:ext cx="5838137" cy="646331"/>
          </a:xfrm>
          <a:prstGeom prst="rect">
            <a:avLst/>
          </a:prstGeom>
          <a:noFill/>
        </p:spPr>
        <p:txBody>
          <a:bodyPr wrap="none" rtlCol="0">
            <a:spAutoFit/>
          </a:bodyPr>
          <a:lstStyle/>
          <a:p>
            <a:r>
              <a:rPr lang="en-US" dirty="0"/>
              <a:t>(</a:t>
            </a:r>
            <a:r>
              <a:rPr lang="en-US" dirty="0" err="1"/>
              <a:t>Valcheva</a:t>
            </a:r>
            <a:r>
              <a:rPr lang="en-US" dirty="0"/>
              <a:t>, 2020) (</a:t>
            </a:r>
            <a:r>
              <a:rPr lang="en-US" dirty="0" err="1"/>
              <a:t>GeeksforGeeks</a:t>
            </a:r>
            <a:r>
              <a:rPr lang="en-US" dirty="0"/>
              <a:t>, 2023) (</a:t>
            </a:r>
            <a:r>
              <a:rPr lang="en-US" dirty="0" err="1"/>
              <a:t>upGrad</a:t>
            </a:r>
            <a:r>
              <a:rPr lang="en-US" dirty="0"/>
              <a:t> blog, 2018)</a:t>
            </a:r>
            <a:endParaRPr lang="en-US" b="1" dirty="0"/>
          </a:p>
          <a:p>
            <a:endParaRPr lang="en-JO" dirty="0"/>
          </a:p>
        </p:txBody>
      </p:sp>
    </p:spTree>
    <p:extLst>
      <p:ext uri="{BB962C8B-B14F-4D97-AF65-F5344CB8AC3E}">
        <p14:creationId xmlns:p14="http://schemas.microsoft.com/office/powerpoint/2010/main" val="3940471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09BA-9E9D-4AFC-2EB0-1F147095DD5B}"/>
              </a:ext>
            </a:extLst>
          </p:cNvPr>
          <p:cNvSpPr>
            <a:spLocks noGrp="1"/>
          </p:cNvSpPr>
          <p:nvPr>
            <p:ph type="title"/>
          </p:nvPr>
        </p:nvSpPr>
        <p:spPr/>
        <p:txBody>
          <a:bodyPr>
            <a:normAutofit/>
          </a:bodyPr>
          <a:lstStyle/>
          <a:p>
            <a:r>
              <a:rPr lang="en-US" sz="3000" b="1" i="0" dirty="0">
                <a:latin typeface="Times New Roman" panose="02020603050405020304" pitchFamily="18" charset="0"/>
                <a:cs typeface="Times New Roman" panose="02020603050405020304" pitchFamily="18" charset="0"/>
              </a:rPr>
              <a:t>1-Classification Algorithms:</a:t>
            </a:r>
            <a:br>
              <a:rPr lang="en-US" sz="3000" dirty="0">
                <a:latin typeface="Times New Roman" panose="02020603050405020304" pitchFamily="18" charset="0"/>
                <a:cs typeface="Times New Roman" panose="02020603050405020304" pitchFamily="18" charset="0"/>
              </a:rPr>
            </a:br>
            <a:endParaRPr lang="en-JO" sz="3000"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4BD764C3-E978-3F5D-5A44-69A8075DAE99}"/>
              </a:ext>
            </a:extLst>
          </p:cNvPr>
          <p:cNvGraphicFramePr>
            <a:graphicFrameLocks noGrp="1"/>
          </p:cNvGraphicFramePr>
          <p:nvPr>
            <p:ph idx="1"/>
            <p:extLst>
              <p:ext uri="{D42A27DB-BD31-4B8C-83A1-F6EECF244321}">
                <p14:modId xmlns:p14="http://schemas.microsoft.com/office/powerpoint/2010/main" val="445176259"/>
              </p:ext>
            </p:extLst>
          </p:nvPr>
        </p:nvGraphicFramePr>
        <p:xfrm>
          <a:off x="689610" y="921068"/>
          <a:ext cx="10515600" cy="2507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0366AA5C-1A8C-28D6-688B-030E131528C2}"/>
              </a:ext>
            </a:extLst>
          </p:cNvPr>
          <p:cNvSpPr txBox="1">
            <a:spLocks/>
          </p:cNvSpPr>
          <p:nvPr/>
        </p:nvSpPr>
        <p:spPr>
          <a:xfrm>
            <a:off x="838200" y="3600053"/>
            <a:ext cx="10515600" cy="769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i="0" dirty="0">
                <a:effectLst/>
                <a:latin typeface="Times New Roman" panose="02020603050405020304" pitchFamily="18" charset="0"/>
                <a:cs typeface="Times New Roman" panose="02020603050405020304" pitchFamily="18" charset="0"/>
              </a:rPr>
              <a:t>2-Clustering Algorithms:</a:t>
            </a:r>
            <a:r>
              <a:rPr lang="en-US" sz="3000" b="0" i="0" dirty="0">
                <a:solidFill>
                  <a:srgbClr val="374151"/>
                </a:solidFill>
                <a:effectLst/>
                <a:latin typeface="Times New Roman" panose="02020603050405020304" pitchFamily="18" charset="0"/>
                <a:cs typeface="Times New Roman" panose="02020603050405020304" pitchFamily="18" charset="0"/>
              </a:rPr>
              <a:t> </a:t>
            </a:r>
            <a:endParaRPr lang="en-JO" sz="3000"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23EB4FCF-C95D-F491-1A13-A3FA66647079}"/>
              </a:ext>
            </a:extLst>
          </p:cNvPr>
          <p:cNvGraphicFramePr>
            <a:graphicFrameLocks/>
          </p:cNvGraphicFramePr>
          <p:nvPr>
            <p:extLst>
              <p:ext uri="{D42A27DB-BD31-4B8C-83A1-F6EECF244321}">
                <p14:modId xmlns:p14="http://schemas.microsoft.com/office/powerpoint/2010/main" val="1607040196"/>
              </p:ext>
            </p:extLst>
          </p:nvPr>
        </p:nvGraphicFramePr>
        <p:xfrm>
          <a:off x="689610" y="4286250"/>
          <a:ext cx="10515600" cy="18180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42242E80-2BE7-21CF-8D74-8E16FAFEFEE0}"/>
              </a:ext>
            </a:extLst>
          </p:cNvPr>
          <p:cNvSpPr txBox="1"/>
          <p:nvPr/>
        </p:nvSpPr>
        <p:spPr>
          <a:xfrm>
            <a:off x="689610" y="6376768"/>
            <a:ext cx="5838137" cy="646331"/>
          </a:xfrm>
          <a:prstGeom prst="rect">
            <a:avLst/>
          </a:prstGeom>
          <a:noFill/>
        </p:spPr>
        <p:txBody>
          <a:bodyPr wrap="none" rtlCol="0">
            <a:spAutoFit/>
          </a:bodyPr>
          <a:lstStyle/>
          <a:p>
            <a:r>
              <a:rPr lang="en-US" dirty="0"/>
              <a:t>(</a:t>
            </a:r>
            <a:r>
              <a:rPr lang="en-US" dirty="0" err="1"/>
              <a:t>Valcheva</a:t>
            </a:r>
            <a:r>
              <a:rPr lang="en-US" dirty="0"/>
              <a:t>, 2020) (</a:t>
            </a:r>
            <a:r>
              <a:rPr lang="en-US" dirty="0" err="1"/>
              <a:t>GeeksforGeeks</a:t>
            </a:r>
            <a:r>
              <a:rPr lang="en-US" dirty="0"/>
              <a:t>, 2023) (</a:t>
            </a:r>
            <a:r>
              <a:rPr lang="en-US" dirty="0" err="1"/>
              <a:t>upGrad</a:t>
            </a:r>
            <a:r>
              <a:rPr lang="en-US" dirty="0"/>
              <a:t> blog, 2018)</a:t>
            </a:r>
            <a:endParaRPr lang="en-US" b="1" dirty="0"/>
          </a:p>
          <a:p>
            <a:endParaRPr lang="en-JO" dirty="0"/>
          </a:p>
        </p:txBody>
      </p:sp>
    </p:spTree>
    <p:extLst>
      <p:ext uri="{BB962C8B-B14F-4D97-AF65-F5344CB8AC3E}">
        <p14:creationId xmlns:p14="http://schemas.microsoft.com/office/powerpoint/2010/main" val="1452858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03A-7E2A-85EE-B0C8-B64823B2229B}"/>
              </a:ext>
            </a:extLst>
          </p:cNvPr>
          <p:cNvSpPr>
            <a:spLocks noGrp="1"/>
          </p:cNvSpPr>
          <p:nvPr>
            <p:ph type="title"/>
          </p:nvPr>
        </p:nvSpPr>
        <p:spPr>
          <a:xfrm>
            <a:off x="838200" y="264318"/>
            <a:ext cx="10515600" cy="833438"/>
          </a:xfrm>
        </p:spPr>
        <p:txBody>
          <a:bodyPr>
            <a:normAutofit/>
          </a:bodyPr>
          <a:lstStyle/>
          <a:p>
            <a:r>
              <a:rPr lang="en-US" sz="3000" b="1" i="0" dirty="0">
                <a:effectLst/>
                <a:latin typeface="Times New Roman" panose="02020603050405020304" pitchFamily="18" charset="0"/>
                <a:cs typeface="Times New Roman" panose="02020603050405020304" pitchFamily="18" charset="0"/>
              </a:rPr>
              <a:t>3-Association Rule Learning:</a:t>
            </a:r>
            <a:endParaRPr lang="en-JO" sz="3000" dirty="0">
              <a:latin typeface="Times New Roman" panose="02020603050405020304" pitchFamily="18" charset="0"/>
              <a:cs typeface="Times New Roman" panose="02020603050405020304" pitchFamily="18" charset="0"/>
            </a:endParaRPr>
          </a:p>
        </p:txBody>
      </p:sp>
      <p:graphicFrame>
        <p:nvGraphicFramePr>
          <p:cNvPr id="4" name="Content Placeholder 2">
            <a:extLst>
              <a:ext uri="{FF2B5EF4-FFF2-40B4-BE49-F238E27FC236}">
                <a16:creationId xmlns:a16="http://schemas.microsoft.com/office/drawing/2014/main" id="{FCA5E153-7E55-1430-BB04-81636F2C3152}"/>
              </a:ext>
            </a:extLst>
          </p:cNvPr>
          <p:cNvGraphicFramePr>
            <a:graphicFrameLocks/>
          </p:cNvGraphicFramePr>
          <p:nvPr>
            <p:extLst>
              <p:ext uri="{D42A27DB-BD31-4B8C-83A1-F6EECF244321}">
                <p14:modId xmlns:p14="http://schemas.microsoft.com/office/powerpoint/2010/main" val="2925700565"/>
              </p:ext>
            </p:extLst>
          </p:nvPr>
        </p:nvGraphicFramePr>
        <p:xfrm>
          <a:off x="838200" y="876210"/>
          <a:ext cx="10515600" cy="168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0869810-5527-4201-516B-FE99B5C5C783}"/>
              </a:ext>
            </a:extLst>
          </p:cNvPr>
          <p:cNvSpPr txBox="1"/>
          <p:nvPr/>
        </p:nvSpPr>
        <p:spPr>
          <a:xfrm>
            <a:off x="838200" y="3246120"/>
            <a:ext cx="4356385" cy="553998"/>
          </a:xfrm>
          <a:prstGeom prst="rect">
            <a:avLst/>
          </a:prstGeom>
          <a:noFill/>
        </p:spPr>
        <p:txBody>
          <a:bodyPr wrap="none" rtlCol="0">
            <a:spAutoFit/>
          </a:bodyPr>
          <a:lstStyle/>
          <a:p>
            <a:r>
              <a:rPr lang="en-US" sz="3000" b="1" i="0" dirty="0">
                <a:effectLst/>
                <a:latin typeface="Times New Roman" panose="02020603050405020304" pitchFamily="18" charset="0"/>
                <a:cs typeface="Times New Roman" panose="02020603050405020304" pitchFamily="18" charset="0"/>
              </a:rPr>
              <a:t>4-Regression Algorithms:</a:t>
            </a:r>
            <a:endParaRPr lang="en-JO" sz="3000"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60AC7913-9522-C408-D5BD-F95DB8862DA3}"/>
              </a:ext>
            </a:extLst>
          </p:cNvPr>
          <p:cNvGraphicFramePr>
            <a:graphicFrameLocks/>
          </p:cNvGraphicFramePr>
          <p:nvPr>
            <p:extLst>
              <p:ext uri="{D42A27DB-BD31-4B8C-83A1-F6EECF244321}">
                <p14:modId xmlns:p14="http://schemas.microsoft.com/office/powerpoint/2010/main" val="1118977002"/>
              </p:ext>
            </p:extLst>
          </p:nvPr>
        </p:nvGraphicFramePr>
        <p:xfrm>
          <a:off x="689610" y="4033540"/>
          <a:ext cx="10515600" cy="18180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53E8A2E3-F8AB-07AF-068C-25A84273BD8A}"/>
              </a:ext>
            </a:extLst>
          </p:cNvPr>
          <p:cNvSpPr txBox="1"/>
          <p:nvPr/>
        </p:nvSpPr>
        <p:spPr>
          <a:xfrm>
            <a:off x="689610" y="6270516"/>
            <a:ext cx="5891036" cy="646331"/>
          </a:xfrm>
          <a:prstGeom prst="rect">
            <a:avLst/>
          </a:prstGeom>
          <a:noFill/>
        </p:spPr>
        <p:txBody>
          <a:bodyPr wrap="none" rtlCol="0">
            <a:spAutoFit/>
          </a:bodyPr>
          <a:lstStyle/>
          <a:p>
            <a:r>
              <a:rPr lang="en-US" dirty="0"/>
              <a:t>(</a:t>
            </a:r>
            <a:r>
              <a:rPr lang="en-US" dirty="0" err="1"/>
              <a:t>Valcheva</a:t>
            </a:r>
            <a:r>
              <a:rPr lang="en-US" dirty="0"/>
              <a:t>, 2020) (</a:t>
            </a:r>
            <a:r>
              <a:rPr lang="en-US" dirty="0" err="1"/>
              <a:t>GeeksforGeeks</a:t>
            </a:r>
            <a:r>
              <a:rPr lang="en-US" dirty="0"/>
              <a:t>, 2023) (</a:t>
            </a:r>
            <a:r>
              <a:rPr lang="en-US" dirty="0" err="1"/>
              <a:t>upGrad</a:t>
            </a:r>
            <a:r>
              <a:rPr lang="en-US" dirty="0"/>
              <a:t> blog, 2018) </a:t>
            </a:r>
            <a:endParaRPr lang="en-US" b="1" dirty="0"/>
          </a:p>
          <a:p>
            <a:endParaRPr lang="en-JO" dirty="0"/>
          </a:p>
        </p:txBody>
      </p:sp>
    </p:spTree>
    <p:extLst>
      <p:ext uri="{BB962C8B-B14F-4D97-AF65-F5344CB8AC3E}">
        <p14:creationId xmlns:p14="http://schemas.microsoft.com/office/powerpoint/2010/main" val="2324516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76D1-15D3-A5CC-234B-4E410E54CB8B}"/>
              </a:ext>
            </a:extLst>
          </p:cNvPr>
          <p:cNvSpPr>
            <a:spLocks noGrp="1"/>
          </p:cNvSpPr>
          <p:nvPr>
            <p:ph type="title"/>
          </p:nvPr>
        </p:nvSpPr>
        <p:spPr/>
        <p:txBody>
          <a:bodyPr>
            <a:normAutofit/>
          </a:bodyPr>
          <a:lstStyle/>
          <a:p>
            <a:r>
              <a:rPr lang="en-JO" sz="3000" dirty="0">
                <a:latin typeface="Times New Roman" panose="02020603050405020304" pitchFamily="18" charset="0"/>
                <a:cs typeface="Times New Roman" panose="02020603050405020304" pitchFamily="18" charset="0"/>
              </a:rPr>
              <a:t>Data mining techniques:</a:t>
            </a:r>
          </a:p>
        </p:txBody>
      </p:sp>
      <p:graphicFrame>
        <p:nvGraphicFramePr>
          <p:cNvPr id="13" name="Content Placeholder 2">
            <a:extLst>
              <a:ext uri="{FF2B5EF4-FFF2-40B4-BE49-F238E27FC236}">
                <a16:creationId xmlns:a16="http://schemas.microsoft.com/office/drawing/2014/main" id="{E7945D13-E9CF-EF43-4920-F8B7CADBFF31}"/>
              </a:ext>
            </a:extLst>
          </p:cNvPr>
          <p:cNvGraphicFramePr>
            <a:graphicFrameLocks noGrp="1"/>
          </p:cNvGraphicFramePr>
          <p:nvPr>
            <p:ph idx="1"/>
          </p:nvPr>
        </p:nvGraphicFramePr>
        <p:xfrm>
          <a:off x="762000" y="160845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34A91B5-3A20-723E-D81B-37C7DD343A8B}"/>
              </a:ext>
            </a:extLst>
          </p:cNvPr>
          <p:cNvSpPr txBox="1"/>
          <p:nvPr/>
        </p:nvSpPr>
        <p:spPr>
          <a:xfrm>
            <a:off x="1005840" y="6211669"/>
            <a:ext cx="2580643" cy="646331"/>
          </a:xfrm>
          <a:prstGeom prst="rect">
            <a:avLst/>
          </a:prstGeom>
          <a:noFill/>
        </p:spPr>
        <p:txBody>
          <a:bodyPr wrap="none" rtlCol="0">
            <a:spAutoFit/>
          </a:bodyPr>
          <a:lstStyle/>
          <a:p>
            <a:r>
              <a:rPr lang="en-US" dirty="0"/>
              <a:t>(Tyagi, 2022) (Vyas, 2023)</a:t>
            </a:r>
          </a:p>
          <a:p>
            <a:endParaRPr lang="en-JO" dirty="0"/>
          </a:p>
        </p:txBody>
      </p:sp>
    </p:spTree>
    <p:extLst>
      <p:ext uri="{BB962C8B-B14F-4D97-AF65-F5344CB8AC3E}">
        <p14:creationId xmlns:p14="http://schemas.microsoft.com/office/powerpoint/2010/main" val="1269179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A9B3-8810-05DC-BD44-A3439852042F}"/>
              </a:ext>
            </a:extLst>
          </p:cNvPr>
          <p:cNvSpPr>
            <a:spLocks noGrp="1"/>
          </p:cNvSpPr>
          <p:nvPr>
            <p:ph type="title"/>
          </p:nvPr>
        </p:nvSpPr>
        <p:spPr/>
        <p:txBody>
          <a:bodyPr>
            <a:normAutofit/>
          </a:bodyPr>
          <a:lstStyle/>
          <a:p>
            <a:r>
              <a:rPr lang="en-JO" sz="3000" dirty="0">
                <a:latin typeface="Times New Roman" panose="02020603050405020304" pitchFamily="18" charset="0"/>
                <a:cs typeface="Times New Roman" panose="02020603050405020304" pitchFamily="18" charset="0"/>
              </a:rPr>
              <a:t>Data maining techniques:</a:t>
            </a:r>
          </a:p>
        </p:txBody>
      </p:sp>
      <p:graphicFrame>
        <p:nvGraphicFramePr>
          <p:cNvPr id="5" name="Content Placeholder 2">
            <a:extLst>
              <a:ext uri="{FF2B5EF4-FFF2-40B4-BE49-F238E27FC236}">
                <a16:creationId xmlns:a16="http://schemas.microsoft.com/office/drawing/2014/main" id="{9C2C035C-3A03-F2A9-BDD7-CE916E140DE0}"/>
              </a:ext>
            </a:extLst>
          </p:cNvPr>
          <p:cNvGraphicFramePr>
            <a:graphicFrameLocks noGrp="1"/>
          </p:cNvGraphicFramePr>
          <p:nvPr>
            <p:ph idx="1"/>
            <p:extLst>
              <p:ext uri="{D42A27DB-BD31-4B8C-83A1-F6EECF244321}">
                <p14:modId xmlns:p14="http://schemas.microsoft.com/office/powerpoint/2010/main" val="3833956256"/>
              </p:ext>
            </p:extLst>
          </p:nvPr>
        </p:nvGraphicFramePr>
        <p:xfrm>
          <a:off x="838200" y="1825625"/>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BCFD4A3-E0CA-3D14-80CE-9ACA088BE9D2}"/>
              </a:ext>
            </a:extLst>
          </p:cNvPr>
          <p:cNvSpPr txBox="1"/>
          <p:nvPr/>
        </p:nvSpPr>
        <p:spPr>
          <a:xfrm>
            <a:off x="8663940" y="788670"/>
            <a:ext cx="184731" cy="369332"/>
          </a:xfrm>
          <a:prstGeom prst="rect">
            <a:avLst/>
          </a:prstGeom>
          <a:noFill/>
        </p:spPr>
        <p:txBody>
          <a:bodyPr wrap="none" rtlCol="0">
            <a:spAutoFit/>
          </a:bodyPr>
          <a:lstStyle/>
          <a:p>
            <a:endParaRPr lang="en-JO"/>
          </a:p>
        </p:txBody>
      </p:sp>
      <p:sp>
        <p:nvSpPr>
          <p:cNvPr id="11" name="TextBox 10">
            <a:extLst>
              <a:ext uri="{FF2B5EF4-FFF2-40B4-BE49-F238E27FC236}">
                <a16:creationId xmlns:a16="http://schemas.microsoft.com/office/drawing/2014/main" id="{D0A53F2D-A668-2675-A567-6AFB0D2867B9}"/>
              </a:ext>
            </a:extLst>
          </p:cNvPr>
          <p:cNvSpPr txBox="1"/>
          <p:nvPr/>
        </p:nvSpPr>
        <p:spPr>
          <a:xfrm>
            <a:off x="6335485" y="365125"/>
            <a:ext cx="5856515" cy="1600438"/>
          </a:xfrm>
          <a:prstGeom prst="rect">
            <a:avLst/>
          </a:prstGeom>
          <a:noFill/>
        </p:spPr>
        <p:txBody>
          <a:bodyPr wrap="square" rtlCol="0">
            <a:spAutoFit/>
          </a:bodyPr>
          <a:lstStyle/>
          <a:p>
            <a:pPr lvl="0">
              <a:lnSpc>
                <a:spcPct val="100000"/>
              </a:lnSpc>
            </a:pPr>
            <a:r>
              <a:rPr lang="en-US" sz="1400" b="1" dirty="0"/>
              <a:t>1-Topic </a:t>
            </a:r>
            <a:r>
              <a:rPr lang="en-US" sz="1400" b="1" dirty="0" err="1"/>
              <a:t>Analysis:</a:t>
            </a:r>
            <a:r>
              <a:rPr lang="en-US" sz="1400" dirty="0" err="1"/>
              <a:t>It</a:t>
            </a:r>
            <a:r>
              <a:rPr lang="en-US" sz="1400" dirty="0"/>
              <a:t> finds the main topic in a document and helps in subject-based data organization.</a:t>
            </a:r>
          </a:p>
          <a:p>
            <a:pPr lvl="0">
              <a:lnSpc>
                <a:spcPct val="100000"/>
              </a:lnSpc>
            </a:pPr>
            <a:r>
              <a:rPr lang="en-US" sz="1400" b="1" dirty="0"/>
              <a:t>2-Sentiment Analysis: </a:t>
            </a:r>
            <a:r>
              <a:rPr lang="en-US" sz="1400" dirty="0"/>
              <a:t>Classifies text as positive, negative, or neutral based on the emotional tone of the text in order to determine opinions. </a:t>
            </a:r>
          </a:p>
          <a:p>
            <a:pPr lvl="0">
              <a:lnSpc>
                <a:spcPct val="100000"/>
              </a:lnSpc>
            </a:pPr>
            <a:r>
              <a:rPr lang="en-US" sz="1400" b="1" dirty="0"/>
              <a:t>3-Language Detection:</a:t>
            </a:r>
            <a:r>
              <a:rPr lang="en-US" sz="1400" dirty="0"/>
              <a:t> identifies a text's language, making it possible to efficiently classify and route customer support questions to employees who are familiar with this language.</a:t>
            </a:r>
          </a:p>
        </p:txBody>
      </p:sp>
      <p:cxnSp>
        <p:nvCxnSpPr>
          <p:cNvPr id="13" name="Curved Connector 12">
            <a:extLst>
              <a:ext uri="{FF2B5EF4-FFF2-40B4-BE49-F238E27FC236}">
                <a16:creationId xmlns:a16="http://schemas.microsoft.com/office/drawing/2014/main" id="{B158DEC6-0BAD-8929-B2D0-3682CE3AEEBC}"/>
              </a:ext>
            </a:extLst>
          </p:cNvPr>
          <p:cNvCxnSpPr>
            <a:cxnSpLocks/>
          </p:cNvCxnSpPr>
          <p:nvPr/>
        </p:nvCxnSpPr>
        <p:spPr>
          <a:xfrm rot="16200000" flipV="1">
            <a:off x="7984673" y="2661558"/>
            <a:ext cx="3450773" cy="2525483"/>
          </a:xfrm>
          <a:prstGeom prst="curvedConnector3">
            <a:avLst>
              <a:gd name="adj1" fmla="val -14668"/>
            </a:avLst>
          </a:prstGeom>
          <a:ln w="19050" cap="sq">
            <a:beve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60DABA2-7D41-4FD0-CD74-12F048F314A5}"/>
              </a:ext>
            </a:extLst>
          </p:cNvPr>
          <p:cNvSpPr txBox="1"/>
          <p:nvPr/>
        </p:nvSpPr>
        <p:spPr>
          <a:xfrm>
            <a:off x="838200" y="6311900"/>
            <a:ext cx="2580643" cy="369332"/>
          </a:xfrm>
          <a:prstGeom prst="rect">
            <a:avLst/>
          </a:prstGeom>
          <a:noFill/>
        </p:spPr>
        <p:txBody>
          <a:bodyPr wrap="none" rtlCol="0">
            <a:spAutoFit/>
          </a:bodyPr>
          <a:lstStyle/>
          <a:p>
            <a:r>
              <a:rPr lang="en-US" dirty="0"/>
              <a:t>(Tyagi, 2022) (Vyas, 2023)</a:t>
            </a:r>
          </a:p>
        </p:txBody>
      </p:sp>
    </p:spTree>
    <p:extLst>
      <p:ext uri="{BB962C8B-B14F-4D97-AF65-F5344CB8AC3E}">
        <p14:creationId xmlns:p14="http://schemas.microsoft.com/office/powerpoint/2010/main" val="468833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902FD-239C-D327-0644-722FB6FD3D8A}"/>
              </a:ext>
            </a:extLst>
          </p:cNvPr>
          <p:cNvSpPr>
            <a:spLocks noGrp="1"/>
          </p:cNvSpPr>
          <p:nvPr>
            <p:ph type="title"/>
          </p:nvPr>
        </p:nvSpPr>
        <p:spPr>
          <a:xfrm>
            <a:off x="838200" y="556995"/>
            <a:ext cx="10515600" cy="1133693"/>
          </a:xfrm>
        </p:spPr>
        <p:txBody>
          <a:bodyPr>
            <a:normAutofit/>
          </a:bodyPr>
          <a:lstStyle/>
          <a:p>
            <a:r>
              <a:rPr lang="en-JO" sz="5200">
                <a:latin typeface="Times New Roman" panose="02020603050405020304" pitchFamily="18" charset="0"/>
                <a:cs typeface="Times New Roman" panose="02020603050405020304" pitchFamily="18" charset="0"/>
              </a:rPr>
              <a:t>Data mining methods:</a:t>
            </a:r>
          </a:p>
        </p:txBody>
      </p:sp>
      <p:graphicFrame>
        <p:nvGraphicFramePr>
          <p:cNvPr id="8" name="Content Placeholder 2">
            <a:extLst>
              <a:ext uri="{FF2B5EF4-FFF2-40B4-BE49-F238E27FC236}">
                <a16:creationId xmlns:a16="http://schemas.microsoft.com/office/drawing/2014/main" id="{55872D73-3157-460C-29D5-BC8C8AF18151}"/>
              </a:ext>
            </a:extLst>
          </p:cNvPr>
          <p:cNvGraphicFramePr>
            <a:graphicFrameLocks noGrp="1"/>
          </p:cNvGraphicFramePr>
          <p:nvPr>
            <p:ph idx="1"/>
            <p:extLst>
              <p:ext uri="{D42A27DB-BD31-4B8C-83A1-F6EECF244321}">
                <p14:modId xmlns:p14="http://schemas.microsoft.com/office/powerpoint/2010/main" val="6266987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B4BFB03-86E3-79D4-FC22-9677C9E423A1}"/>
              </a:ext>
            </a:extLst>
          </p:cNvPr>
          <p:cNvSpPr txBox="1"/>
          <p:nvPr/>
        </p:nvSpPr>
        <p:spPr>
          <a:xfrm>
            <a:off x="1280160" y="6371471"/>
            <a:ext cx="3053400" cy="369332"/>
          </a:xfrm>
          <a:prstGeom prst="rect">
            <a:avLst/>
          </a:prstGeom>
          <a:noFill/>
        </p:spPr>
        <p:txBody>
          <a:bodyPr wrap="none" rtlCol="0">
            <a:spAutoFit/>
          </a:bodyPr>
          <a:lstStyle/>
          <a:p>
            <a:r>
              <a:rPr lang="en-US" dirty="0"/>
              <a:t>(</a:t>
            </a:r>
            <a:r>
              <a:rPr lang="en-US" dirty="0" err="1"/>
              <a:t>Simplilearn</a:t>
            </a:r>
            <a:r>
              <a:rPr lang="en-US" dirty="0"/>
              <a:t>, 2023) (PPT, 2018)</a:t>
            </a:r>
            <a:endParaRPr lang="en-JO" dirty="0"/>
          </a:p>
        </p:txBody>
      </p:sp>
    </p:spTree>
    <p:extLst>
      <p:ext uri="{BB962C8B-B14F-4D97-AF65-F5344CB8AC3E}">
        <p14:creationId xmlns:p14="http://schemas.microsoft.com/office/powerpoint/2010/main" val="4092031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C876-143B-C48B-BCC8-53C0795D5793}"/>
              </a:ext>
            </a:extLst>
          </p:cNvPr>
          <p:cNvSpPr>
            <a:spLocks noGrp="1"/>
          </p:cNvSpPr>
          <p:nvPr>
            <p:ph type="title"/>
          </p:nvPr>
        </p:nvSpPr>
        <p:spPr/>
        <p:txBody>
          <a:bodyPr>
            <a:normAutofit/>
          </a:bodyPr>
          <a:lstStyle/>
          <a:p>
            <a:r>
              <a:rPr lang="en-JO" sz="3000" dirty="0">
                <a:latin typeface="Times New Roman" panose="02020603050405020304" pitchFamily="18" charset="0"/>
                <a:cs typeface="Times New Roman" panose="02020603050405020304" pitchFamily="18" charset="0"/>
              </a:rPr>
              <a:t>Aproaches of data mining </a:t>
            </a:r>
          </a:p>
        </p:txBody>
      </p:sp>
      <p:graphicFrame>
        <p:nvGraphicFramePr>
          <p:cNvPr id="9" name="Content Placeholder 2">
            <a:extLst>
              <a:ext uri="{FF2B5EF4-FFF2-40B4-BE49-F238E27FC236}">
                <a16:creationId xmlns:a16="http://schemas.microsoft.com/office/drawing/2014/main" id="{2D6CE644-E523-E581-60A5-62CD67ED6622}"/>
              </a:ext>
            </a:extLst>
          </p:cNvPr>
          <p:cNvGraphicFramePr>
            <a:graphicFrameLocks noGrp="1"/>
          </p:cNvGraphicFramePr>
          <p:nvPr>
            <p:ph idx="1"/>
            <p:extLst>
              <p:ext uri="{D42A27DB-BD31-4B8C-83A1-F6EECF244321}">
                <p14:modId xmlns:p14="http://schemas.microsoft.com/office/powerpoint/2010/main" val="293526707"/>
              </p:ext>
            </p:extLst>
          </p:nvPr>
        </p:nvGraphicFramePr>
        <p:xfrm>
          <a:off x="0" y="1825625"/>
          <a:ext cx="12192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9EEC590-85D6-2A7F-13C8-C75C717F5C39}"/>
              </a:ext>
            </a:extLst>
          </p:cNvPr>
          <p:cNvSpPr txBox="1"/>
          <p:nvPr/>
        </p:nvSpPr>
        <p:spPr>
          <a:xfrm>
            <a:off x="71120" y="6311900"/>
            <a:ext cx="3053400" cy="369332"/>
          </a:xfrm>
          <a:prstGeom prst="rect">
            <a:avLst/>
          </a:prstGeom>
          <a:noFill/>
        </p:spPr>
        <p:txBody>
          <a:bodyPr wrap="none" rtlCol="0">
            <a:spAutoFit/>
          </a:bodyPr>
          <a:lstStyle/>
          <a:p>
            <a:r>
              <a:rPr lang="en-US" dirty="0"/>
              <a:t>(</a:t>
            </a:r>
            <a:r>
              <a:rPr lang="en-US" dirty="0" err="1"/>
              <a:t>Simplilearn</a:t>
            </a:r>
            <a:r>
              <a:rPr lang="en-US" dirty="0"/>
              <a:t>, 2023) (PPT, 2018)</a:t>
            </a:r>
            <a:endParaRPr lang="en-JO" dirty="0"/>
          </a:p>
        </p:txBody>
      </p:sp>
    </p:spTree>
    <p:extLst>
      <p:ext uri="{BB962C8B-B14F-4D97-AF65-F5344CB8AC3E}">
        <p14:creationId xmlns:p14="http://schemas.microsoft.com/office/powerpoint/2010/main" val="1661735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D341-B07E-7631-A912-56B3F37AC968}"/>
              </a:ext>
            </a:extLst>
          </p:cNvPr>
          <p:cNvSpPr>
            <a:spLocks noGrp="1"/>
          </p:cNvSpPr>
          <p:nvPr>
            <p:ph type="title"/>
          </p:nvPr>
        </p:nvSpPr>
        <p:spPr/>
        <p:txBody>
          <a:bodyPr/>
          <a:lstStyle/>
          <a:p>
            <a:r>
              <a:rPr lang="en-JO" dirty="0"/>
              <a:t>TF – I</a:t>
            </a:r>
            <a:r>
              <a:rPr lang="en-US" dirty="0"/>
              <a:t>D</a:t>
            </a:r>
            <a:r>
              <a:rPr lang="en-JO" dirty="0"/>
              <a:t>F</a:t>
            </a:r>
          </a:p>
        </p:txBody>
      </p:sp>
      <p:graphicFrame>
        <p:nvGraphicFramePr>
          <p:cNvPr id="7" name="Content Placeholder 2">
            <a:extLst>
              <a:ext uri="{FF2B5EF4-FFF2-40B4-BE49-F238E27FC236}">
                <a16:creationId xmlns:a16="http://schemas.microsoft.com/office/drawing/2014/main" id="{0DCBE679-B157-1E78-9BB0-2848BF52851D}"/>
              </a:ext>
            </a:extLst>
          </p:cNvPr>
          <p:cNvGraphicFramePr>
            <a:graphicFrameLocks noGrp="1"/>
          </p:cNvGraphicFramePr>
          <p:nvPr>
            <p:ph idx="1"/>
            <p:extLst>
              <p:ext uri="{D42A27DB-BD31-4B8C-83A1-F6EECF244321}">
                <p14:modId xmlns:p14="http://schemas.microsoft.com/office/powerpoint/2010/main" val="31227905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33A1846-3DBA-6C45-49B1-4D26AAAC1067}"/>
              </a:ext>
            </a:extLst>
          </p:cNvPr>
          <p:cNvSpPr txBox="1"/>
          <p:nvPr/>
        </p:nvSpPr>
        <p:spPr>
          <a:xfrm>
            <a:off x="838200" y="6390640"/>
            <a:ext cx="9064982" cy="369332"/>
          </a:xfrm>
          <a:prstGeom prst="rect">
            <a:avLst/>
          </a:prstGeom>
          <a:noFill/>
        </p:spPr>
        <p:txBody>
          <a:bodyPr wrap="none" rtlCol="0">
            <a:spAutoFit/>
          </a:bodyPr>
          <a:lstStyle/>
          <a:p>
            <a:r>
              <a:rPr lang="en-US" dirty="0"/>
              <a:t>(Author: </a:t>
            </a:r>
            <a:r>
              <a:rPr lang="en-US" dirty="0" err="1"/>
              <a:t>Fatih</a:t>
            </a:r>
            <a:r>
              <a:rPr lang="en-US" dirty="0"/>
              <a:t> </a:t>
            </a:r>
            <a:r>
              <a:rPr lang="en-US" dirty="0" err="1"/>
              <a:t>Karabiber</a:t>
            </a:r>
            <a:r>
              <a:rPr lang="en-US" dirty="0"/>
              <a:t> Ph.D. in Computer Engineering et al., 2017) (</a:t>
            </a:r>
            <a:r>
              <a:rPr lang="en-US" dirty="0" err="1"/>
              <a:t>MonkeyLearn</a:t>
            </a:r>
            <a:r>
              <a:rPr lang="en-US" dirty="0"/>
              <a:t> Blog, 2019)</a:t>
            </a:r>
            <a:endParaRPr lang="en-JO" dirty="0"/>
          </a:p>
        </p:txBody>
      </p:sp>
    </p:spTree>
    <p:extLst>
      <p:ext uri="{BB962C8B-B14F-4D97-AF65-F5344CB8AC3E}">
        <p14:creationId xmlns:p14="http://schemas.microsoft.com/office/powerpoint/2010/main" val="3239615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F519-A32D-829B-D388-C83961A7DD9C}"/>
              </a:ext>
            </a:extLst>
          </p:cNvPr>
          <p:cNvSpPr>
            <a:spLocks noGrp="1"/>
          </p:cNvSpPr>
          <p:nvPr>
            <p:ph type="title"/>
          </p:nvPr>
        </p:nvSpPr>
        <p:spPr/>
        <p:txBody>
          <a:bodyPr>
            <a:normAutofit/>
          </a:bodyPr>
          <a:lstStyle/>
          <a:p>
            <a:r>
              <a:rPr lang="en-JO" sz="3200" dirty="0">
                <a:latin typeface="Times New Roman" panose="02020603050405020304" pitchFamily="18" charset="0"/>
                <a:cs typeface="Times New Roman" panose="02020603050405020304" pitchFamily="18" charset="0"/>
              </a:rPr>
              <a:t>TF – IDF is used to calculate measures </a:t>
            </a:r>
          </a:p>
        </p:txBody>
      </p:sp>
      <p:graphicFrame>
        <p:nvGraphicFramePr>
          <p:cNvPr id="7" name="Content Placeholder 2">
            <a:extLst>
              <a:ext uri="{FF2B5EF4-FFF2-40B4-BE49-F238E27FC236}">
                <a16:creationId xmlns:a16="http://schemas.microsoft.com/office/drawing/2014/main" id="{E21FE0FA-9E71-06B2-E7FA-91AC7C308E6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A05FE03-BAE8-7665-D995-D723E2B5FF65}"/>
              </a:ext>
            </a:extLst>
          </p:cNvPr>
          <p:cNvSpPr txBox="1"/>
          <p:nvPr/>
        </p:nvSpPr>
        <p:spPr>
          <a:xfrm>
            <a:off x="838200" y="6308209"/>
            <a:ext cx="9064982" cy="369332"/>
          </a:xfrm>
          <a:prstGeom prst="rect">
            <a:avLst/>
          </a:prstGeom>
          <a:noFill/>
        </p:spPr>
        <p:txBody>
          <a:bodyPr wrap="none" rtlCol="0">
            <a:spAutoFit/>
          </a:bodyPr>
          <a:lstStyle/>
          <a:p>
            <a:r>
              <a:rPr lang="en-US" dirty="0"/>
              <a:t>(Author: </a:t>
            </a:r>
            <a:r>
              <a:rPr lang="en-US" dirty="0" err="1"/>
              <a:t>Fatih</a:t>
            </a:r>
            <a:r>
              <a:rPr lang="en-US" dirty="0"/>
              <a:t> </a:t>
            </a:r>
            <a:r>
              <a:rPr lang="en-US" dirty="0" err="1"/>
              <a:t>Karabiber</a:t>
            </a:r>
            <a:r>
              <a:rPr lang="en-US" dirty="0"/>
              <a:t> Ph.D. in Computer Engineering et al., 2017) (</a:t>
            </a:r>
            <a:r>
              <a:rPr lang="en-US" dirty="0" err="1"/>
              <a:t>MonkeyLearn</a:t>
            </a:r>
            <a:r>
              <a:rPr lang="en-US" dirty="0"/>
              <a:t> Blog, 2019)</a:t>
            </a:r>
            <a:endParaRPr lang="en-JO" dirty="0"/>
          </a:p>
        </p:txBody>
      </p:sp>
    </p:spTree>
    <p:extLst>
      <p:ext uri="{BB962C8B-B14F-4D97-AF65-F5344CB8AC3E}">
        <p14:creationId xmlns:p14="http://schemas.microsoft.com/office/powerpoint/2010/main" val="22371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94AC-C1D3-76EA-5B32-E08DFD2957F2}"/>
              </a:ext>
            </a:extLst>
          </p:cNvPr>
          <p:cNvSpPr>
            <a:spLocks noGrp="1"/>
          </p:cNvSpPr>
          <p:nvPr>
            <p:ph type="title"/>
          </p:nvPr>
        </p:nvSpPr>
        <p:spPr/>
        <p:txBody>
          <a:bodyPr>
            <a:normAutofit/>
          </a:bodyPr>
          <a:lstStyle/>
          <a:p>
            <a:r>
              <a:rPr lang="en-JO" sz="3600" dirty="0"/>
              <a:t>Statistics (Theoretical science)</a:t>
            </a:r>
            <a:br>
              <a:rPr lang="en-JO" sz="3600" dirty="0"/>
            </a:br>
            <a:r>
              <a:rPr lang="en-JO" sz="3600" dirty="0"/>
              <a:t>1600 - 1950</a:t>
            </a:r>
          </a:p>
        </p:txBody>
      </p:sp>
      <p:graphicFrame>
        <p:nvGraphicFramePr>
          <p:cNvPr id="18" name="Content Placeholder 2">
            <a:extLst>
              <a:ext uri="{FF2B5EF4-FFF2-40B4-BE49-F238E27FC236}">
                <a16:creationId xmlns:a16="http://schemas.microsoft.com/office/drawing/2014/main" id="{34CAB0BC-7C4B-0DA9-10F0-427DB9F40BC9}"/>
              </a:ext>
            </a:extLst>
          </p:cNvPr>
          <p:cNvGraphicFramePr>
            <a:graphicFrameLocks noGrp="1"/>
          </p:cNvGraphicFramePr>
          <p:nvPr>
            <p:ph idx="1"/>
            <p:extLst>
              <p:ext uri="{D42A27DB-BD31-4B8C-83A1-F6EECF244321}">
                <p14:modId xmlns:p14="http://schemas.microsoft.com/office/powerpoint/2010/main" val="6659586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C774D80-96EC-7512-F26B-18AC940A56DD}"/>
              </a:ext>
            </a:extLst>
          </p:cNvPr>
          <p:cNvSpPr txBox="1"/>
          <p:nvPr/>
        </p:nvSpPr>
        <p:spPr>
          <a:xfrm>
            <a:off x="838200" y="6488668"/>
            <a:ext cx="6179833" cy="369332"/>
          </a:xfrm>
          <a:prstGeom prst="rect">
            <a:avLst/>
          </a:prstGeom>
          <a:noFill/>
        </p:spPr>
        <p:txBody>
          <a:bodyPr wrap="none" rtlCol="0">
            <a:spAutoFit/>
          </a:bodyPr>
          <a:lstStyle/>
          <a:p>
            <a:r>
              <a:rPr lang="en-US" sz="1800" dirty="0"/>
              <a:t>(</a:t>
            </a:r>
            <a:r>
              <a:rPr lang="en-US" sz="1800" dirty="0" err="1"/>
              <a:t>Suanfazu</a:t>
            </a:r>
            <a:r>
              <a:rPr lang="en-US" sz="1800" dirty="0"/>
              <a:t> et al., 2021) (</a:t>
            </a:r>
            <a:r>
              <a:rPr lang="en-US" sz="1800" dirty="0" err="1"/>
              <a:t>Exastax</a:t>
            </a:r>
            <a:r>
              <a:rPr lang="en-US" sz="1800" dirty="0"/>
              <a:t>, 2017) (</a:t>
            </a:r>
            <a:r>
              <a:rPr lang="en-US" sz="1800" dirty="0" err="1"/>
              <a:t>bootcamp.rutgers</a:t>
            </a:r>
            <a:r>
              <a:rPr lang="en-US" sz="1800" dirty="0"/>
              <a:t>, 2021)</a:t>
            </a:r>
            <a:endParaRPr lang="en-JO" dirty="0"/>
          </a:p>
        </p:txBody>
      </p:sp>
    </p:spTree>
    <p:extLst>
      <p:ext uri="{BB962C8B-B14F-4D97-AF65-F5344CB8AC3E}">
        <p14:creationId xmlns:p14="http://schemas.microsoft.com/office/powerpoint/2010/main" val="385237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2CD6A-E3D1-7117-1943-88B41AD4478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Graph Mining </a:t>
            </a:r>
          </a:p>
        </p:txBody>
      </p:sp>
      <p:pic>
        <p:nvPicPr>
          <p:cNvPr id="4" name="Picture 2" descr="A-RAFF: A Ranked Frequent Pattern-growth Subgraph Pattern Discovery Approach">
            <a:extLst>
              <a:ext uri="{FF2B5EF4-FFF2-40B4-BE49-F238E27FC236}">
                <a16:creationId xmlns:a16="http://schemas.microsoft.com/office/drawing/2014/main" id="{2EA6FD70-95C2-6524-2D3D-34DE9EA5A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27003" y="643466"/>
            <a:ext cx="6281326"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90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0F5E-B171-E5CA-17C8-214C3F583975}"/>
              </a:ext>
            </a:extLst>
          </p:cNvPr>
          <p:cNvSpPr>
            <a:spLocks noGrp="1"/>
          </p:cNvSpPr>
          <p:nvPr>
            <p:ph type="title"/>
          </p:nvPr>
        </p:nvSpPr>
        <p:spPr>
          <a:xfrm>
            <a:off x="838200" y="403066"/>
            <a:ext cx="10515600" cy="1062038"/>
          </a:xfrm>
        </p:spPr>
        <p:txBody>
          <a:bodyPr>
            <a:normAutofit/>
          </a:bodyPr>
          <a:lstStyle/>
          <a:p>
            <a:r>
              <a:rPr lang="en-US" sz="3200" dirty="0"/>
              <a:t>What is Graph Mining?</a:t>
            </a:r>
            <a:endParaRPr lang="en-JO" sz="3200" dirty="0"/>
          </a:p>
        </p:txBody>
      </p:sp>
      <p:graphicFrame>
        <p:nvGraphicFramePr>
          <p:cNvPr id="6" name="Content Placeholder 2">
            <a:extLst>
              <a:ext uri="{FF2B5EF4-FFF2-40B4-BE49-F238E27FC236}">
                <a16:creationId xmlns:a16="http://schemas.microsoft.com/office/drawing/2014/main" id="{285F960C-7CC5-44DA-F6F7-AE34AEDB9B52}"/>
              </a:ext>
            </a:extLst>
          </p:cNvPr>
          <p:cNvGraphicFramePr>
            <a:graphicFrameLocks noGrp="1"/>
          </p:cNvGraphicFramePr>
          <p:nvPr>
            <p:ph idx="1"/>
            <p:extLst>
              <p:ext uri="{D42A27DB-BD31-4B8C-83A1-F6EECF244321}">
                <p14:modId xmlns:p14="http://schemas.microsoft.com/office/powerpoint/2010/main" val="3821556348"/>
              </p:ext>
            </p:extLst>
          </p:nvPr>
        </p:nvGraphicFramePr>
        <p:xfrm>
          <a:off x="838200" y="135080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diagram of a network&#10;&#10;Description automatically generated">
            <a:extLst>
              <a:ext uri="{FF2B5EF4-FFF2-40B4-BE49-F238E27FC236}">
                <a16:creationId xmlns:a16="http://schemas.microsoft.com/office/drawing/2014/main" id="{994FA8ED-8527-8F1B-C5A8-74854E5BE09D}"/>
              </a:ext>
            </a:extLst>
          </p:cNvPr>
          <p:cNvPicPr>
            <a:picLocks noChangeAspect="1"/>
          </p:cNvPicPr>
          <p:nvPr/>
        </p:nvPicPr>
        <p:blipFill rotWithShape="1">
          <a:blip r:embed="rId7">
            <a:extLst>
              <a:ext uri="{28A0092B-C50C-407E-A947-70E740481C1C}">
                <a14:useLocalDpi xmlns:a14="http://schemas.microsoft.com/office/drawing/2010/main" val="0"/>
              </a:ext>
            </a:extLst>
          </a:blip>
          <a:srcRect l="6866" r="1915" b="3"/>
          <a:stretch/>
        </p:blipFill>
        <p:spPr>
          <a:xfrm>
            <a:off x="3890041" y="5152500"/>
            <a:ext cx="3668047" cy="1497380"/>
          </a:xfrm>
          <a:prstGeom prst="roundRect">
            <a:avLst>
              <a:gd name="adj" fmla="val 1858"/>
            </a:avLst>
          </a:prstGeom>
          <a:effectLst>
            <a:outerShdw blurRad="50800" dist="50800" dir="5400000" algn="tl" rotWithShape="0">
              <a:srgbClr val="000000">
                <a:alpha val="43000"/>
              </a:srgbClr>
            </a:outerShdw>
          </a:effectLst>
        </p:spPr>
      </p:pic>
      <p:sp>
        <p:nvSpPr>
          <p:cNvPr id="3" name="TextBox 2">
            <a:extLst>
              <a:ext uri="{FF2B5EF4-FFF2-40B4-BE49-F238E27FC236}">
                <a16:creationId xmlns:a16="http://schemas.microsoft.com/office/drawing/2014/main" id="{FD758C91-C574-8CE9-FC45-D9973C169F2F}"/>
              </a:ext>
            </a:extLst>
          </p:cNvPr>
          <p:cNvSpPr txBox="1"/>
          <p:nvPr/>
        </p:nvSpPr>
        <p:spPr>
          <a:xfrm>
            <a:off x="838200" y="6326714"/>
            <a:ext cx="2337243" cy="646331"/>
          </a:xfrm>
          <a:prstGeom prst="rect">
            <a:avLst/>
          </a:prstGeom>
          <a:noFill/>
        </p:spPr>
        <p:txBody>
          <a:bodyPr wrap="none" rtlCol="0">
            <a:spAutoFit/>
          </a:bodyPr>
          <a:lstStyle/>
          <a:p>
            <a:r>
              <a:rPr lang="en-US" dirty="0"/>
              <a:t>(Xi'an University, 2018)</a:t>
            </a:r>
          </a:p>
          <a:p>
            <a:endParaRPr lang="en-JO" dirty="0"/>
          </a:p>
        </p:txBody>
      </p:sp>
    </p:spTree>
    <p:extLst>
      <p:ext uri="{BB962C8B-B14F-4D97-AF65-F5344CB8AC3E}">
        <p14:creationId xmlns:p14="http://schemas.microsoft.com/office/powerpoint/2010/main" val="3564274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028F-ED7E-7F84-661D-2FD9B3F8299B}"/>
              </a:ext>
            </a:extLst>
          </p:cNvPr>
          <p:cNvSpPr>
            <a:spLocks noGrp="1"/>
          </p:cNvSpPr>
          <p:nvPr>
            <p:ph type="title"/>
          </p:nvPr>
        </p:nvSpPr>
        <p:spPr/>
        <p:txBody>
          <a:bodyPr/>
          <a:lstStyle/>
          <a:p>
            <a:r>
              <a:rPr lang="en-US" dirty="0"/>
              <a:t>Real-life examples:</a:t>
            </a:r>
            <a:endParaRPr lang="en-JO" dirty="0"/>
          </a:p>
        </p:txBody>
      </p:sp>
      <p:graphicFrame>
        <p:nvGraphicFramePr>
          <p:cNvPr id="5" name="Content Placeholder 2">
            <a:extLst>
              <a:ext uri="{FF2B5EF4-FFF2-40B4-BE49-F238E27FC236}">
                <a16:creationId xmlns:a16="http://schemas.microsoft.com/office/drawing/2014/main" id="{5F507A62-0D43-7D85-F7FA-E47631006A4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46D7E8-AC54-76C9-38FB-29D5BCCE0F90}"/>
              </a:ext>
            </a:extLst>
          </p:cNvPr>
          <p:cNvSpPr txBox="1"/>
          <p:nvPr/>
        </p:nvSpPr>
        <p:spPr>
          <a:xfrm>
            <a:off x="914400" y="6492875"/>
            <a:ext cx="2337243" cy="646331"/>
          </a:xfrm>
          <a:prstGeom prst="rect">
            <a:avLst/>
          </a:prstGeom>
          <a:noFill/>
        </p:spPr>
        <p:txBody>
          <a:bodyPr wrap="none" rtlCol="0">
            <a:spAutoFit/>
          </a:bodyPr>
          <a:lstStyle/>
          <a:p>
            <a:r>
              <a:rPr lang="en-US" dirty="0"/>
              <a:t>(Xi'an University, 2018)</a:t>
            </a:r>
          </a:p>
          <a:p>
            <a:endParaRPr lang="en-JO" dirty="0"/>
          </a:p>
        </p:txBody>
      </p:sp>
    </p:spTree>
    <p:extLst>
      <p:ext uri="{BB962C8B-B14F-4D97-AF65-F5344CB8AC3E}">
        <p14:creationId xmlns:p14="http://schemas.microsoft.com/office/powerpoint/2010/main" val="3174675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9356-F069-BB93-EFEA-8D13A388CBDF}"/>
              </a:ext>
            </a:extLst>
          </p:cNvPr>
          <p:cNvSpPr>
            <a:spLocks noGrp="1"/>
          </p:cNvSpPr>
          <p:nvPr>
            <p:ph type="title"/>
          </p:nvPr>
        </p:nvSpPr>
        <p:spPr/>
        <p:txBody>
          <a:bodyPr/>
          <a:lstStyle/>
          <a:p>
            <a:r>
              <a:rPr lang="en-US" dirty="0"/>
              <a:t>How graph mining algorithms work?</a:t>
            </a:r>
            <a:endParaRPr lang="en-JO" dirty="0"/>
          </a:p>
        </p:txBody>
      </p:sp>
      <p:graphicFrame>
        <p:nvGraphicFramePr>
          <p:cNvPr id="6" name="Content Placeholder 2">
            <a:extLst>
              <a:ext uri="{FF2B5EF4-FFF2-40B4-BE49-F238E27FC236}">
                <a16:creationId xmlns:a16="http://schemas.microsoft.com/office/drawing/2014/main" id="{940F7ABB-2F22-F885-773D-CBB7D8EF7E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CB88E3C-2CE3-277F-AE19-9801CEDEB79B}"/>
              </a:ext>
            </a:extLst>
          </p:cNvPr>
          <p:cNvSpPr txBox="1"/>
          <p:nvPr/>
        </p:nvSpPr>
        <p:spPr>
          <a:xfrm>
            <a:off x="838200" y="6363335"/>
            <a:ext cx="5036763" cy="369332"/>
          </a:xfrm>
          <a:prstGeom prst="rect">
            <a:avLst/>
          </a:prstGeom>
          <a:noFill/>
        </p:spPr>
        <p:txBody>
          <a:bodyPr wrap="none" rtlCol="0">
            <a:spAutoFit/>
          </a:bodyPr>
          <a:lstStyle/>
          <a:p>
            <a:r>
              <a:rPr lang="en-US" dirty="0"/>
              <a:t>(Tutorial - Network, 2022) (</a:t>
            </a:r>
            <a:r>
              <a:rPr lang="en-US" dirty="0" err="1"/>
              <a:t>Kanti</a:t>
            </a:r>
            <a:r>
              <a:rPr lang="en-US" dirty="0"/>
              <a:t> Kumar et al., 2023)</a:t>
            </a:r>
            <a:endParaRPr lang="en-JO" dirty="0"/>
          </a:p>
        </p:txBody>
      </p:sp>
    </p:spTree>
    <p:extLst>
      <p:ext uri="{BB962C8B-B14F-4D97-AF65-F5344CB8AC3E}">
        <p14:creationId xmlns:p14="http://schemas.microsoft.com/office/powerpoint/2010/main" val="797570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98AC-BD61-73CC-386B-8F08C8016177}"/>
              </a:ext>
            </a:extLst>
          </p:cNvPr>
          <p:cNvSpPr>
            <a:spLocks noGrp="1"/>
          </p:cNvSpPr>
          <p:nvPr>
            <p:ph type="title"/>
          </p:nvPr>
        </p:nvSpPr>
        <p:spPr/>
        <p:txBody>
          <a:bodyPr>
            <a:normAutofit/>
          </a:bodyPr>
          <a:lstStyle/>
          <a:p>
            <a:r>
              <a:rPr lang="en-US" sz="3200" i="0" dirty="0">
                <a:effectLst/>
                <a:latin typeface="Times New Roman" panose="02020603050405020304" pitchFamily="18" charset="0"/>
                <a:cs typeface="Times New Roman" panose="02020603050405020304" pitchFamily="18" charset="0"/>
              </a:rPr>
              <a:t>Importance Measurement that assess h</a:t>
            </a:r>
            <a:r>
              <a:rPr lang="en-US" sz="3200" dirty="0">
                <a:latin typeface="Times New Roman" panose="02020603050405020304" pitchFamily="18" charset="0"/>
                <a:cs typeface="Times New Roman" panose="02020603050405020304" pitchFamily="18" charset="0"/>
              </a:rPr>
              <a:t>ow graph mining algorithms work?</a:t>
            </a:r>
            <a:endParaRPr lang="en-JO" sz="32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8EEEEF4-3B5A-94BA-784C-5F3C8F76BAD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709E71-6317-BE0E-99D4-D516D58960CA}"/>
              </a:ext>
            </a:extLst>
          </p:cNvPr>
          <p:cNvSpPr txBox="1"/>
          <p:nvPr/>
        </p:nvSpPr>
        <p:spPr>
          <a:xfrm>
            <a:off x="838200" y="6322695"/>
            <a:ext cx="2565574" cy="369332"/>
          </a:xfrm>
          <a:prstGeom prst="rect">
            <a:avLst/>
          </a:prstGeom>
          <a:noFill/>
        </p:spPr>
        <p:txBody>
          <a:bodyPr wrap="none" rtlCol="0">
            <a:spAutoFit/>
          </a:bodyPr>
          <a:lstStyle/>
          <a:p>
            <a:r>
              <a:rPr lang="en-US" dirty="0"/>
              <a:t>(</a:t>
            </a:r>
            <a:r>
              <a:rPr lang="en-US" dirty="0" err="1"/>
              <a:t>Kanti</a:t>
            </a:r>
            <a:r>
              <a:rPr lang="en-US" dirty="0"/>
              <a:t> Kumar et al., 2023)</a:t>
            </a:r>
            <a:endParaRPr lang="en-JO" dirty="0"/>
          </a:p>
        </p:txBody>
      </p:sp>
    </p:spTree>
    <p:extLst>
      <p:ext uri="{BB962C8B-B14F-4D97-AF65-F5344CB8AC3E}">
        <p14:creationId xmlns:p14="http://schemas.microsoft.com/office/powerpoint/2010/main" val="2188203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0CB1-C478-059A-EBB7-5FFF6E9F8600}"/>
              </a:ext>
            </a:extLst>
          </p:cNvPr>
          <p:cNvSpPr>
            <a:spLocks noGrp="1"/>
          </p:cNvSpPr>
          <p:nvPr>
            <p:ph type="title"/>
          </p:nvPr>
        </p:nvSpPr>
        <p:spPr/>
        <p:txBody>
          <a:bodyPr/>
          <a:lstStyle/>
          <a:p>
            <a:r>
              <a:rPr lang="en-US" sz="4400" dirty="0"/>
              <a:t>Programming languages used for graph mining: </a:t>
            </a:r>
            <a:endParaRPr lang="en-JO" dirty="0"/>
          </a:p>
        </p:txBody>
      </p:sp>
      <p:graphicFrame>
        <p:nvGraphicFramePr>
          <p:cNvPr id="5" name="Content Placeholder 2">
            <a:extLst>
              <a:ext uri="{FF2B5EF4-FFF2-40B4-BE49-F238E27FC236}">
                <a16:creationId xmlns:a16="http://schemas.microsoft.com/office/drawing/2014/main" id="{2E665E82-6BEB-4404-C41E-ECAF8A1A4D4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DCEF08D-2F01-1CD8-AC43-926396554B5F}"/>
              </a:ext>
            </a:extLst>
          </p:cNvPr>
          <p:cNvSpPr txBox="1"/>
          <p:nvPr/>
        </p:nvSpPr>
        <p:spPr>
          <a:xfrm>
            <a:off x="838200" y="6311900"/>
            <a:ext cx="2174891" cy="369332"/>
          </a:xfrm>
          <a:prstGeom prst="rect">
            <a:avLst/>
          </a:prstGeom>
          <a:noFill/>
        </p:spPr>
        <p:txBody>
          <a:bodyPr wrap="none" rtlCol="0">
            <a:spAutoFit/>
          </a:bodyPr>
          <a:lstStyle/>
          <a:p>
            <a:r>
              <a:rPr lang="en-US" dirty="0"/>
              <a:t>(Katana Graph, 2022)</a:t>
            </a:r>
            <a:endParaRPr lang="en-JO" dirty="0"/>
          </a:p>
        </p:txBody>
      </p:sp>
    </p:spTree>
    <p:extLst>
      <p:ext uri="{BB962C8B-B14F-4D97-AF65-F5344CB8AC3E}">
        <p14:creationId xmlns:p14="http://schemas.microsoft.com/office/powerpoint/2010/main" val="1013892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7778-0DDF-55DD-80CF-016867906FD3}"/>
              </a:ext>
            </a:extLst>
          </p:cNvPr>
          <p:cNvSpPr>
            <a:spLocks noGrp="1"/>
          </p:cNvSpPr>
          <p:nvPr>
            <p:ph type="title"/>
          </p:nvPr>
        </p:nvSpPr>
        <p:spPr>
          <a:xfrm>
            <a:off x="838200" y="262255"/>
            <a:ext cx="10515600" cy="1223645"/>
          </a:xfrm>
        </p:spPr>
        <p:txBody>
          <a:bodyPr>
            <a:normAutofit/>
          </a:bodyPr>
          <a:lstStyle/>
          <a:p>
            <a:r>
              <a:rPr lang="en-US" sz="3200" dirty="0"/>
              <a:t>Graph mining tools used in industry</a:t>
            </a:r>
            <a:endParaRPr lang="en-JO" sz="3200" dirty="0"/>
          </a:p>
        </p:txBody>
      </p:sp>
      <p:graphicFrame>
        <p:nvGraphicFramePr>
          <p:cNvPr id="5" name="Content Placeholder 2">
            <a:extLst>
              <a:ext uri="{FF2B5EF4-FFF2-40B4-BE49-F238E27FC236}">
                <a16:creationId xmlns:a16="http://schemas.microsoft.com/office/drawing/2014/main" id="{3165C81E-9E28-4065-5F3A-05D60F1F66AB}"/>
              </a:ext>
            </a:extLst>
          </p:cNvPr>
          <p:cNvGraphicFramePr>
            <a:graphicFrameLocks noGrp="1"/>
          </p:cNvGraphicFramePr>
          <p:nvPr>
            <p:ph idx="1"/>
            <p:extLst>
              <p:ext uri="{D42A27DB-BD31-4B8C-83A1-F6EECF244321}">
                <p14:modId xmlns:p14="http://schemas.microsoft.com/office/powerpoint/2010/main" val="2422448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66FFFAD-03A6-F553-385A-B2841ECEB819}"/>
              </a:ext>
            </a:extLst>
          </p:cNvPr>
          <p:cNvSpPr txBox="1"/>
          <p:nvPr/>
        </p:nvSpPr>
        <p:spPr>
          <a:xfrm>
            <a:off x="838200" y="6390640"/>
            <a:ext cx="2340705" cy="646331"/>
          </a:xfrm>
          <a:prstGeom prst="rect">
            <a:avLst/>
          </a:prstGeom>
          <a:noFill/>
        </p:spPr>
        <p:txBody>
          <a:bodyPr wrap="none" rtlCol="0">
            <a:spAutoFit/>
          </a:bodyPr>
          <a:lstStyle/>
          <a:p>
            <a:r>
              <a:rPr lang="en-US" dirty="0"/>
              <a:t>(M. </a:t>
            </a:r>
            <a:r>
              <a:rPr lang="en-US" dirty="0" err="1"/>
              <a:t>Vedanayaki</a:t>
            </a:r>
            <a:r>
              <a:rPr lang="en-US" dirty="0"/>
              <a:t>, 2014)</a:t>
            </a:r>
            <a:endParaRPr lang="en-US" b="1" dirty="0"/>
          </a:p>
          <a:p>
            <a:endParaRPr lang="en-JO" dirty="0"/>
          </a:p>
        </p:txBody>
      </p:sp>
    </p:spTree>
    <p:extLst>
      <p:ext uri="{BB962C8B-B14F-4D97-AF65-F5344CB8AC3E}">
        <p14:creationId xmlns:p14="http://schemas.microsoft.com/office/powerpoint/2010/main" val="566943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6ACECD-0DA4-DB68-97D8-D5A4739FAA3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My application:</a:t>
            </a:r>
          </a:p>
        </p:txBody>
      </p:sp>
    </p:spTree>
    <p:extLst>
      <p:ext uri="{BB962C8B-B14F-4D97-AF65-F5344CB8AC3E}">
        <p14:creationId xmlns:p14="http://schemas.microsoft.com/office/powerpoint/2010/main" val="2897248466"/>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ED1-08C3-7FC8-9C50-7A9DE74CDC4D}"/>
              </a:ext>
            </a:extLst>
          </p:cNvPr>
          <p:cNvSpPr>
            <a:spLocks noGrp="1"/>
          </p:cNvSpPr>
          <p:nvPr>
            <p:ph type="title"/>
          </p:nvPr>
        </p:nvSpPr>
        <p:spPr/>
        <p:txBody>
          <a:bodyPr/>
          <a:lstStyle/>
          <a:p>
            <a:r>
              <a:rPr lang="en-JO" dirty="0"/>
              <a:t>Text mining:</a:t>
            </a:r>
            <a:br>
              <a:rPr lang="en-JO" dirty="0"/>
            </a:br>
            <a:r>
              <a:rPr lang="en-JO" sz="2400" dirty="0"/>
              <a:t>Main window:</a:t>
            </a:r>
          </a:p>
        </p:txBody>
      </p:sp>
      <p:pic>
        <p:nvPicPr>
          <p:cNvPr id="5" name="Content Placeholder 4" descr="A screenshot of a computer&#10;&#10;Description automatically generated">
            <a:extLst>
              <a:ext uri="{FF2B5EF4-FFF2-40B4-BE49-F238E27FC236}">
                <a16:creationId xmlns:a16="http://schemas.microsoft.com/office/drawing/2014/main" id="{D196C36C-31C9-2380-0A2D-EACF2815FD28}"/>
              </a:ext>
            </a:extLst>
          </p:cNvPr>
          <p:cNvPicPr>
            <a:picLocks noGrp="1" noChangeAspect="1"/>
          </p:cNvPicPr>
          <p:nvPr>
            <p:ph idx="1"/>
          </p:nvPr>
        </p:nvPicPr>
        <p:blipFill>
          <a:blip r:embed="rId2"/>
          <a:stretch>
            <a:fillRect/>
          </a:stretch>
        </p:blipFill>
        <p:spPr>
          <a:xfrm>
            <a:off x="3063837" y="1251134"/>
            <a:ext cx="6272179" cy="5532437"/>
          </a:xfrm>
        </p:spPr>
      </p:pic>
    </p:spTree>
    <p:extLst>
      <p:ext uri="{BB962C8B-B14F-4D97-AF65-F5344CB8AC3E}">
        <p14:creationId xmlns:p14="http://schemas.microsoft.com/office/powerpoint/2010/main" val="2858483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ACB8-E24F-B71B-3046-1D1DBE863E7C}"/>
              </a:ext>
            </a:extLst>
          </p:cNvPr>
          <p:cNvSpPr>
            <a:spLocks noGrp="1"/>
          </p:cNvSpPr>
          <p:nvPr>
            <p:ph type="title"/>
          </p:nvPr>
        </p:nvSpPr>
        <p:spPr/>
        <p:txBody>
          <a:bodyPr/>
          <a:lstStyle/>
          <a:p>
            <a:r>
              <a:rPr lang="en-JO" dirty="0"/>
              <a:t>Results:</a:t>
            </a:r>
          </a:p>
        </p:txBody>
      </p:sp>
      <p:pic>
        <p:nvPicPr>
          <p:cNvPr id="4" name="Content Placeholder 3" descr="A screenshot of a phone&#10;&#10;Description automatically generated">
            <a:extLst>
              <a:ext uri="{FF2B5EF4-FFF2-40B4-BE49-F238E27FC236}">
                <a16:creationId xmlns:a16="http://schemas.microsoft.com/office/drawing/2014/main" id="{38750F20-4D1C-022B-954B-31548D50198C}"/>
              </a:ext>
            </a:extLst>
          </p:cNvPr>
          <p:cNvPicPr>
            <a:picLocks noGrp="1" noChangeAspect="1"/>
          </p:cNvPicPr>
          <p:nvPr>
            <p:ph idx="1"/>
          </p:nvPr>
        </p:nvPicPr>
        <p:blipFill>
          <a:blip r:embed="rId2"/>
          <a:stretch>
            <a:fillRect/>
          </a:stretch>
        </p:blipFill>
        <p:spPr>
          <a:xfrm>
            <a:off x="2674329" y="2542985"/>
            <a:ext cx="6843342" cy="3043396"/>
          </a:xfrm>
          <a:prstGeom prst="rect">
            <a:avLst/>
          </a:prstGeom>
        </p:spPr>
      </p:pic>
    </p:spTree>
    <p:extLst>
      <p:ext uri="{BB962C8B-B14F-4D97-AF65-F5344CB8AC3E}">
        <p14:creationId xmlns:p14="http://schemas.microsoft.com/office/powerpoint/2010/main" val="16827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599E-79FE-0191-0A60-5057330BEF0D}"/>
              </a:ext>
            </a:extLst>
          </p:cNvPr>
          <p:cNvSpPr>
            <a:spLocks noGrp="1"/>
          </p:cNvSpPr>
          <p:nvPr>
            <p:ph type="title"/>
          </p:nvPr>
        </p:nvSpPr>
        <p:spPr/>
        <p:txBody>
          <a:bodyPr/>
          <a:lstStyle/>
          <a:p>
            <a:r>
              <a:rPr lang="en-JO" sz="4400" dirty="0"/>
              <a:t>Computer age</a:t>
            </a:r>
            <a:br>
              <a:rPr lang="en-JO" sz="4400" dirty="0"/>
            </a:br>
            <a:r>
              <a:rPr lang="en-JO" sz="4400" dirty="0"/>
              <a:t>1950 - 1990 </a:t>
            </a:r>
            <a:endParaRPr lang="en-JO" dirty="0"/>
          </a:p>
        </p:txBody>
      </p:sp>
      <p:graphicFrame>
        <p:nvGraphicFramePr>
          <p:cNvPr id="6" name="Content Placeholder 2">
            <a:extLst>
              <a:ext uri="{FF2B5EF4-FFF2-40B4-BE49-F238E27FC236}">
                <a16:creationId xmlns:a16="http://schemas.microsoft.com/office/drawing/2014/main" id="{66B0E9B2-9654-BE34-E3A6-F8E09B31FB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0452543-575A-D0E9-818A-496AE589D790}"/>
              </a:ext>
            </a:extLst>
          </p:cNvPr>
          <p:cNvSpPr txBox="1"/>
          <p:nvPr/>
        </p:nvSpPr>
        <p:spPr>
          <a:xfrm>
            <a:off x="838200" y="6400800"/>
            <a:ext cx="6179833" cy="369332"/>
          </a:xfrm>
          <a:prstGeom prst="rect">
            <a:avLst/>
          </a:prstGeom>
          <a:noFill/>
        </p:spPr>
        <p:txBody>
          <a:bodyPr wrap="none" rtlCol="0">
            <a:spAutoFit/>
          </a:bodyPr>
          <a:lstStyle/>
          <a:p>
            <a:r>
              <a:rPr lang="en-US" sz="1800" dirty="0"/>
              <a:t>(</a:t>
            </a:r>
            <a:r>
              <a:rPr lang="en-US" sz="1800" dirty="0" err="1"/>
              <a:t>Suanfazu</a:t>
            </a:r>
            <a:r>
              <a:rPr lang="en-US" sz="1800" dirty="0"/>
              <a:t> et al., 2021) (</a:t>
            </a:r>
            <a:r>
              <a:rPr lang="en-US" sz="1800" dirty="0" err="1"/>
              <a:t>Exastax</a:t>
            </a:r>
            <a:r>
              <a:rPr lang="en-US" sz="1800" dirty="0"/>
              <a:t>, 2017) (</a:t>
            </a:r>
            <a:r>
              <a:rPr lang="en-US" sz="1800" dirty="0" err="1"/>
              <a:t>bootcamp.rutgers</a:t>
            </a:r>
            <a:r>
              <a:rPr lang="en-US" sz="1800" dirty="0"/>
              <a:t>, 2021)</a:t>
            </a:r>
            <a:endParaRPr lang="en-JO" dirty="0"/>
          </a:p>
        </p:txBody>
      </p:sp>
    </p:spTree>
    <p:extLst>
      <p:ext uri="{BB962C8B-B14F-4D97-AF65-F5344CB8AC3E}">
        <p14:creationId xmlns:p14="http://schemas.microsoft.com/office/powerpoint/2010/main" val="427533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266F4-2E13-3C87-8485-BFF5B67B0082}"/>
              </a:ext>
            </a:extLst>
          </p:cNvPr>
          <p:cNvSpPr>
            <a:spLocks noGrp="1"/>
          </p:cNvSpPr>
          <p:nvPr>
            <p:ph type="title"/>
          </p:nvPr>
        </p:nvSpPr>
        <p:spPr>
          <a:xfrm>
            <a:off x="478091" y="361853"/>
            <a:ext cx="9795637" cy="1104857"/>
          </a:xfrm>
        </p:spPr>
        <p:txBody>
          <a:bodyPr vert="horz" lIns="91440" tIns="45720" rIns="91440" bIns="45720" rtlCol="0" anchor="b">
            <a:normAutofit fontScale="90000"/>
          </a:bodyPr>
          <a:lstStyle/>
          <a:p>
            <a:r>
              <a:rPr lang="en-US" sz="5200" dirty="0"/>
              <a:t>Graph mining:</a:t>
            </a:r>
            <a:br>
              <a:rPr lang="en-US" sz="5200" dirty="0"/>
            </a:br>
            <a:r>
              <a:rPr lang="en-US" sz="2700" dirty="0"/>
              <a:t>Main window:</a:t>
            </a:r>
          </a:p>
        </p:txBody>
      </p:sp>
      <p:pic>
        <p:nvPicPr>
          <p:cNvPr id="5" name="Content Placeholder 4" descr="A screenshot of a computer&#10;&#10;Description automatically generated">
            <a:extLst>
              <a:ext uri="{FF2B5EF4-FFF2-40B4-BE49-F238E27FC236}">
                <a16:creationId xmlns:a16="http://schemas.microsoft.com/office/drawing/2014/main" id="{F60E3434-CE2E-445B-597B-AB31C8104BE3}"/>
              </a:ext>
            </a:extLst>
          </p:cNvPr>
          <p:cNvPicPr>
            <a:picLocks noGrp="1" noChangeAspect="1"/>
          </p:cNvPicPr>
          <p:nvPr>
            <p:ph idx="1"/>
          </p:nvPr>
        </p:nvPicPr>
        <p:blipFill>
          <a:blip r:embed="rId2"/>
          <a:stretch>
            <a:fillRect/>
          </a:stretch>
        </p:blipFill>
        <p:spPr>
          <a:xfrm>
            <a:off x="2919548" y="1251566"/>
            <a:ext cx="6352903" cy="5606434"/>
          </a:xfrm>
          <a:prstGeom prst="rect">
            <a:avLst/>
          </a:prstGeom>
        </p:spPr>
      </p:pic>
    </p:spTree>
    <p:extLst>
      <p:ext uri="{BB962C8B-B14F-4D97-AF65-F5344CB8AC3E}">
        <p14:creationId xmlns:p14="http://schemas.microsoft.com/office/powerpoint/2010/main" val="2355882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42CB0-9566-F8D8-1F5D-F115A3EA79F4}"/>
              </a:ext>
            </a:extLst>
          </p:cNvPr>
          <p:cNvSpPr>
            <a:spLocks noGrp="1"/>
          </p:cNvSpPr>
          <p:nvPr>
            <p:ph type="title"/>
          </p:nvPr>
        </p:nvSpPr>
        <p:spPr>
          <a:xfrm>
            <a:off x="675220" y="63221"/>
            <a:ext cx="5167185" cy="1680519"/>
          </a:xfrm>
        </p:spPr>
        <p:txBody>
          <a:bodyPr>
            <a:normAutofit/>
          </a:bodyPr>
          <a:lstStyle/>
          <a:p>
            <a:r>
              <a:rPr lang="en-JO" sz="4000" dirty="0"/>
              <a:t>Results:</a:t>
            </a:r>
          </a:p>
        </p:txBody>
      </p:sp>
      <p:pic>
        <p:nvPicPr>
          <p:cNvPr id="4" name="Content Placeholder 3" descr="A screenshot of a graph&#10;&#10;Description automatically generated">
            <a:extLst>
              <a:ext uri="{FF2B5EF4-FFF2-40B4-BE49-F238E27FC236}">
                <a16:creationId xmlns:a16="http://schemas.microsoft.com/office/drawing/2014/main" id="{16F0E30A-273A-28CE-976A-5A9891802E1C}"/>
              </a:ext>
            </a:extLst>
          </p:cNvPr>
          <p:cNvPicPr>
            <a:picLocks noChangeAspect="1"/>
          </p:cNvPicPr>
          <p:nvPr/>
        </p:nvPicPr>
        <p:blipFill>
          <a:blip r:embed="rId2"/>
          <a:stretch>
            <a:fillRect/>
          </a:stretch>
        </p:blipFill>
        <p:spPr>
          <a:xfrm>
            <a:off x="-1" y="1329070"/>
            <a:ext cx="5778488" cy="5467844"/>
          </a:xfrm>
          <a:prstGeom prst="rect">
            <a:avLst/>
          </a:prstGeom>
        </p:spPr>
      </p:pic>
      <p:pic>
        <p:nvPicPr>
          <p:cNvPr id="5" name="Picture 4" descr="A diagram of a network&#10;&#10;Description automatically generated">
            <a:extLst>
              <a:ext uri="{FF2B5EF4-FFF2-40B4-BE49-F238E27FC236}">
                <a16:creationId xmlns:a16="http://schemas.microsoft.com/office/drawing/2014/main" id="{B448B958-F08C-1E02-1BF4-8F87AACB03A2}"/>
              </a:ext>
            </a:extLst>
          </p:cNvPr>
          <p:cNvPicPr>
            <a:picLocks noChangeAspect="1"/>
          </p:cNvPicPr>
          <p:nvPr/>
        </p:nvPicPr>
        <p:blipFill>
          <a:blip r:embed="rId3"/>
          <a:stretch>
            <a:fillRect/>
          </a:stretch>
        </p:blipFill>
        <p:spPr>
          <a:xfrm>
            <a:off x="5842405" y="1329070"/>
            <a:ext cx="6346546" cy="5461063"/>
          </a:xfrm>
          <a:prstGeom prst="rect">
            <a:avLst/>
          </a:prstGeom>
        </p:spPr>
      </p:pic>
    </p:spTree>
    <p:extLst>
      <p:ext uri="{BB962C8B-B14F-4D97-AF65-F5344CB8AC3E}">
        <p14:creationId xmlns:p14="http://schemas.microsoft.com/office/powerpoint/2010/main" val="2867173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EC3-3945-656C-7937-DF5CF0E6C5B4}"/>
              </a:ext>
            </a:extLst>
          </p:cNvPr>
          <p:cNvSpPr>
            <a:spLocks noGrp="1"/>
          </p:cNvSpPr>
          <p:nvPr>
            <p:ph type="title"/>
          </p:nvPr>
        </p:nvSpPr>
        <p:spPr/>
        <p:txBody>
          <a:bodyPr/>
          <a:lstStyle/>
          <a:p>
            <a:r>
              <a:rPr lang="en-JO" dirty="0"/>
              <a:t>Referances </a:t>
            </a:r>
          </a:p>
        </p:txBody>
      </p:sp>
      <p:graphicFrame>
        <p:nvGraphicFramePr>
          <p:cNvPr id="5" name="Content Placeholder 2">
            <a:extLst>
              <a:ext uri="{FF2B5EF4-FFF2-40B4-BE49-F238E27FC236}">
                <a16:creationId xmlns:a16="http://schemas.microsoft.com/office/drawing/2014/main" id="{7886D5F0-6FD9-89DD-6975-A3190608CD31}"/>
              </a:ext>
            </a:extLst>
          </p:cNvPr>
          <p:cNvGraphicFramePr>
            <a:graphicFrameLocks noGrp="1"/>
          </p:cNvGraphicFramePr>
          <p:nvPr>
            <p:ph idx="1"/>
            <p:extLst>
              <p:ext uri="{D42A27DB-BD31-4B8C-83A1-F6EECF244321}">
                <p14:modId xmlns:p14="http://schemas.microsoft.com/office/powerpoint/2010/main" val="13494392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635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C879-0E07-27E5-D842-29C00E9EB225}"/>
              </a:ext>
            </a:extLst>
          </p:cNvPr>
          <p:cNvSpPr>
            <a:spLocks noGrp="1"/>
          </p:cNvSpPr>
          <p:nvPr>
            <p:ph type="title"/>
          </p:nvPr>
        </p:nvSpPr>
        <p:spPr/>
        <p:txBody>
          <a:bodyPr/>
          <a:lstStyle/>
          <a:p>
            <a:r>
              <a:rPr lang="en-JO" dirty="0"/>
              <a:t>Referances </a:t>
            </a:r>
          </a:p>
        </p:txBody>
      </p:sp>
      <p:graphicFrame>
        <p:nvGraphicFramePr>
          <p:cNvPr id="5" name="Content Placeholder 2">
            <a:extLst>
              <a:ext uri="{FF2B5EF4-FFF2-40B4-BE49-F238E27FC236}">
                <a16:creationId xmlns:a16="http://schemas.microsoft.com/office/drawing/2014/main" id="{62906086-FB48-C753-2486-6CE8CE65C0E5}"/>
              </a:ext>
            </a:extLst>
          </p:cNvPr>
          <p:cNvGraphicFramePr>
            <a:graphicFrameLocks noGrp="1"/>
          </p:cNvGraphicFramePr>
          <p:nvPr>
            <p:ph idx="1"/>
            <p:extLst>
              <p:ext uri="{D42A27DB-BD31-4B8C-83A1-F6EECF244321}">
                <p14:modId xmlns:p14="http://schemas.microsoft.com/office/powerpoint/2010/main" val="11382845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79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CD19-9A90-9666-2AE8-4714EBD0BF5C}"/>
              </a:ext>
            </a:extLst>
          </p:cNvPr>
          <p:cNvSpPr>
            <a:spLocks noGrp="1"/>
          </p:cNvSpPr>
          <p:nvPr>
            <p:ph type="title"/>
          </p:nvPr>
        </p:nvSpPr>
        <p:spPr/>
        <p:txBody>
          <a:bodyPr>
            <a:normAutofit fontScale="90000"/>
          </a:bodyPr>
          <a:lstStyle/>
          <a:p>
            <a:r>
              <a:rPr lang="en-JO" sz="4400"/>
              <a:t>The birth of data mining</a:t>
            </a:r>
            <a:br>
              <a:rPr lang="en-JO" sz="4400"/>
            </a:br>
            <a:r>
              <a:rPr lang="en-JO" sz="4400"/>
              <a:t>1989 - 2007</a:t>
            </a:r>
            <a:br>
              <a:rPr lang="en-JO" sz="4400"/>
            </a:br>
            <a:endParaRPr lang="en-JO"/>
          </a:p>
        </p:txBody>
      </p:sp>
      <p:graphicFrame>
        <p:nvGraphicFramePr>
          <p:cNvPr id="5" name="Content Placeholder 2">
            <a:extLst>
              <a:ext uri="{FF2B5EF4-FFF2-40B4-BE49-F238E27FC236}">
                <a16:creationId xmlns:a16="http://schemas.microsoft.com/office/drawing/2014/main" id="{C06756CE-26C6-02D9-69F6-54A9A2153AD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CA26294-5AC6-EFC7-6F2D-F45A47AE73CF}"/>
              </a:ext>
            </a:extLst>
          </p:cNvPr>
          <p:cNvSpPr txBox="1"/>
          <p:nvPr/>
        </p:nvSpPr>
        <p:spPr>
          <a:xfrm>
            <a:off x="838200" y="6387068"/>
            <a:ext cx="6179833" cy="369332"/>
          </a:xfrm>
          <a:prstGeom prst="rect">
            <a:avLst/>
          </a:prstGeom>
          <a:noFill/>
        </p:spPr>
        <p:txBody>
          <a:bodyPr wrap="none" rtlCol="0">
            <a:spAutoFit/>
          </a:bodyPr>
          <a:lstStyle/>
          <a:p>
            <a:r>
              <a:rPr lang="en-US" sz="1800" dirty="0"/>
              <a:t>(</a:t>
            </a:r>
            <a:r>
              <a:rPr lang="en-US" sz="1800" dirty="0" err="1"/>
              <a:t>Suanfazu</a:t>
            </a:r>
            <a:r>
              <a:rPr lang="en-US" sz="1800" dirty="0"/>
              <a:t> et al., 2021) (</a:t>
            </a:r>
            <a:r>
              <a:rPr lang="en-US" sz="1800" dirty="0" err="1"/>
              <a:t>Exastax</a:t>
            </a:r>
            <a:r>
              <a:rPr lang="en-US" sz="1800" dirty="0"/>
              <a:t>, 2017) (</a:t>
            </a:r>
            <a:r>
              <a:rPr lang="en-US" sz="1800" dirty="0" err="1"/>
              <a:t>bootcamp.rutgers</a:t>
            </a:r>
            <a:r>
              <a:rPr lang="en-US" sz="1800" dirty="0"/>
              <a:t>, 2021)</a:t>
            </a:r>
            <a:endParaRPr lang="en-JO" dirty="0"/>
          </a:p>
        </p:txBody>
      </p:sp>
    </p:spTree>
    <p:extLst>
      <p:ext uri="{BB962C8B-B14F-4D97-AF65-F5344CB8AC3E}">
        <p14:creationId xmlns:p14="http://schemas.microsoft.com/office/powerpoint/2010/main" val="275193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9CEE-7ED6-CEB4-0155-01743BF1B8FD}"/>
              </a:ext>
            </a:extLst>
          </p:cNvPr>
          <p:cNvSpPr>
            <a:spLocks noGrp="1"/>
          </p:cNvSpPr>
          <p:nvPr>
            <p:ph type="title"/>
          </p:nvPr>
        </p:nvSpPr>
        <p:spPr/>
        <p:txBody>
          <a:bodyPr>
            <a:normAutofit/>
          </a:bodyPr>
          <a:lstStyle/>
          <a:p>
            <a:r>
              <a:rPr lang="en-JO" sz="3600" dirty="0"/>
              <a:t>Today (</a:t>
            </a:r>
            <a:r>
              <a:rPr lang="en-US" sz="3600" dirty="0"/>
              <a:t>Big Data and Data Science)</a:t>
            </a:r>
            <a:br>
              <a:rPr lang="en-US" sz="3600" dirty="0"/>
            </a:br>
            <a:r>
              <a:rPr lang="en-US" sz="3600" dirty="0"/>
              <a:t>2010 - 2022</a:t>
            </a:r>
            <a:endParaRPr lang="en-JO" sz="3600" dirty="0"/>
          </a:p>
        </p:txBody>
      </p:sp>
      <p:graphicFrame>
        <p:nvGraphicFramePr>
          <p:cNvPr id="5" name="Content Placeholder 2">
            <a:extLst>
              <a:ext uri="{FF2B5EF4-FFF2-40B4-BE49-F238E27FC236}">
                <a16:creationId xmlns:a16="http://schemas.microsoft.com/office/drawing/2014/main" id="{FEE3A287-23D8-9812-2011-7E941DF9A797}"/>
              </a:ext>
            </a:extLst>
          </p:cNvPr>
          <p:cNvGraphicFramePr>
            <a:graphicFrameLocks noGrp="1"/>
          </p:cNvGraphicFramePr>
          <p:nvPr>
            <p:ph idx="1"/>
            <p:extLst>
              <p:ext uri="{D42A27DB-BD31-4B8C-83A1-F6EECF244321}">
                <p14:modId xmlns:p14="http://schemas.microsoft.com/office/powerpoint/2010/main" val="10702421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6D8D367-FE95-6400-F9A9-A8C864F268FE}"/>
              </a:ext>
            </a:extLst>
          </p:cNvPr>
          <p:cNvSpPr txBox="1"/>
          <p:nvPr/>
        </p:nvSpPr>
        <p:spPr>
          <a:xfrm>
            <a:off x="838200" y="6311900"/>
            <a:ext cx="6497320" cy="369332"/>
          </a:xfrm>
          <a:prstGeom prst="rect">
            <a:avLst/>
          </a:prstGeom>
          <a:noFill/>
        </p:spPr>
        <p:txBody>
          <a:bodyPr wrap="square">
            <a:spAutoFit/>
          </a:bodyPr>
          <a:lstStyle/>
          <a:p>
            <a:r>
              <a:rPr lang="en-US" sz="1800" dirty="0"/>
              <a:t>(</a:t>
            </a:r>
            <a:r>
              <a:rPr lang="en-US" sz="1800" dirty="0" err="1"/>
              <a:t>Suanfazu</a:t>
            </a:r>
            <a:r>
              <a:rPr lang="en-US" sz="1800" dirty="0"/>
              <a:t> et al., 2021) (</a:t>
            </a:r>
            <a:r>
              <a:rPr lang="en-US" sz="1800" dirty="0" err="1"/>
              <a:t>Exastax</a:t>
            </a:r>
            <a:r>
              <a:rPr lang="en-US" sz="1800" dirty="0"/>
              <a:t>, 2017) (</a:t>
            </a:r>
            <a:r>
              <a:rPr lang="en-US" sz="1800" dirty="0" err="1"/>
              <a:t>bootcamp.rutgers</a:t>
            </a:r>
            <a:r>
              <a:rPr lang="en-US" sz="1800" dirty="0"/>
              <a:t>, 2021)</a:t>
            </a:r>
            <a:endParaRPr lang="en-JO" dirty="0"/>
          </a:p>
        </p:txBody>
      </p:sp>
    </p:spTree>
    <p:extLst>
      <p:ext uri="{BB962C8B-B14F-4D97-AF65-F5344CB8AC3E}">
        <p14:creationId xmlns:p14="http://schemas.microsoft.com/office/powerpoint/2010/main" val="275501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A84B-C57F-9EDD-97DF-8A2086A8E714}"/>
              </a:ext>
            </a:extLst>
          </p:cNvPr>
          <p:cNvSpPr>
            <a:spLocks noGrp="1"/>
          </p:cNvSpPr>
          <p:nvPr>
            <p:ph type="title"/>
          </p:nvPr>
        </p:nvSpPr>
        <p:spPr/>
        <p:txBody>
          <a:bodyPr/>
          <a:lstStyle/>
          <a:p>
            <a:r>
              <a:rPr lang="en-JO" sz="4400" dirty="0"/>
              <a:t>Today (</a:t>
            </a:r>
            <a:r>
              <a:rPr lang="en-US" sz="4400" dirty="0"/>
              <a:t>Big Data and Data Science)</a:t>
            </a:r>
            <a:br>
              <a:rPr lang="en-US" sz="4400" dirty="0"/>
            </a:br>
            <a:r>
              <a:rPr lang="en-US" sz="4400" dirty="0"/>
              <a:t>2010 - 2022</a:t>
            </a:r>
            <a:endParaRPr lang="en-JO" dirty="0"/>
          </a:p>
        </p:txBody>
      </p:sp>
      <p:graphicFrame>
        <p:nvGraphicFramePr>
          <p:cNvPr id="5" name="Content Placeholder 2">
            <a:extLst>
              <a:ext uri="{FF2B5EF4-FFF2-40B4-BE49-F238E27FC236}">
                <a16:creationId xmlns:a16="http://schemas.microsoft.com/office/drawing/2014/main" id="{002E6DDA-5488-DACF-39EC-1D8561D5A0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ED35F17-2CE3-B1D9-4BBD-7007E0B1B52B}"/>
              </a:ext>
            </a:extLst>
          </p:cNvPr>
          <p:cNvSpPr txBox="1"/>
          <p:nvPr/>
        </p:nvSpPr>
        <p:spPr>
          <a:xfrm>
            <a:off x="838200" y="6428343"/>
            <a:ext cx="6179833" cy="369332"/>
          </a:xfrm>
          <a:prstGeom prst="rect">
            <a:avLst/>
          </a:prstGeom>
          <a:noFill/>
        </p:spPr>
        <p:txBody>
          <a:bodyPr wrap="none" rtlCol="0">
            <a:spAutoFit/>
          </a:bodyPr>
          <a:lstStyle/>
          <a:p>
            <a:r>
              <a:rPr lang="en-US" sz="1800" dirty="0"/>
              <a:t>(</a:t>
            </a:r>
            <a:r>
              <a:rPr lang="en-US" sz="1800" dirty="0" err="1"/>
              <a:t>Suanfazu</a:t>
            </a:r>
            <a:r>
              <a:rPr lang="en-US" sz="1800" dirty="0"/>
              <a:t> et al., 2021) (</a:t>
            </a:r>
            <a:r>
              <a:rPr lang="en-US" sz="1800" dirty="0" err="1"/>
              <a:t>Exastax</a:t>
            </a:r>
            <a:r>
              <a:rPr lang="en-US" sz="1800" dirty="0"/>
              <a:t>, 2017) (</a:t>
            </a:r>
            <a:r>
              <a:rPr lang="en-US" sz="1800" dirty="0" err="1"/>
              <a:t>bootcamp.rutgers</a:t>
            </a:r>
            <a:r>
              <a:rPr lang="en-US" sz="1800" dirty="0"/>
              <a:t>, 2021)</a:t>
            </a:r>
            <a:endParaRPr lang="en-JO" dirty="0"/>
          </a:p>
        </p:txBody>
      </p:sp>
    </p:spTree>
    <p:extLst>
      <p:ext uri="{BB962C8B-B14F-4D97-AF65-F5344CB8AC3E}">
        <p14:creationId xmlns:p14="http://schemas.microsoft.com/office/powerpoint/2010/main" val="346083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7">
            <a:extLst>
              <a:ext uri="{FF2B5EF4-FFF2-40B4-BE49-F238E27FC236}">
                <a16:creationId xmlns:a16="http://schemas.microsoft.com/office/drawing/2014/main" id="{EE46657D-3D34-F7A8-0B45-0C73F1DF1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0877" y="157135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65A15AC-2D03-7295-947B-0EC3948B7AD3}"/>
              </a:ext>
            </a:extLst>
          </p:cNvPr>
          <p:cNvSpPr txBox="1">
            <a:spLocks/>
          </p:cNvSpPr>
          <p:nvPr/>
        </p:nvSpPr>
        <p:spPr>
          <a:xfrm>
            <a:off x="1126617" y="2047275"/>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Theoretical background </a:t>
            </a:r>
          </a:p>
        </p:txBody>
      </p:sp>
    </p:spTree>
    <p:extLst>
      <p:ext uri="{BB962C8B-B14F-4D97-AF65-F5344CB8AC3E}">
        <p14:creationId xmlns:p14="http://schemas.microsoft.com/office/powerpoint/2010/main" val="1193231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5289</Words>
  <Application>Microsoft Macintosh PowerPoint</Application>
  <PresentationFormat>Widescreen</PresentationFormat>
  <Paragraphs>326</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Google Sans</vt:lpstr>
      <vt:lpstr>Noto Sans</vt:lpstr>
      <vt:lpstr>Söhne</vt:lpstr>
      <vt:lpstr>Times New Roman</vt:lpstr>
      <vt:lpstr>Office Theme</vt:lpstr>
      <vt:lpstr>Data Mining</vt:lpstr>
      <vt:lpstr>Overview</vt:lpstr>
      <vt:lpstr>Historical background</vt:lpstr>
      <vt:lpstr>Statistics (Theoretical science) 1600 - 1950</vt:lpstr>
      <vt:lpstr>Computer age 1950 - 1990 </vt:lpstr>
      <vt:lpstr>The birth of data mining 1989 - 2007 </vt:lpstr>
      <vt:lpstr>Today (Big Data and Data Science) 2010 - 2022</vt:lpstr>
      <vt:lpstr>Today (Big Data and Data Science) 2010 - 2022</vt:lpstr>
      <vt:lpstr>PowerPoint Presentation</vt:lpstr>
      <vt:lpstr>Theoretical background of data mining: </vt:lpstr>
      <vt:lpstr>Data mining process:</vt:lpstr>
      <vt:lpstr>Techniques used in data mining:</vt:lpstr>
      <vt:lpstr>Applications of Data Mining: </vt:lpstr>
      <vt:lpstr>Why do we use Data mining </vt:lpstr>
      <vt:lpstr>Chalanges in data mining:</vt:lpstr>
      <vt:lpstr>What data mining willing for futer :</vt:lpstr>
      <vt:lpstr>PowerPoint Presentation</vt:lpstr>
      <vt:lpstr>Data mining tools</vt:lpstr>
      <vt:lpstr>Data mining tools</vt:lpstr>
      <vt:lpstr>Organization.</vt:lpstr>
      <vt:lpstr>Organization Information</vt:lpstr>
      <vt:lpstr>Traditional and modern approaches</vt:lpstr>
      <vt:lpstr>Building blocks of Traditional Approach</vt:lpstr>
      <vt:lpstr>Building blocks of Modern Approach</vt:lpstr>
      <vt:lpstr>Benefits</vt:lpstr>
      <vt:lpstr>PowerPoint Presentation</vt:lpstr>
      <vt:lpstr>What is Text Mining?</vt:lpstr>
      <vt:lpstr>Text mining process</vt:lpstr>
      <vt:lpstr>Real-life examples: </vt:lpstr>
      <vt:lpstr>Text mining tools that are used each sector</vt:lpstr>
      <vt:lpstr>Data mining algorithms </vt:lpstr>
      <vt:lpstr>1-Classification Algorithms: </vt:lpstr>
      <vt:lpstr>3-Association Rule Learning:</vt:lpstr>
      <vt:lpstr>Data mining techniques:</vt:lpstr>
      <vt:lpstr>Data maining techniques:</vt:lpstr>
      <vt:lpstr>Data mining methods:</vt:lpstr>
      <vt:lpstr>Aproaches of data mining </vt:lpstr>
      <vt:lpstr>TF – IDF</vt:lpstr>
      <vt:lpstr>TF – IDF is used to calculate measures </vt:lpstr>
      <vt:lpstr>Graph Mining </vt:lpstr>
      <vt:lpstr>What is Graph Mining?</vt:lpstr>
      <vt:lpstr>Real-life examples:</vt:lpstr>
      <vt:lpstr>How graph mining algorithms work?</vt:lpstr>
      <vt:lpstr>Importance Measurement that assess how graph mining algorithms work?</vt:lpstr>
      <vt:lpstr>Programming languages used for graph mining: </vt:lpstr>
      <vt:lpstr>Graph mining tools used in industry</vt:lpstr>
      <vt:lpstr>My application:</vt:lpstr>
      <vt:lpstr>Text mining: Main window:</vt:lpstr>
      <vt:lpstr>Results:</vt:lpstr>
      <vt:lpstr>Graph mining: Main window:</vt:lpstr>
      <vt:lpstr>Results:</vt:lpstr>
      <vt:lpstr>Referances </vt:lpstr>
      <vt:lpstr>Referances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SAIF HADDAD</dc:creator>
  <cp:lastModifiedBy>SAIF HADDAD</cp:lastModifiedBy>
  <cp:revision>50</cp:revision>
  <dcterms:created xsi:type="dcterms:W3CDTF">2023-12-09T22:40:44Z</dcterms:created>
  <dcterms:modified xsi:type="dcterms:W3CDTF">2023-12-30T13:41:54Z</dcterms:modified>
</cp:coreProperties>
</file>